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Þórunn Jóna Hauksdóttir" initials="ÞJ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94AF-D157-45F9-B65B-71C7C1BC6E23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5A02-9172-40D0-864C-1A547F8CCD7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052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65A02-9172-40D0-864C-1A547F8CCD79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112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 descr="MMR - glærur ísl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6"/>
            <a:ext cx="914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07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07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98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612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620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34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565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71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42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5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96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 descr="MMR - glærur ísl copy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81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3100" b="0" dirty="0"/>
              <a:t>Hvaða upplýsingar þurfa að koma fram um </a:t>
            </a:r>
            <a:r>
              <a:rPr lang="is-IS" dirty="0"/>
              <a:t>kjarnastarfsemi og rekstrarþætti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Leiðbeiningar mennta- og menningarmálaráðuneytisins</a:t>
            </a:r>
          </a:p>
          <a:p>
            <a:r>
              <a:rPr lang="is-IS" dirty="0"/>
              <a:t>um gerð stefnuskjala menningar- og listastofnana</a:t>
            </a:r>
          </a:p>
        </p:txBody>
      </p:sp>
    </p:spTree>
    <p:extLst>
      <p:ext uri="{BB962C8B-B14F-4D97-AF65-F5344CB8AC3E}">
        <p14:creationId xmlns:p14="http://schemas.microsoft.com/office/powerpoint/2010/main" val="23815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Kjarnastarfsemi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/>
              <a:t>Kjarnastarfsemi menningarstofnana (sjá lög)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Verndun, rannsóknir, miðlun, fræðsla …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Sératriði stofnunar, s.s. höfuðsafn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Fjöldi sýninga á síðasta ári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Fjöldi safn-/sýningargesta, sætanýting á síðasta ári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Greining á gestum; aldur, kyn o.fl. svo sem búseta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Ef stofnun hefur stefnu fyrir starfsemi sína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Tilgreina stefnuna og að hana sé að finna á vef stofnunar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Tilgreina hvenær stefnan var síðast endurskoðuð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Atriði sem hafa áhrif á kjarnastarfsemi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Áherslubreytingar í stofnuninni sjálfri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Vegna utanaðkomandi breytinga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Hvernig tekur stofnun virkan þátt í að ná markmiðum stjórnvalda?  </a:t>
            </a:r>
          </a:p>
          <a:p>
            <a:endParaRPr lang="is-IS" dirty="0"/>
          </a:p>
        </p:txBody>
      </p:sp>
      <p:sp>
        <p:nvSpPr>
          <p:cNvPr id="2" name="Rectangle 1"/>
          <p:cNvSpPr/>
          <p:nvPr/>
        </p:nvSpPr>
        <p:spPr>
          <a:xfrm>
            <a:off x="899592" y="5934518"/>
            <a:ext cx="673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Hlutlægar lýsingar</a:t>
            </a:r>
          </a:p>
        </p:txBody>
      </p:sp>
    </p:spTree>
    <p:extLst>
      <p:ext uri="{BB962C8B-B14F-4D97-AF65-F5344CB8AC3E}">
        <p14:creationId xmlns:p14="http://schemas.microsoft.com/office/powerpoint/2010/main" val="312190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Rekstrarþættir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/>
              <a:t>Mannauður 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Fjöldi starfsmanna og þar af fjöldi sérhæfðra starfsmanna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Fjöldi stöðugilda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Kynjaskipting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Stjórnun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Lýsing á stjórnskipan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Fjöldi stjórnenda og fjöldi stöðugilda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Kynjaskipting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Upptalning á öllum birtum stefnum stofunarinnar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Gæðamat stofnunar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Stutt lýsing á gæðamati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Hvort/hvernig unnið er að umbótum í kjölfar gæðamats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5934518"/>
            <a:ext cx="6738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Hlutlægar lýsingar</a:t>
            </a:r>
          </a:p>
        </p:txBody>
      </p:sp>
    </p:spTree>
    <p:extLst>
      <p:ext uri="{BB962C8B-B14F-4D97-AF65-F5344CB8AC3E}">
        <p14:creationId xmlns:p14="http://schemas.microsoft.com/office/powerpoint/2010/main" val="51065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169</Words>
  <Application>Microsoft Office PowerPoint</Application>
  <PresentationFormat>Sýnt á skjá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2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Hvaða upplýsingar þurfa að koma fram um kjarnastarfsemi og rekstrarþætti</vt:lpstr>
      <vt:lpstr>Kjarnastarfsemi</vt:lpstr>
      <vt:lpstr>Rekstrarþættir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Björg Pétursdóttir</dc:creator>
  <cp:lastModifiedBy>Þórunn Jóna Hauksdóttir</cp:lastModifiedBy>
  <cp:revision>39</cp:revision>
  <dcterms:created xsi:type="dcterms:W3CDTF">2013-12-02T14:03:12Z</dcterms:created>
  <dcterms:modified xsi:type="dcterms:W3CDTF">2018-10-01T11:44:46Z</dcterms:modified>
</cp:coreProperties>
</file>