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0461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7663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6466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6371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7706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0407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319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195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6888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1504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2646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4066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196"/>
          <a:stretch/>
        </p:blipFill>
        <p:spPr>
          <a:xfrm>
            <a:off x="0" y="0"/>
            <a:ext cx="1218071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14400" y="5894962"/>
            <a:ext cx="4309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dirty="0" smtClean="0"/>
              <a:t>Framkvæmdasjóður ferðamannastaða 2018</a:t>
            </a:r>
          </a:p>
          <a:p>
            <a:r>
              <a:rPr lang="is-IS" sz="1600" dirty="0" smtClean="0"/>
              <a:t>Landsáætlun um </a:t>
            </a:r>
            <a:r>
              <a:rPr lang="is-IS" sz="1600" smtClean="0"/>
              <a:t>innviði </a:t>
            </a:r>
            <a:r>
              <a:rPr lang="is-IS" sz="1600" smtClean="0"/>
              <a:t>2018-2020</a:t>
            </a:r>
            <a:endParaRPr lang="is-IS" sz="1600" dirty="0"/>
          </a:p>
        </p:txBody>
      </p:sp>
      <p:sp>
        <p:nvSpPr>
          <p:cNvPr id="6" name="Regular Pentagon 5"/>
          <p:cNvSpPr/>
          <p:nvPr/>
        </p:nvSpPr>
        <p:spPr>
          <a:xfrm>
            <a:off x="7614648" y="625046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" name="Oval 6"/>
          <p:cNvSpPr/>
          <p:nvPr/>
        </p:nvSpPr>
        <p:spPr>
          <a:xfrm>
            <a:off x="7627113" y="6021421"/>
            <a:ext cx="88507" cy="1078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8" name="Regular Pentagon 7"/>
          <p:cNvSpPr/>
          <p:nvPr/>
        </p:nvSpPr>
        <p:spPr>
          <a:xfrm>
            <a:off x="958924" y="36264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9" name="Regular Pentagon 8"/>
          <p:cNvSpPr/>
          <p:nvPr/>
        </p:nvSpPr>
        <p:spPr>
          <a:xfrm>
            <a:off x="1058676" y="383284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0" name="Regular Pentagon 9"/>
          <p:cNvSpPr/>
          <p:nvPr/>
        </p:nvSpPr>
        <p:spPr>
          <a:xfrm>
            <a:off x="1166930" y="386537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1" name="Regular Pentagon 10"/>
          <p:cNvSpPr/>
          <p:nvPr/>
        </p:nvSpPr>
        <p:spPr>
          <a:xfrm>
            <a:off x="1363476" y="37788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2" name="Regular Pentagon 11"/>
          <p:cNvSpPr/>
          <p:nvPr/>
        </p:nvSpPr>
        <p:spPr>
          <a:xfrm>
            <a:off x="2472028" y="381134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3" name="Regular Pentagon 12"/>
          <p:cNvSpPr/>
          <p:nvPr/>
        </p:nvSpPr>
        <p:spPr>
          <a:xfrm>
            <a:off x="3585933" y="395677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4" name="Regular Pentagon 13"/>
          <p:cNvSpPr/>
          <p:nvPr/>
        </p:nvSpPr>
        <p:spPr>
          <a:xfrm>
            <a:off x="3306072" y="40065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5" name="Regular Pentagon 14"/>
          <p:cNvSpPr/>
          <p:nvPr/>
        </p:nvSpPr>
        <p:spPr>
          <a:xfrm>
            <a:off x="3857483" y="383284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6" name="Regular Pentagon 15"/>
          <p:cNvSpPr/>
          <p:nvPr/>
        </p:nvSpPr>
        <p:spPr>
          <a:xfrm>
            <a:off x="3164755" y="370328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7" name="Regular Pentagon 16"/>
          <p:cNvSpPr/>
          <p:nvPr/>
        </p:nvSpPr>
        <p:spPr>
          <a:xfrm>
            <a:off x="3129110" y="37788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8" name="Regular Pentagon 17"/>
          <p:cNvSpPr/>
          <p:nvPr/>
        </p:nvSpPr>
        <p:spPr>
          <a:xfrm>
            <a:off x="3093465" y="386537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9" name="Regular Pentagon 18"/>
          <p:cNvSpPr/>
          <p:nvPr/>
        </p:nvSpPr>
        <p:spPr>
          <a:xfrm>
            <a:off x="2020370" y="251305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0" name="Regular Pentagon 19"/>
          <p:cNvSpPr/>
          <p:nvPr/>
        </p:nvSpPr>
        <p:spPr>
          <a:xfrm>
            <a:off x="1715570" y="215006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1" name="Regular Pentagon 20"/>
          <p:cNvSpPr/>
          <p:nvPr/>
        </p:nvSpPr>
        <p:spPr>
          <a:xfrm>
            <a:off x="535163" y="225813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2" name="Regular Pentagon 21"/>
          <p:cNvSpPr/>
          <p:nvPr/>
        </p:nvSpPr>
        <p:spPr>
          <a:xfrm>
            <a:off x="1266682" y="136035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3" name="Regular Pentagon 22"/>
          <p:cNvSpPr/>
          <p:nvPr/>
        </p:nvSpPr>
        <p:spPr>
          <a:xfrm>
            <a:off x="1970494" y="125229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4" name="Regular Pentagon 23"/>
          <p:cNvSpPr/>
          <p:nvPr/>
        </p:nvSpPr>
        <p:spPr>
          <a:xfrm>
            <a:off x="2422152" y="48752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5" name="Regular Pentagon 24"/>
          <p:cNvSpPr/>
          <p:nvPr/>
        </p:nvSpPr>
        <p:spPr>
          <a:xfrm>
            <a:off x="1665694" y="175105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6" name="Regular Pentagon 25"/>
          <p:cNvSpPr/>
          <p:nvPr/>
        </p:nvSpPr>
        <p:spPr>
          <a:xfrm>
            <a:off x="3907359" y="204200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7" name="Regular Pentagon 26"/>
          <p:cNvSpPr/>
          <p:nvPr/>
        </p:nvSpPr>
        <p:spPr>
          <a:xfrm>
            <a:off x="3857483" y="220409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8" name="Regular Pentagon 27"/>
          <p:cNvSpPr/>
          <p:nvPr/>
        </p:nvSpPr>
        <p:spPr>
          <a:xfrm>
            <a:off x="4076385" y="231216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9" name="Regular Pentagon 28"/>
          <p:cNvSpPr/>
          <p:nvPr/>
        </p:nvSpPr>
        <p:spPr>
          <a:xfrm>
            <a:off x="4866282" y="359521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0" name="Regular Pentagon 29"/>
          <p:cNvSpPr/>
          <p:nvPr/>
        </p:nvSpPr>
        <p:spPr>
          <a:xfrm>
            <a:off x="6040479" y="180508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1" name="Regular Pentagon 30"/>
          <p:cNvSpPr/>
          <p:nvPr/>
        </p:nvSpPr>
        <p:spPr>
          <a:xfrm>
            <a:off x="6350820" y="191315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2" name="Regular Pentagon 31"/>
          <p:cNvSpPr/>
          <p:nvPr/>
        </p:nvSpPr>
        <p:spPr>
          <a:xfrm>
            <a:off x="7340036" y="316283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3" name="Regular Pentagon 32"/>
          <p:cNvSpPr/>
          <p:nvPr/>
        </p:nvSpPr>
        <p:spPr>
          <a:xfrm>
            <a:off x="7032843" y="209603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4" name="Regular Pentagon 33"/>
          <p:cNvSpPr/>
          <p:nvPr/>
        </p:nvSpPr>
        <p:spPr>
          <a:xfrm>
            <a:off x="7179803" y="210557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5" name="Regular Pentagon 34"/>
          <p:cNvSpPr/>
          <p:nvPr/>
        </p:nvSpPr>
        <p:spPr>
          <a:xfrm>
            <a:off x="7232347" y="198796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6" name="Regular Pentagon 35"/>
          <p:cNvSpPr/>
          <p:nvPr/>
        </p:nvSpPr>
        <p:spPr>
          <a:xfrm>
            <a:off x="7564772" y="113714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7" name="Regular Pentagon 36"/>
          <p:cNvSpPr/>
          <p:nvPr/>
        </p:nvSpPr>
        <p:spPr>
          <a:xfrm>
            <a:off x="7577237" y="131744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8" name="Regular Pentagon 37"/>
          <p:cNvSpPr/>
          <p:nvPr/>
        </p:nvSpPr>
        <p:spPr>
          <a:xfrm>
            <a:off x="7643928" y="154421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9" name="Regular Pentagon 38"/>
          <p:cNvSpPr/>
          <p:nvPr/>
        </p:nvSpPr>
        <p:spPr>
          <a:xfrm>
            <a:off x="9110646" y="47212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0" name="Regular Pentagon 39"/>
          <p:cNvSpPr/>
          <p:nvPr/>
        </p:nvSpPr>
        <p:spPr>
          <a:xfrm>
            <a:off x="9335090" y="211510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1" name="Regular Pentagon 40"/>
          <p:cNvSpPr/>
          <p:nvPr/>
        </p:nvSpPr>
        <p:spPr>
          <a:xfrm>
            <a:off x="9819200" y="289344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2" name="Regular Pentagon 41"/>
          <p:cNvSpPr/>
          <p:nvPr/>
        </p:nvSpPr>
        <p:spPr>
          <a:xfrm>
            <a:off x="9010894" y="310880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3" name="Regular Pentagon 42"/>
          <p:cNvSpPr/>
          <p:nvPr/>
        </p:nvSpPr>
        <p:spPr>
          <a:xfrm>
            <a:off x="9210398" y="299304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4" name="Regular Pentagon 43"/>
          <p:cNvSpPr/>
          <p:nvPr/>
        </p:nvSpPr>
        <p:spPr>
          <a:xfrm>
            <a:off x="9459970" y="397344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5" name="Regular Pentagon 44"/>
          <p:cNvSpPr/>
          <p:nvPr/>
        </p:nvSpPr>
        <p:spPr>
          <a:xfrm>
            <a:off x="9426720" y="40815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6" name="Regular Pentagon 45"/>
          <p:cNvSpPr/>
          <p:nvPr/>
        </p:nvSpPr>
        <p:spPr>
          <a:xfrm>
            <a:off x="8398523" y="384871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7" name="Regular Pentagon 46"/>
          <p:cNvSpPr/>
          <p:nvPr/>
        </p:nvSpPr>
        <p:spPr>
          <a:xfrm>
            <a:off x="7467498" y="386537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8" name="Regular Pentagon 47"/>
          <p:cNvSpPr/>
          <p:nvPr/>
        </p:nvSpPr>
        <p:spPr>
          <a:xfrm>
            <a:off x="6450572" y="388033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9" name="Regular Pentagon 48"/>
          <p:cNvSpPr/>
          <p:nvPr/>
        </p:nvSpPr>
        <p:spPr>
          <a:xfrm>
            <a:off x="7874821" y="521884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0" name="Regular Pentagon 49"/>
          <p:cNvSpPr/>
          <p:nvPr/>
        </p:nvSpPr>
        <p:spPr>
          <a:xfrm>
            <a:off x="7714400" y="521600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1" name="Regular Pentagon 50"/>
          <p:cNvSpPr/>
          <p:nvPr/>
        </p:nvSpPr>
        <p:spPr>
          <a:xfrm>
            <a:off x="7613156" y="51619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2" name="Regular Pentagon 51"/>
          <p:cNvSpPr/>
          <p:nvPr/>
        </p:nvSpPr>
        <p:spPr>
          <a:xfrm>
            <a:off x="6400696" y="558361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3" name="Regular Pentagon 52"/>
          <p:cNvSpPr/>
          <p:nvPr/>
        </p:nvSpPr>
        <p:spPr>
          <a:xfrm>
            <a:off x="6217663" y="56916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4" name="Regular Pentagon 53"/>
          <p:cNvSpPr/>
          <p:nvPr/>
        </p:nvSpPr>
        <p:spPr>
          <a:xfrm>
            <a:off x="6167787" y="574570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5" name="Regular Pentagon 54"/>
          <p:cNvSpPr/>
          <p:nvPr/>
        </p:nvSpPr>
        <p:spPr>
          <a:xfrm>
            <a:off x="5990603" y="591335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6" name="Regular Pentagon 55"/>
          <p:cNvSpPr/>
          <p:nvPr/>
        </p:nvSpPr>
        <p:spPr>
          <a:xfrm>
            <a:off x="5890851" y="633164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7" name="Regular Pentagon 56"/>
          <p:cNvSpPr/>
          <p:nvPr/>
        </p:nvSpPr>
        <p:spPr>
          <a:xfrm>
            <a:off x="5280288" y="654013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8" name="Regular Pentagon 57"/>
          <p:cNvSpPr/>
          <p:nvPr/>
        </p:nvSpPr>
        <p:spPr>
          <a:xfrm>
            <a:off x="4816406" y="625046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9" name="Regular Pentagon 58"/>
          <p:cNvSpPr/>
          <p:nvPr/>
        </p:nvSpPr>
        <p:spPr>
          <a:xfrm>
            <a:off x="4766530" y="621067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0" name="Regular Pentagon 59"/>
          <p:cNvSpPr/>
          <p:nvPr/>
        </p:nvSpPr>
        <p:spPr>
          <a:xfrm>
            <a:off x="4966034" y="597286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1" name="Regular Pentagon 60"/>
          <p:cNvSpPr/>
          <p:nvPr/>
        </p:nvSpPr>
        <p:spPr>
          <a:xfrm>
            <a:off x="5134711" y="552957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2" name="Regular Pentagon 61"/>
          <p:cNvSpPr/>
          <p:nvPr/>
        </p:nvSpPr>
        <p:spPr>
          <a:xfrm>
            <a:off x="3408510" y="527004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3" name="Regular Pentagon 62"/>
          <p:cNvSpPr/>
          <p:nvPr/>
        </p:nvSpPr>
        <p:spPr>
          <a:xfrm>
            <a:off x="3458386" y="489513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4" name="Regular Pentagon 63"/>
          <p:cNvSpPr/>
          <p:nvPr/>
        </p:nvSpPr>
        <p:spPr>
          <a:xfrm>
            <a:off x="3508262" y="484197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5" name="Regular Pentagon 64"/>
          <p:cNvSpPr/>
          <p:nvPr/>
        </p:nvSpPr>
        <p:spPr>
          <a:xfrm>
            <a:off x="3807607" y="494916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6" name="Regular Pentagon 65"/>
          <p:cNvSpPr/>
          <p:nvPr/>
        </p:nvSpPr>
        <p:spPr>
          <a:xfrm>
            <a:off x="4007111" y="51619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7" name="Regular Pentagon 66"/>
          <p:cNvSpPr/>
          <p:nvPr/>
        </p:nvSpPr>
        <p:spPr>
          <a:xfrm>
            <a:off x="4425517" y="571446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8" name="Regular Pentagon 67"/>
          <p:cNvSpPr/>
          <p:nvPr/>
        </p:nvSpPr>
        <p:spPr>
          <a:xfrm>
            <a:off x="4226013" y="473391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9" name="Regular Pentagon 68"/>
          <p:cNvSpPr/>
          <p:nvPr/>
        </p:nvSpPr>
        <p:spPr>
          <a:xfrm>
            <a:off x="4275889" y="478706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0" name="Regular Pentagon 69"/>
          <p:cNvSpPr/>
          <p:nvPr/>
        </p:nvSpPr>
        <p:spPr>
          <a:xfrm>
            <a:off x="4425517" y="467900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1" name="Regular Pentagon 70"/>
          <p:cNvSpPr/>
          <p:nvPr/>
        </p:nvSpPr>
        <p:spPr>
          <a:xfrm>
            <a:off x="4525269" y="514981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2" name="Regular Pentagon 71"/>
          <p:cNvSpPr/>
          <p:nvPr/>
        </p:nvSpPr>
        <p:spPr>
          <a:xfrm>
            <a:off x="4575145" y="51498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3" name="Regular Pentagon 72"/>
          <p:cNvSpPr/>
          <p:nvPr/>
        </p:nvSpPr>
        <p:spPr>
          <a:xfrm>
            <a:off x="4525269" y="521688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4" name="Regular Pentagon 73"/>
          <p:cNvSpPr/>
          <p:nvPr/>
        </p:nvSpPr>
        <p:spPr>
          <a:xfrm>
            <a:off x="2211962" y="569167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5" name="Regular Pentagon 74"/>
          <p:cNvSpPr/>
          <p:nvPr/>
        </p:nvSpPr>
        <p:spPr>
          <a:xfrm>
            <a:off x="2236900" y="55836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6" name="Regular Pentagon 75"/>
          <p:cNvSpPr/>
          <p:nvPr/>
        </p:nvSpPr>
        <p:spPr>
          <a:xfrm>
            <a:off x="2472028" y="569176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8029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Halldór Arinbjarnarson</dc:creator>
  <cp:lastModifiedBy>Halldór Arinbjarnarson</cp:lastModifiedBy>
  <cp:revision>11</cp:revision>
  <dcterms:created xsi:type="dcterms:W3CDTF">2018-03-20T13:42:16Z</dcterms:created>
  <dcterms:modified xsi:type="dcterms:W3CDTF">2018-03-21T08:41:54Z</dcterms:modified>
</cp:coreProperties>
</file>