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is-I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Þórunn Jóna Hauksdóttir" initials="ÞJH" lastIdx="9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CF94AF-D157-45F9-B65B-71C7C1BC6E23}" type="datetimeFigureOut">
              <a:rPr lang="is-IS" smtClean="0"/>
              <a:t>1.10.2018</a:t>
            </a:fld>
            <a:endParaRPr lang="is-I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s-I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065A02-9172-40D0-864C-1A547F8CCD79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3105244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65A02-9172-40D0-864C-1A547F8CCD79}" type="slidenum">
              <a:rPr lang="is-IS" smtClean="0"/>
              <a:t>2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4911219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774F9-F2C1-4D05-9304-C804B3076659}" type="datetimeFigureOut">
              <a:rPr lang="is-IS" smtClean="0"/>
              <a:t>1.10.2018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8878C-38B1-401B-981B-A4E316420D63}" type="slidenum">
              <a:rPr lang="is-IS" smtClean="0"/>
              <a:t>‹#›</a:t>
            </a:fld>
            <a:endParaRPr lang="is-IS"/>
          </a:p>
        </p:txBody>
      </p:sp>
      <p:pic>
        <p:nvPicPr>
          <p:cNvPr id="7" name="Picture 6" descr="MMR - glærur ísl copy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576"/>
            <a:ext cx="9144000" cy="84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8075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774F9-F2C1-4D05-9304-C804B3076659}" type="datetimeFigureOut">
              <a:rPr lang="is-IS" smtClean="0"/>
              <a:t>1.10.2018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8878C-38B1-401B-981B-A4E316420D63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4119075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774F9-F2C1-4D05-9304-C804B3076659}" type="datetimeFigureOut">
              <a:rPr lang="is-IS" smtClean="0"/>
              <a:t>1.10.2018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8878C-38B1-401B-981B-A4E316420D63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109896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774F9-F2C1-4D05-9304-C804B3076659}" type="datetimeFigureOut">
              <a:rPr lang="is-IS" smtClean="0"/>
              <a:t>1.10.2018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8878C-38B1-401B-981B-A4E316420D63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946125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774F9-F2C1-4D05-9304-C804B3076659}" type="datetimeFigureOut">
              <a:rPr lang="is-IS" smtClean="0"/>
              <a:t>1.10.2018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8878C-38B1-401B-981B-A4E316420D63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562004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774F9-F2C1-4D05-9304-C804B3076659}" type="datetimeFigureOut">
              <a:rPr lang="is-IS" smtClean="0"/>
              <a:t>1.10.2018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8878C-38B1-401B-981B-A4E316420D63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183428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774F9-F2C1-4D05-9304-C804B3076659}" type="datetimeFigureOut">
              <a:rPr lang="is-IS" smtClean="0"/>
              <a:t>1.10.2018</a:t>
            </a:fld>
            <a:endParaRPr lang="is-I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8878C-38B1-401B-981B-A4E316420D63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805650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774F9-F2C1-4D05-9304-C804B3076659}" type="datetimeFigureOut">
              <a:rPr lang="is-IS" smtClean="0"/>
              <a:t>1.10.2018</a:t>
            </a:fld>
            <a:endParaRPr lang="is-I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8878C-38B1-401B-981B-A4E316420D63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117118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774F9-F2C1-4D05-9304-C804B3076659}" type="datetimeFigureOut">
              <a:rPr lang="is-IS" smtClean="0"/>
              <a:t>1.10.2018</a:t>
            </a:fld>
            <a:endParaRPr lang="is-I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8878C-38B1-401B-981B-A4E316420D63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78427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774F9-F2C1-4D05-9304-C804B3076659}" type="datetimeFigureOut">
              <a:rPr lang="is-IS" smtClean="0"/>
              <a:t>1.10.2018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8878C-38B1-401B-981B-A4E316420D63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19518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s-I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774F9-F2C1-4D05-9304-C804B3076659}" type="datetimeFigureOut">
              <a:rPr lang="is-IS" smtClean="0"/>
              <a:t>1.10.2018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8878C-38B1-401B-981B-A4E316420D63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43963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6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is-I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is-I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7774F9-F2C1-4D05-9304-C804B3076659}" type="datetimeFigureOut">
              <a:rPr lang="is-IS" smtClean="0"/>
              <a:t>1.10.2018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8878C-38B1-401B-981B-A4E316420D63}" type="slidenum">
              <a:rPr lang="is-IS" smtClean="0"/>
              <a:t>‹#›</a:t>
            </a:fld>
            <a:endParaRPr lang="is-IS"/>
          </a:p>
        </p:txBody>
      </p:sp>
      <p:pic>
        <p:nvPicPr>
          <p:cNvPr id="7" name="Picture 6" descr="MMR - glærur ísl copy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0"/>
            <a:ext cx="9144000" cy="84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72815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s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s-IS" sz="3100" b="0" dirty="0"/>
              <a:t>Hvaða upplýsingar þurfa að koma fram um </a:t>
            </a:r>
            <a:r>
              <a:rPr lang="is-IS" dirty="0"/>
              <a:t>kjarnastarfsemi og rekstrarþætti</a:t>
            </a:r>
          </a:p>
        </p:txBody>
      </p:sp>
      <p:sp>
        <p:nvSpPr>
          <p:cNvPr id="3" name="Subtit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s-IS" dirty="0"/>
              <a:t>Leiðbeiningar mennta- og menningarmálaráðuneytisins</a:t>
            </a:r>
          </a:p>
          <a:p>
            <a:r>
              <a:rPr lang="is-IS" dirty="0"/>
              <a:t>um gerð stefnuskjala framhaldsskóla</a:t>
            </a:r>
          </a:p>
        </p:txBody>
      </p:sp>
    </p:spTree>
    <p:extLst>
      <p:ext uri="{BB962C8B-B14F-4D97-AF65-F5344CB8AC3E}">
        <p14:creationId xmlns:p14="http://schemas.microsoft.com/office/powerpoint/2010/main" val="2381552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/>
              <a:t>Kjarnastarfsemi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is-IS" dirty="0"/>
              <a:t>Kjarnastarfsemi framhaldsskóla er kennsla</a:t>
            </a:r>
          </a:p>
          <a:p>
            <a:pPr marL="514350" indent="-514350">
              <a:buFont typeface="+mj-lt"/>
              <a:buAutoNum type="arabicPeriod"/>
            </a:pPr>
            <a:r>
              <a:rPr lang="is-IS" dirty="0"/>
              <a:t>Fjöldi nemenda sem stundar nám við skólann</a:t>
            </a:r>
          </a:p>
          <a:p>
            <a:pPr marL="514350" indent="-514350">
              <a:buFont typeface="+mj-lt"/>
              <a:buAutoNum type="arabicPeriod"/>
            </a:pPr>
            <a:r>
              <a:rPr lang="is-IS" dirty="0"/>
              <a:t>Hvernig og hvaða brautir (yfirlit) var boðið upp á í haust</a:t>
            </a:r>
          </a:p>
          <a:p>
            <a:pPr marL="514350" indent="-514350">
              <a:buFont typeface="+mj-lt"/>
              <a:buAutoNum type="arabicPeriod"/>
            </a:pPr>
            <a:r>
              <a:rPr lang="is-IS" dirty="0"/>
              <a:t>Séráherslur skóla, s.s. heimavist, kjarnaskóli, akademíur …</a:t>
            </a:r>
          </a:p>
          <a:p>
            <a:pPr marL="514350" indent="-514350">
              <a:buFont typeface="+mj-lt"/>
              <a:buAutoNum type="arabicPeriod"/>
            </a:pPr>
            <a:r>
              <a:rPr lang="is-IS" dirty="0"/>
              <a:t>Er skólanámskrá aðgengileg á vef og hvenær var hún síðast endurskoðuð</a:t>
            </a:r>
          </a:p>
          <a:p>
            <a:pPr marL="514350" indent="-514350">
              <a:buFont typeface="+mj-lt"/>
              <a:buAutoNum type="arabicPeriod"/>
            </a:pPr>
            <a:r>
              <a:rPr lang="is-IS" dirty="0"/>
              <a:t>Atriði sem hafa áhrif á kjarnastarfsemi og stefnu skólans</a:t>
            </a:r>
          </a:p>
          <a:p>
            <a:pPr marL="971550" lvl="1" indent="-514350">
              <a:buFont typeface="+mj-lt"/>
              <a:buAutoNum type="alphaLcPeriod"/>
            </a:pPr>
            <a:r>
              <a:rPr lang="is-IS" dirty="0"/>
              <a:t>Áherslubreytingar í skólanum sjálfum  	</a:t>
            </a:r>
          </a:p>
          <a:p>
            <a:pPr marL="971550" lvl="1" indent="-514350">
              <a:buFont typeface="+mj-lt"/>
              <a:buAutoNum type="alphaLcPeriod"/>
            </a:pPr>
            <a:r>
              <a:rPr lang="is-IS" dirty="0"/>
              <a:t>Vegna utanaðkomandi breytingar s.s. íbúaþróunar, fjölda flóttamanna, þróun í nærsamfélagi</a:t>
            </a:r>
          </a:p>
          <a:p>
            <a:pPr marL="514350" indent="-514350">
              <a:buFont typeface="+mj-lt"/>
              <a:buAutoNum type="arabicPeriod"/>
            </a:pPr>
            <a:r>
              <a:rPr lang="is-IS" dirty="0"/>
              <a:t>Hvernig tekur skólinn virkan þátt í að ná markmiðum stjórnvalda?</a:t>
            </a:r>
          </a:p>
          <a:p>
            <a:endParaRPr lang="is-IS" dirty="0"/>
          </a:p>
        </p:txBody>
      </p:sp>
      <p:sp>
        <p:nvSpPr>
          <p:cNvPr id="2" name="Rectangle 1"/>
          <p:cNvSpPr/>
          <p:nvPr/>
        </p:nvSpPr>
        <p:spPr>
          <a:xfrm>
            <a:off x="899592" y="5934518"/>
            <a:ext cx="67383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all" spc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Hlutlægar lýsingar</a:t>
            </a:r>
          </a:p>
        </p:txBody>
      </p:sp>
    </p:spTree>
    <p:extLst>
      <p:ext uri="{BB962C8B-B14F-4D97-AF65-F5344CB8AC3E}">
        <p14:creationId xmlns:p14="http://schemas.microsoft.com/office/powerpoint/2010/main" val="3121900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/>
              <a:t>Rekstrarþættir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is-IS" dirty="0"/>
              <a:t>Mannauður</a:t>
            </a:r>
          </a:p>
          <a:p>
            <a:pPr marL="971550" lvl="1" indent="-514350">
              <a:buFont typeface="+mj-lt"/>
              <a:buAutoNum type="alphaLcPeriod"/>
            </a:pPr>
            <a:r>
              <a:rPr lang="is-IS" dirty="0"/>
              <a:t>Fjöldi starfsmanna, fjöldi kennara og fjöldi stöðugilda í kennslu Aldurssamsetning og kynjahlutfall kennara</a:t>
            </a:r>
          </a:p>
          <a:p>
            <a:pPr marL="971550" lvl="1" indent="-514350">
              <a:buFont typeface="+mj-lt"/>
              <a:buAutoNum type="alphaLcPeriod"/>
            </a:pPr>
            <a:r>
              <a:rPr lang="is-IS" dirty="0"/>
              <a:t>Hlutfall kennara með kennsluréttindi í þeim greinum sem þeir kenna</a:t>
            </a:r>
          </a:p>
          <a:p>
            <a:pPr marL="514350" indent="-514350">
              <a:buFont typeface="+mj-lt"/>
              <a:buAutoNum type="arabicPeriod"/>
            </a:pPr>
            <a:r>
              <a:rPr lang="is-IS" dirty="0"/>
              <a:t>Stjórnun</a:t>
            </a:r>
          </a:p>
          <a:p>
            <a:pPr marL="971550" lvl="1" indent="-514350">
              <a:buFont typeface="+mj-lt"/>
              <a:buAutoNum type="alphaLcPeriod"/>
            </a:pPr>
            <a:r>
              <a:rPr lang="is-IS" dirty="0"/>
              <a:t>Lýsing á stjórnskipan, bæði yfirstjórn þ.e. skólameistari, aðstoðarskólameistari, fjármálastjóri ...  og </a:t>
            </a:r>
            <a:r>
              <a:rPr lang="is-IS" dirty="0" err="1"/>
              <a:t>millistjórnendum</a:t>
            </a:r>
            <a:r>
              <a:rPr lang="is-IS" dirty="0"/>
              <a:t>.</a:t>
            </a:r>
            <a:br>
              <a:rPr lang="is-IS" dirty="0"/>
            </a:br>
            <a:r>
              <a:rPr lang="is-IS" dirty="0"/>
              <a:t>Fjöldi, kynjaskipting, starfshlutfall og aldurssamsetning stjórnenda</a:t>
            </a:r>
          </a:p>
          <a:p>
            <a:pPr marL="514350" indent="-514350">
              <a:buFont typeface="+mj-lt"/>
              <a:buAutoNum type="arabicPeriod"/>
            </a:pPr>
            <a:r>
              <a:rPr lang="is-IS" dirty="0"/>
              <a:t>Þjónusta</a:t>
            </a:r>
          </a:p>
          <a:p>
            <a:pPr marL="971550" lvl="1" indent="-514350">
              <a:buFont typeface="+mj-lt"/>
              <a:buAutoNum type="alphaLcPeriod"/>
            </a:pPr>
            <a:r>
              <a:rPr lang="is-IS" dirty="0"/>
              <a:t>Náms- og starfsráðgjöf ... Kynjaskipting í fjölda og starfshlutfalli </a:t>
            </a:r>
          </a:p>
          <a:p>
            <a:pPr marL="514350" indent="-514350">
              <a:buFont typeface="+mj-lt"/>
              <a:buAutoNum type="arabicPeriod"/>
            </a:pPr>
            <a:r>
              <a:rPr lang="is-IS" dirty="0"/>
              <a:t>Upptalning á öllum birtum stefnum skólans</a:t>
            </a:r>
          </a:p>
          <a:p>
            <a:pPr marL="514350" indent="-514350">
              <a:buFont typeface="+mj-lt"/>
              <a:buAutoNum type="arabicPeriod"/>
            </a:pPr>
            <a:r>
              <a:rPr lang="is-IS" dirty="0"/>
              <a:t>Stutt lýsing á </a:t>
            </a:r>
            <a:r>
              <a:rPr lang="is-IS" dirty="0" err="1"/>
              <a:t>innramatskerfi</a:t>
            </a:r>
            <a:r>
              <a:rPr lang="is-IS" dirty="0"/>
              <a:t> skólans</a:t>
            </a:r>
          </a:p>
          <a:p>
            <a:pPr marL="514350" indent="-514350">
              <a:buFont typeface="+mj-lt"/>
              <a:buAutoNum type="arabicPeriod"/>
            </a:pPr>
            <a:r>
              <a:rPr lang="is-IS" dirty="0"/>
              <a:t>Upplýsingar um hvenær skólinn var síðast í ytra mati og hvort eða hvaða úrbætur eru í gangi í tengslum við niðurstöður matsins </a:t>
            </a:r>
          </a:p>
        </p:txBody>
      </p:sp>
      <p:sp>
        <p:nvSpPr>
          <p:cNvPr id="4" name="Rectangle 3"/>
          <p:cNvSpPr/>
          <p:nvPr/>
        </p:nvSpPr>
        <p:spPr>
          <a:xfrm>
            <a:off x="899592" y="5934518"/>
            <a:ext cx="67383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all" spc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Hlutlægar lýsingar</a:t>
            </a:r>
          </a:p>
        </p:txBody>
      </p:sp>
    </p:spTree>
    <p:extLst>
      <p:ext uri="{BB962C8B-B14F-4D97-AF65-F5344CB8AC3E}">
        <p14:creationId xmlns:p14="http://schemas.microsoft.com/office/powerpoint/2010/main" val="5106574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1652</TotalTime>
  <Words>131</Words>
  <Application>Microsoft Office PowerPoint</Application>
  <PresentationFormat>Sýnt á skjá (4:3)</PresentationFormat>
  <Paragraphs>27</Paragraphs>
  <Slides>3</Slides>
  <Notes>1</Notes>
  <HiddenSlides>0</HiddenSlides>
  <MMClips>0</MMClips>
  <ScaleCrop>false</ScaleCrop>
  <HeadingPairs>
    <vt:vector size="6" baseType="variant">
      <vt:variant>
        <vt:lpstr>Notaðar leturgerðir</vt:lpstr>
      </vt:variant>
      <vt:variant>
        <vt:i4>2</vt:i4>
      </vt:variant>
      <vt:variant>
        <vt:lpstr>Þema</vt:lpstr>
      </vt:variant>
      <vt:variant>
        <vt:i4>1</vt:i4>
      </vt:variant>
      <vt:variant>
        <vt:lpstr>Skyggnutitlar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Hvaða upplýsingar þurfa að koma fram um kjarnastarfsemi og rekstrarþætti</vt:lpstr>
      <vt:lpstr>Kjarnastarfsemi</vt:lpstr>
      <vt:lpstr>Rekstrarþættir</vt:lpstr>
    </vt:vector>
  </TitlesOfParts>
  <Company>MMR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Björg Pétursdóttir</dc:creator>
  <cp:lastModifiedBy>Þórunn Jóna Hauksdóttir</cp:lastModifiedBy>
  <cp:revision>14</cp:revision>
  <dcterms:created xsi:type="dcterms:W3CDTF">2013-12-02T14:03:12Z</dcterms:created>
  <dcterms:modified xsi:type="dcterms:W3CDTF">2018-10-01T11:41:25Z</dcterms:modified>
</cp:coreProperties>
</file>