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Þórunn Jóna Hauksdóttir" initials="ÞJH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6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CF94AF-D157-45F9-B65B-71C7C1BC6E23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65A02-9172-40D0-864C-1A547F8CCD7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1052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65A02-9172-40D0-864C-1A547F8CCD79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9112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  <p:pic>
        <p:nvPicPr>
          <p:cNvPr id="7" name="Picture 6" descr="MMR - glærur ísl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76"/>
            <a:ext cx="9144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075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1907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09896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4612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6200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342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565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17118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8427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951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3963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s-I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774F9-F2C1-4D05-9304-C804B3076659}" type="datetimeFigureOut">
              <a:rPr lang="is-IS" smtClean="0"/>
              <a:t>1.10.2018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8878C-38B1-401B-981B-A4E316420D63}" type="slidenum">
              <a:rPr lang="is-IS" smtClean="0"/>
              <a:t>‹#›</a:t>
            </a:fld>
            <a:endParaRPr lang="is-IS"/>
          </a:p>
        </p:txBody>
      </p:sp>
      <p:pic>
        <p:nvPicPr>
          <p:cNvPr id="7" name="Picture 6" descr="MMR - glærur ísl copy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81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sz="3100" b="0" dirty="0"/>
              <a:t>Hvaða upplýsingar þurfa að koma fram um </a:t>
            </a:r>
            <a:r>
              <a:rPr lang="is-IS" dirty="0"/>
              <a:t>kjarnastarfsemi og rekstrarþætti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/>
              <a:t>Leiðbeiningar mennta- og menningarmálaráðuneytisins</a:t>
            </a:r>
          </a:p>
          <a:p>
            <a:r>
              <a:rPr lang="is-IS" dirty="0"/>
              <a:t>um gerð stefnuskjala háskóla og rannsóknarstofnana</a:t>
            </a:r>
          </a:p>
        </p:txBody>
      </p:sp>
    </p:spTree>
    <p:extLst>
      <p:ext uri="{BB962C8B-B14F-4D97-AF65-F5344CB8AC3E}">
        <p14:creationId xmlns:p14="http://schemas.microsoft.com/office/powerpoint/2010/main" val="238155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6950"/>
          </a:xfrm>
        </p:spPr>
        <p:txBody>
          <a:bodyPr/>
          <a:lstStyle/>
          <a:p>
            <a:r>
              <a:rPr lang="is-IS" dirty="0"/>
              <a:t>Kjarnastarfsemi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s-IS" dirty="0"/>
              <a:t>Kjarnastarfsemi </a:t>
            </a:r>
          </a:p>
          <a:p>
            <a:pPr marL="914400" lvl="1" indent="-514350">
              <a:buFont typeface="+mj-lt"/>
              <a:buAutoNum type="alphaLcPeriod"/>
            </a:pPr>
            <a:r>
              <a:rPr lang="is-IS" dirty="0"/>
              <a:t>Fræða- og fagsvið</a:t>
            </a:r>
          </a:p>
          <a:p>
            <a:pPr marL="914400" lvl="1" indent="-514350">
              <a:buFont typeface="+mj-lt"/>
              <a:buAutoNum type="alphaLcPeriod"/>
            </a:pPr>
            <a:r>
              <a:rPr lang="is-IS" dirty="0"/>
              <a:t>Tengsl kennslu og rannsókna, tengsl við samfélag og atvinnulíf, rannsóknarstefna og alþjóðastarf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Sérstaða stofnunar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Fjöldi nemenda sem stundar nám við stofnunina og ársnemar (lykiltölur háskóla)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Hlutfall stað- og </a:t>
            </a:r>
            <a:r>
              <a:rPr lang="is-IS" dirty="0" err="1"/>
              <a:t>fjarnema</a:t>
            </a:r>
            <a:endParaRPr lang="is-IS" dirty="0"/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Brautskráningar-, endurkomu- og innritunarhlutfall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Atriði sem hafa áhrif á kjarnastarfsemi og stefnu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Áherslubreytingar í stofnuninni sjálfri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Utanaðkomandi breytingar</a:t>
            </a:r>
          </a:p>
          <a:p>
            <a:pPr marL="571500" indent="-514350">
              <a:buFont typeface="+mj-lt"/>
              <a:buAutoNum type="arabicPeriod"/>
            </a:pPr>
            <a:r>
              <a:rPr lang="is-IS" dirty="0"/>
              <a:t>Hvernig vinnur stofnunin að því ná markmiðum stjórnvalda?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98" y="6021288"/>
            <a:ext cx="7377113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90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Rekstrarþættir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s-IS" dirty="0"/>
              <a:t>Mannauður (lykiltölur háskóla) 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Fjöldi starfsmanna og fjöldi stöðugilda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Menntunarstig </a:t>
            </a:r>
            <a:r>
              <a:rPr lang="is-IS" dirty="0" err="1"/>
              <a:t>akademískra</a:t>
            </a:r>
            <a:r>
              <a:rPr lang="is-IS" dirty="0"/>
              <a:t> starfsmanna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Endurmenntun starfsmanna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Aldurssamsetning og kynjahlutfall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Stjórnun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Rekstrarform og stjórnskipan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Námsumhverfi</a:t>
            </a:r>
          </a:p>
          <a:p>
            <a:pPr marL="971550" lvl="1" indent="-514350">
              <a:buFont typeface="+mj-lt"/>
              <a:buAutoNum type="alphaLcPeriod"/>
            </a:pPr>
            <a:r>
              <a:rPr lang="is-IS" dirty="0"/>
              <a:t>Náms- og starfsráðgjöf, bókasafn, alþjóðasvið o.s.frv.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Upptalning á birtum stefnum stofnunar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/>
              <a:t>Gæðastarf innan stofnunar, með áherslu á úrvinnslu á niðurstöðum úttekta og innra eftirlits</a:t>
            </a:r>
          </a:p>
          <a:p>
            <a:endParaRPr lang="is-I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949280"/>
            <a:ext cx="7377113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0657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143</Words>
  <Application>Microsoft Office PowerPoint</Application>
  <PresentationFormat>Sýnt á skjá (4:3)</PresentationFormat>
  <Paragraphs>28</Paragraphs>
  <Slides>3</Slides>
  <Notes>1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2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Hvaða upplýsingar þurfa að koma fram um kjarnastarfsemi og rekstrarþætti</vt:lpstr>
      <vt:lpstr>Kjarnastarfsemi</vt:lpstr>
      <vt:lpstr>Rekstrarþættir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Björg Pétursdóttir</dc:creator>
  <cp:lastModifiedBy>Þórunn Jóna Hauksdóttir</cp:lastModifiedBy>
  <cp:revision>24</cp:revision>
  <dcterms:created xsi:type="dcterms:W3CDTF">2013-12-02T14:03:12Z</dcterms:created>
  <dcterms:modified xsi:type="dcterms:W3CDTF">2018-10-01T11:45:18Z</dcterms:modified>
</cp:coreProperties>
</file>