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1" autoAdjust="0"/>
    <p:restoredTop sz="94537" autoAdjust="0"/>
  </p:normalViewPr>
  <p:slideViewPr>
    <p:cSldViewPr snapToGrid="0">
      <p:cViewPr varScale="1">
        <p:scale>
          <a:sx n="73" d="100"/>
          <a:sy n="73" d="100"/>
        </p:scale>
        <p:origin x="589" y="5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9E167-E613-4740-8FE4-F4F492C938CD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1DEA7-9A4B-45D9-8632-C77B8A338946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87103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317244" y="332656"/>
            <a:ext cx="5694917" cy="6121027"/>
          </a:xfrm>
          <a:custGeom>
            <a:avLst/>
            <a:gdLst>
              <a:gd name="connsiteX0" fmla="*/ 59325 w 5747338"/>
              <a:gd name="connsiteY0" fmla="*/ 3960440 h 6121027"/>
              <a:gd name="connsiteX1" fmla="*/ 2291573 w 5747338"/>
              <a:gd name="connsiteY1" fmla="*/ 3960440 h 6121027"/>
              <a:gd name="connsiteX2" fmla="*/ 2291573 w 5747338"/>
              <a:gd name="connsiteY2" fmla="*/ 6121027 h 6121027"/>
              <a:gd name="connsiteX3" fmla="*/ 59325 w 5747338"/>
              <a:gd name="connsiteY3" fmla="*/ 6121027 h 6121027"/>
              <a:gd name="connsiteX4" fmla="*/ 59325 w 5747338"/>
              <a:gd name="connsiteY4" fmla="*/ 3960440 h 6121027"/>
              <a:gd name="connsiteX5" fmla="*/ 3761324 w 5747338"/>
              <a:gd name="connsiteY5" fmla="*/ 1552331 h 6121027"/>
              <a:gd name="connsiteX6" fmla="*/ 4426526 w 5747338"/>
              <a:gd name="connsiteY6" fmla="*/ 6080221 h 6121027"/>
              <a:gd name="connsiteX7" fmla="*/ 2681721 w 5747338"/>
              <a:gd name="connsiteY7" fmla="*/ 6097035 h 6121027"/>
              <a:gd name="connsiteX8" fmla="*/ 2628411 w 5747338"/>
              <a:gd name="connsiteY8" fmla="*/ 3681685 h 6121027"/>
              <a:gd name="connsiteX9" fmla="*/ 758 w 5747338"/>
              <a:gd name="connsiteY9" fmla="*/ 3658187 h 6121027"/>
              <a:gd name="connsiteX10" fmla="*/ 7921 w 5747338"/>
              <a:gd name="connsiteY10" fmla="*/ 2036070 h 6121027"/>
              <a:gd name="connsiteX11" fmla="*/ 3761324 w 5747338"/>
              <a:gd name="connsiteY11" fmla="*/ 1552331 h 6121027"/>
              <a:gd name="connsiteX12" fmla="*/ 59325 w 5747338"/>
              <a:gd name="connsiteY12" fmla="*/ 0 h 6121027"/>
              <a:gd name="connsiteX13" fmla="*/ 5747338 w 5747338"/>
              <a:gd name="connsiteY13" fmla="*/ 0 h 6121027"/>
              <a:gd name="connsiteX14" fmla="*/ 5747338 w 5747338"/>
              <a:gd name="connsiteY14" fmla="*/ 6119813 h 6121027"/>
              <a:gd name="connsiteX15" fmla="*/ 5181267 w 5747338"/>
              <a:gd name="connsiteY15" fmla="*/ 6117190 h 6121027"/>
              <a:gd name="connsiteX16" fmla="*/ 4453686 w 5747338"/>
              <a:gd name="connsiteY16" fmla="*/ 597132 h 6121027"/>
              <a:gd name="connsiteX17" fmla="*/ 61232 w 5747338"/>
              <a:gd name="connsiteY17" fmla="*/ 1299961 h 6121027"/>
              <a:gd name="connsiteX18" fmla="*/ 59325 w 5747338"/>
              <a:gd name="connsiteY18" fmla="*/ 0 h 6121027"/>
              <a:gd name="connsiteX0" fmla="*/ 59325 w 5747338"/>
              <a:gd name="connsiteY0" fmla="*/ 3960440 h 6121027"/>
              <a:gd name="connsiteX1" fmla="*/ 2291573 w 5747338"/>
              <a:gd name="connsiteY1" fmla="*/ 3960440 h 6121027"/>
              <a:gd name="connsiteX2" fmla="*/ 2291573 w 5747338"/>
              <a:gd name="connsiteY2" fmla="*/ 6121027 h 6121027"/>
              <a:gd name="connsiteX3" fmla="*/ 59325 w 5747338"/>
              <a:gd name="connsiteY3" fmla="*/ 6121027 h 6121027"/>
              <a:gd name="connsiteX4" fmla="*/ 59325 w 5747338"/>
              <a:gd name="connsiteY4" fmla="*/ 3960440 h 6121027"/>
              <a:gd name="connsiteX5" fmla="*/ 3761324 w 5747338"/>
              <a:gd name="connsiteY5" fmla="*/ 1552331 h 6121027"/>
              <a:gd name="connsiteX6" fmla="*/ 4426526 w 5747338"/>
              <a:gd name="connsiteY6" fmla="*/ 6080221 h 6121027"/>
              <a:gd name="connsiteX7" fmla="*/ 2681721 w 5747338"/>
              <a:gd name="connsiteY7" fmla="*/ 6097035 h 6121027"/>
              <a:gd name="connsiteX8" fmla="*/ 2628411 w 5747338"/>
              <a:gd name="connsiteY8" fmla="*/ 3681685 h 6121027"/>
              <a:gd name="connsiteX9" fmla="*/ 758 w 5747338"/>
              <a:gd name="connsiteY9" fmla="*/ 3658187 h 6121027"/>
              <a:gd name="connsiteX10" fmla="*/ 7921 w 5747338"/>
              <a:gd name="connsiteY10" fmla="*/ 2036070 h 6121027"/>
              <a:gd name="connsiteX11" fmla="*/ 3761324 w 5747338"/>
              <a:gd name="connsiteY11" fmla="*/ 1552331 h 6121027"/>
              <a:gd name="connsiteX12" fmla="*/ 59325 w 5747338"/>
              <a:gd name="connsiteY12" fmla="*/ 0 h 6121027"/>
              <a:gd name="connsiteX13" fmla="*/ 5747338 w 5747338"/>
              <a:gd name="connsiteY13" fmla="*/ 0 h 6121027"/>
              <a:gd name="connsiteX14" fmla="*/ 5747338 w 5747338"/>
              <a:gd name="connsiteY14" fmla="*/ 6119813 h 6121027"/>
              <a:gd name="connsiteX15" fmla="*/ 5181267 w 5747338"/>
              <a:gd name="connsiteY15" fmla="*/ 6117190 h 6121027"/>
              <a:gd name="connsiteX16" fmla="*/ 4453686 w 5747338"/>
              <a:gd name="connsiteY16" fmla="*/ 597132 h 6121027"/>
              <a:gd name="connsiteX17" fmla="*/ 61232 w 5747338"/>
              <a:gd name="connsiteY17" fmla="*/ 1299961 h 6121027"/>
              <a:gd name="connsiteX18" fmla="*/ 59325 w 5747338"/>
              <a:gd name="connsiteY18" fmla="*/ 0 h 6121027"/>
              <a:gd name="connsiteX0" fmla="*/ 59830 w 5747843"/>
              <a:gd name="connsiteY0" fmla="*/ 3960440 h 6121027"/>
              <a:gd name="connsiteX1" fmla="*/ 2292078 w 5747843"/>
              <a:gd name="connsiteY1" fmla="*/ 3960440 h 6121027"/>
              <a:gd name="connsiteX2" fmla="*/ 2292078 w 5747843"/>
              <a:gd name="connsiteY2" fmla="*/ 6121027 h 6121027"/>
              <a:gd name="connsiteX3" fmla="*/ 59830 w 5747843"/>
              <a:gd name="connsiteY3" fmla="*/ 6121027 h 6121027"/>
              <a:gd name="connsiteX4" fmla="*/ 59830 w 5747843"/>
              <a:gd name="connsiteY4" fmla="*/ 3960440 h 6121027"/>
              <a:gd name="connsiteX5" fmla="*/ 3761829 w 5747843"/>
              <a:gd name="connsiteY5" fmla="*/ 1552331 h 6121027"/>
              <a:gd name="connsiteX6" fmla="*/ 4427031 w 5747843"/>
              <a:gd name="connsiteY6" fmla="*/ 6080221 h 6121027"/>
              <a:gd name="connsiteX7" fmla="*/ 2682226 w 5747843"/>
              <a:gd name="connsiteY7" fmla="*/ 6097035 h 6121027"/>
              <a:gd name="connsiteX8" fmla="*/ 2628916 w 5747843"/>
              <a:gd name="connsiteY8" fmla="*/ 3681685 h 6121027"/>
              <a:gd name="connsiteX9" fmla="*/ 1263 w 5747843"/>
              <a:gd name="connsiteY9" fmla="*/ 3658187 h 6121027"/>
              <a:gd name="connsiteX10" fmla="*/ 8426 w 5747843"/>
              <a:gd name="connsiteY10" fmla="*/ 2036070 h 6121027"/>
              <a:gd name="connsiteX11" fmla="*/ 3761829 w 5747843"/>
              <a:gd name="connsiteY11" fmla="*/ 1552331 h 6121027"/>
              <a:gd name="connsiteX12" fmla="*/ 59830 w 5747843"/>
              <a:gd name="connsiteY12" fmla="*/ 0 h 6121027"/>
              <a:gd name="connsiteX13" fmla="*/ 5747843 w 5747843"/>
              <a:gd name="connsiteY13" fmla="*/ 0 h 6121027"/>
              <a:gd name="connsiteX14" fmla="*/ 5747843 w 5747843"/>
              <a:gd name="connsiteY14" fmla="*/ 6119813 h 6121027"/>
              <a:gd name="connsiteX15" fmla="*/ 5181772 w 5747843"/>
              <a:gd name="connsiteY15" fmla="*/ 6117190 h 6121027"/>
              <a:gd name="connsiteX16" fmla="*/ 4454191 w 5747843"/>
              <a:gd name="connsiteY16" fmla="*/ 597132 h 6121027"/>
              <a:gd name="connsiteX17" fmla="*/ 61737 w 5747843"/>
              <a:gd name="connsiteY17" fmla="*/ 1299961 h 6121027"/>
              <a:gd name="connsiteX18" fmla="*/ 59830 w 5747843"/>
              <a:gd name="connsiteY18" fmla="*/ 0 h 6121027"/>
              <a:gd name="connsiteX0" fmla="*/ 58567 w 5746580"/>
              <a:gd name="connsiteY0" fmla="*/ 3960440 h 6121027"/>
              <a:gd name="connsiteX1" fmla="*/ 2290815 w 5746580"/>
              <a:gd name="connsiteY1" fmla="*/ 3960440 h 6121027"/>
              <a:gd name="connsiteX2" fmla="*/ 2290815 w 5746580"/>
              <a:gd name="connsiteY2" fmla="*/ 6121027 h 6121027"/>
              <a:gd name="connsiteX3" fmla="*/ 58567 w 5746580"/>
              <a:gd name="connsiteY3" fmla="*/ 6121027 h 6121027"/>
              <a:gd name="connsiteX4" fmla="*/ 58567 w 5746580"/>
              <a:gd name="connsiteY4" fmla="*/ 3960440 h 6121027"/>
              <a:gd name="connsiteX5" fmla="*/ 3760566 w 5746580"/>
              <a:gd name="connsiteY5" fmla="*/ 1552331 h 6121027"/>
              <a:gd name="connsiteX6" fmla="*/ 4425768 w 5746580"/>
              <a:gd name="connsiteY6" fmla="*/ 6080221 h 6121027"/>
              <a:gd name="connsiteX7" fmla="*/ 2680963 w 5746580"/>
              <a:gd name="connsiteY7" fmla="*/ 6097035 h 6121027"/>
              <a:gd name="connsiteX8" fmla="*/ 2627653 w 5746580"/>
              <a:gd name="connsiteY8" fmla="*/ 3681685 h 6121027"/>
              <a:gd name="connsiteX9" fmla="*/ 0 w 5746580"/>
              <a:gd name="connsiteY9" fmla="*/ 3658187 h 6121027"/>
              <a:gd name="connsiteX10" fmla="*/ 7163 w 5746580"/>
              <a:gd name="connsiteY10" fmla="*/ 2036070 h 6121027"/>
              <a:gd name="connsiteX11" fmla="*/ 3760566 w 5746580"/>
              <a:gd name="connsiteY11" fmla="*/ 1552331 h 6121027"/>
              <a:gd name="connsiteX12" fmla="*/ 58567 w 5746580"/>
              <a:gd name="connsiteY12" fmla="*/ 0 h 6121027"/>
              <a:gd name="connsiteX13" fmla="*/ 5746580 w 5746580"/>
              <a:gd name="connsiteY13" fmla="*/ 0 h 6121027"/>
              <a:gd name="connsiteX14" fmla="*/ 5746580 w 5746580"/>
              <a:gd name="connsiteY14" fmla="*/ 6119813 h 6121027"/>
              <a:gd name="connsiteX15" fmla="*/ 5180509 w 5746580"/>
              <a:gd name="connsiteY15" fmla="*/ 6117190 h 6121027"/>
              <a:gd name="connsiteX16" fmla="*/ 4452928 w 5746580"/>
              <a:gd name="connsiteY16" fmla="*/ 597132 h 6121027"/>
              <a:gd name="connsiteX17" fmla="*/ 60474 w 5746580"/>
              <a:gd name="connsiteY17" fmla="*/ 1299961 h 6121027"/>
              <a:gd name="connsiteX18" fmla="*/ 58567 w 5746580"/>
              <a:gd name="connsiteY18" fmla="*/ 0 h 6121027"/>
              <a:gd name="connsiteX0" fmla="*/ 58567 w 5746580"/>
              <a:gd name="connsiteY0" fmla="*/ 3960440 h 6121027"/>
              <a:gd name="connsiteX1" fmla="*/ 2290815 w 5746580"/>
              <a:gd name="connsiteY1" fmla="*/ 3960440 h 6121027"/>
              <a:gd name="connsiteX2" fmla="*/ 2290815 w 5746580"/>
              <a:gd name="connsiteY2" fmla="*/ 6121027 h 6121027"/>
              <a:gd name="connsiteX3" fmla="*/ 58567 w 5746580"/>
              <a:gd name="connsiteY3" fmla="*/ 6121027 h 6121027"/>
              <a:gd name="connsiteX4" fmla="*/ 58567 w 5746580"/>
              <a:gd name="connsiteY4" fmla="*/ 3960440 h 6121027"/>
              <a:gd name="connsiteX5" fmla="*/ 3760566 w 5746580"/>
              <a:gd name="connsiteY5" fmla="*/ 1552331 h 6121027"/>
              <a:gd name="connsiteX6" fmla="*/ 4425768 w 5746580"/>
              <a:gd name="connsiteY6" fmla="*/ 6080221 h 6121027"/>
              <a:gd name="connsiteX7" fmla="*/ 2680963 w 5746580"/>
              <a:gd name="connsiteY7" fmla="*/ 6097035 h 6121027"/>
              <a:gd name="connsiteX8" fmla="*/ 2627653 w 5746580"/>
              <a:gd name="connsiteY8" fmla="*/ 3681685 h 6121027"/>
              <a:gd name="connsiteX9" fmla="*/ 0 w 5746580"/>
              <a:gd name="connsiteY9" fmla="*/ 3658187 h 6121027"/>
              <a:gd name="connsiteX10" fmla="*/ 7163 w 5746580"/>
              <a:gd name="connsiteY10" fmla="*/ 2036070 h 6121027"/>
              <a:gd name="connsiteX11" fmla="*/ 3760566 w 5746580"/>
              <a:gd name="connsiteY11" fmla="*/ 1552331 h 6121027"/>
              <a:gd name="connsiteX12" fmla="*/ 58567 w 5746580"/>
              <a:gd name="connsiteY12" fmla="*/ 0 h 6121027"/>
              <a:gd name="connsiteX13" fmla="*/ 5746580 w 5746580"/>
              <a:gd name="connsiteY13" fmla="*/ 0 h 6121027"/>
              <a:gd name="connsiteX14" fmla="*/ 5746580 w 5746580"/>
              <a:gd name="connsiteY14" fmla="*/ 6119813 h 6121027"/>
              <a:gd name="connsiteX15" fmla="*/ 5180509 w 5746580"/>
              <a:gd name="connsiteY15" fmla="*/ 6117190 h 6121027"/>
              <a:gd name="connsiteX16" fmla="*/ 4452928 w 5746580"/>
              <a:gd name="connsiteY16" fmla="*/ 597132 h 6121027"/>
              <a:gd name="connsiteX17" fmla="*/ 60474 w 5746580"/>
              <a:gd name="connsiteY17" fmla="*/ 1299961 h 6121027"/>
              <a:gd name="connsiteX18" fmla="*/ 58567 w 5746580"/>
              <a:gd name="connsiteY18" fmla="*/ 0 h 6121027"/>
              <a:gd name="connsiteX0" fmla="*/ 58567 w 5746580"/>
              <a:gd name="connsiteY0" fmla="*/ 3960440 h 6121027"/>
              <a:gd name="connsiteX1" fmla="*/ 2290815 w 5746580"/>
              <a:gd name="connsiteY1" fmla="*/ 3960440 h 6121027"/>
              <a:gd name="connsiteX2" fmla="*/ 2290815 w 5746580"/>
              <a:gd name="connsiteY2" fmla="*/ 6121027 h 6121027"/>
              <a:gd name="connsiteX3" fmla="*/ 58567 w 5746580"/>
              <a:gd name="connsiteY3" fmla="*/ 6121027 h 6121027"/>
              <a:gd name="connsiteX4" fmla="*/ 58567 w 5746580"/>
              <a:gd name="connsiteY4" fmla="*/ 3960440 h 6121027"/>
              <a:gd name="connsiteX5" fmla="*/ 3760566 w 5746580"/>
              <a:gd name="connsiteY5" fmla="*/ 1552331 h 6121027"/>
              <a:gd name="connsiteX6" fmla="*/ 4425768 w 5746580"/>
              <a:gd name="connsiteY6" fmla="*/ 6080221 h 6121027"/>
              <a:gd name="connsiteX7" fmla="*/ 2680963 w 5746580"/>
              <a:gd name="connsiteY7" fmla="*/ 6097035 h 6121027"/>
              <a:gd name="connsiteX8" fmla="*/ 2627653 w 5746580"/>
              <a:gd name="connsiteY8" fmla="*/ 3681685 h 6121027"/>
              <a:gd name="connsiteX9" fmla="*/ 0 w 5746580"/>
              <a:gd name="connsiteY9" fmla="*/ 3658187 h 6121027"/>
              <a:gd name="connsiteX10" fmla="*/ 7163 w 5746580"/>
              <a:gd name="connsiteY10" fmla="*/ 2036070 h 6121027"/>
              <a:gd name="connsiteX11" fmla="*/ 3760566 w 5746580"/>
              <a:gd name="connsiteY11" fmla="*/ 1552331 h 6121027"/>
              <a:gd name="connsiteX12" fmla="*/ 58567 w 5746580"/>
              <a:gd name="connsiteY12" fmla="*/ 0 h 6121027"/>
              <a:gd name="connsiteX13" fmla="*/ 5746580 w 5746580"/>
              <a:gd name="connsiteY13" fmla="*/ 0 h 6121027"/>
              <a:gd name="connsiteX14" fmla="*/ 5746580 w 5746580"/>
              <a:gd name="connsiteY14" fmla="*/ 6119813 h 6121027"/>
              <a:gd name="connsiteX15" fmla="*/ 5180509 w 5746580"/>
              <a:gd name="connsiteY15" fmla="*/ 6117190 h 6121027"/>
              <a:gd name="connsiteX16" fmla="*/ 4452928 w 5746580"/>
              <a:gd name="connsiteY16" fmla="*/ 597132 h 6121027"/>
              <a:gd name="connsiteX17" fmla="*/ 60474 w 5746580"/>
              <a:gd name="connsiteY17" fmla="*/ 1299961 h 6121027"/>
              <a:gd name="connsiteX18" fmla="*/ 58567 w 5746580"/>
              <a:gd name="connsiteY18" fmla="*/ 0 h 6121027"/>
              <a:gd name="connsiteX0" fmla="*/ 58567 w 5746580"/>
              <a:gd name="connsiteY0" fmla="*/ 3960440 h 6121027"/>
              <a:gd name="connsiteX1" fmla="*/ 2290815 w 5746580"/>
              <a:gd name="connsiteY1" fmla="*/ 3960440 h 6121027"/>
              <a:gd name="connsiteX2" fmla="*/ 2290815 w 5746580"/>
              <a:gd name="connsiteY2" fmla="*/ 6121027 h 6121027"/>
              <a:gd name="connsiteX3" fmla="*/ 58567 w 5746580"/>
              <a:gd name="connsiteY3" fmla="*/ 6121027 h 6121027"/>
              <a:gd name="connsiteX4" fmla="*/ 58567 w 5746580"/>
              <a:gd name="connsiteY4" fmla="*/ 3960440 h 6121027"/>
              <a:gd name="connsiteX5" fmla="*/ 3760566 w 5746580"/>
              <a:gd name="connsiteY5" fmla="*/ 1552331 h 6121027"/>
              <a:gd name="connsiteX6" fmla="*/ 4660032 w 5746580"/>
              <a:gd name="connsiteY6" fmla="*/ 6117208 h 6121027"/>
              <a:gd name="connsiteX7" fmla="*/ 2680963 w 5746580"/>
              <a:gd name="connsiteY7" fmla="*/ 6097035 h 6121027"/>
              <a:gd name="connsiteX8" fmla="*/ 2627653 w 5746580"/>
              <a:gd name="connsiteY8" fmla="*/ 3681685 h 6121027"/>
              <a:gd name="connsiteX9" fmla="*/ 0 w 5746580"/>
              <a:gd name="connsiteY9" fmla="*/ 3658187 h 6121027"/>
              <a:gd name="connsiteX10" fmla="*/ 7163 w 5746580"/>
              <a:gd name="connsiteY10" fmla="*/ 2036070 h 6121027"/>
              <a:gd name="connsiteX11" fmla="*/ 3760566 w 5746580"/>
              <a:gd name="connsiteY11" fmla="*/ 1552331 h 6121027"/>
              <a:gd name="connsiteX12" fmla="*/ 58567 w 5746580"/>
              <a:gd name="connsiteY12" fmla="*/ 0 h 6121027"/>
              <a:gd name="connsiteX13" fmla="*/ 5746580 w 5746580"/>
              <a:gd name="connsiteY13" fmla="*/ 0 h 6121027"/>
              <a:gd name="connsiteX14" fmla="*/ 5746580 w 5746580"/>
              <a:gd name="connsiteY14" fmla="*/ 6119813 h 6121027"/>
              <a:gd name="connsiteX15" fmla="*/ 5180509 w 5746580"/>
              <a:gd name="connsiteY15" fmla="*/ 6117190 h 6121027"/>
              <a:gd name="connsiteX16" fmla="*/ 4452928 w 5746580"/>
              <a:gd name="connsiteY16" fmla="*/ 597132 h 6121027"/>
              <a:gd name="connsiteX17" fmla="*/ 60474 w 5746580"/>
              <a:gd name="connsiteY17" fmla="*/ 1299961 h 6121027"/>
              <a:gd name="connsiteX18" fmla="*/ 58567 w 5746580"/>
              <a:gd name="connsiteY18" fmla="*/ 0 h 6121027"/>
              <a:gd name="connsiteX0" fmla="*/ 58567 w 5746580"/>
              <a:gd name="connsiteY0" fmla="*/ 3960440 h 6121027"/>
              <a:gd name="connsiteX1" fmla="*/ 2290815 w 5746580"/>
              <a:gd name="connsiteY1" fmla="*/ 3960440 h 6121027"/>
              <a:gd name="connsiteX2" fmla="*/ 2290815 w 5746580"/>
              <a:gd name="connsiteY2" fmla="*/ 6121027 h 6121027"/>
              <a:gd name="connsiteX3" fmla="*/ 58567 w 5746580"/>
              <a:gd name="connsiteY3" fmla="*/ 6121027 h 6121027"/>
              <a:gd name="connsiteX4" fmla="*/ 58567 w 5746580"/>
              <a:gd name="connsiteY4" fmla="*/ 3960440 h 6121027"/>
              <a:gd name="connsiteX5" fmla="*/ 3920852 w 5746580"/>
              <a:gd name="connsiteY5" fmla="*/ 1355067 h 6121027"/>
              <a:gd name="connsiteX6" fmla="*/ 4660032 w 5746580"/>
              <a:gd name="connsiteY6" fmla="*/ 6117208 h 6121027"/>
              <a:gd name="connsiteX7" fmla="*/ 2680963 w 5746580"/>
              <a:gd name="connsiteY7" fmla="*/ 6097035 h 6121027"/>
              <a:gd name="connsiteX8" fmla="*/ 2627653 w 5746580"/>
              <a:gd name="connsiteY8" fmla="*/ 3681685 h 6121027"/>
              <a:gd name="connsiteX9" fmla="*/ 0 w 5746580"/>
              <a:gd name="connsiteY9" fmla="*/ 3658187 h 6121027"/>
              <a:gd name="connsiteX10" fmla="*/ 7163 w 5746580"/>
              <a:gd name="connsiteY10" fmla="*/ 2036070 h 6121027"/>
              <a:gd name="connsiteX11" fmla="*/ 3920852 w 5746580"/>
              <a:gd name="connsiteY11" fmla="*/ 1355067 h 6121027"/>
              <a:gd name="connsiteX12" fmla="*/ 58567 w 5746580"/>
              <a:gd name="connsiteY12" fmla="*/ 0 h 6121027"/>
              <a:gd name="connsiteX13" fmla="*/ 5746580 w 5746580"/>
              <a:gd name="connsiteY13" fmla="*/ 0 h 6121027"/>
              <a:gd name="connsiteX14" fmla="*/ 5746580 w 5746580"/>
              <a:gd name="connsiteY14" fmla="*/ 6119813 h 6121027"/>
              <a:gd name="connsiteX15" fmla="*/ 5180509 w 5746580"/>
              <a:gd name="connsiteY15" fmla="*/ 6117190 h 6121027"/>
              <a:gd name="connsiteX16" fmla="*/ 4452928 w 5746580"/>
              <a:gd name="connsiteY16" fmla="*/ 597132 h 6121027"/>
              <a:gd name="connsiteX17" fmla="*/ 60474 w 5746580"/>
              <a:gd name="connsiteY17" fmla="*/ 1299961 h 6121027"/>
              <a:gd name="connsiteX18" fmla="*/ 58567 w 5746580"/>
              <a:gd name="connsiteY18" fmla="*/ 0 h 6121027"/>
              <a:gd name="connsiteX0" fmla="*/ 58567 w 5746580"/>
              <a:gd name="connsiteY0" fmla="*/ 3960440 h 6121027"/>
              <a:gd name="connsiteX1" fmla="*/ 2290815 w 5746580"/>
              <a:gd name="connsiteY1" fmla="*/ 3960440 h 6121027"/>
              <a:gd name="connsiteX2" fmla="*/ 2290815 w 5746580"/>
              <a:gd name="connsiteY2" fmla="*/ 6121027 h 6121027"/>
              <a:gd name="connsiteX3" fmla="*/ 58567 w 5746580"/>
              <a:gd name="connsiteY3" fmla="*/ 6121027 h 6121027"/>
              <a:gd name="connsiteX4" fmla="*/ 58567 w 5746580"/>
              <a:gd name="connsiteY4" fmla="*/ 3960440 h 6121027"/>
              <a:gd name="connsiteX5" fmla="*/ 3920852 w 5746580"/>
              <a:gd name="connsiteY5" fmla="*/ 1355067 h 6121027"/>
              <a:gd name="connsiteX6" fmla="*/ 4660032 w 5746580"/>
              <a:gd name="connsiteY6" fmla="*/ 6117208 h 6121027"/>
              <a:gd name="connsiteX7" fmla="*/ 2680963 w 5746580"/>
              <a:gd name="connsiteY7" fmla="*/ 6097035 h 6121027"/>
              <a:gd name="connsiteX8" fmla="*/ 2627653 w 5746580"/>
              <a:gd name="connsiteY8" fmla="*/ 3681685 h 6121027"/>
              <a:gd name="connsiteX9" fmla="*/ 0 w 5746580"/>
              <a:gd name="connsiteY9" fmla="*/ 3658187 h 6121027"/>
              <a:gd name="connsiteX10" fmla="*/ 44152 w 5746580"/>
              <a:gd name="connsiteY10" fmla="*/ 2036070 h 6121027"/>
              <a:gd name="connsiteX11" fmla="*/ 3920852 w 5746580"/>
              <a:gd name="connsiteY11" fmla="*/ 1355067 h 6121027"/>
              <a:gd name="connsiteX12" fmla="*/ 58567 w 5746580"/>
              <a:gd name="connsiteY12" fmla="*/ 0 h 6121027"/>
              <a:gd name="connsiteX13" fmla="*/ 5746580 w 5746580"/>
              <a:gd name="connsiteY13" fmla="*/ 0 h 6121027"/>
              <a:gd name="connsiteX14" fmla="*/ 5746580 w 5746580"/>
              <a:gd name="connsiteY14" fmla="*/ 6119813 h 6121027"/>
              <a:gd name="connsiteX15" fmla="*/ 5180509 w 5746580"/>
              <a:gd name="connsiteY15" fmla="*/ 6117190 h 6121027"/>
              <a:gd name="connsiteX16" fmla="*/ 4452928 w 5746580"/>
              <a:gd name="connsiteY16" fmla="*/ 597132 h 6121027"/>
              <a:gd name="connsiteX17" fmla="*/ 60474 w 5746580"/>
              <a:gd name="connsiteY17" fmla="*/ 1299961 h 6121027"/>
              <a:gd name="connsiteX18" fmla="*/ 58567 w 5746580"/>
              <a:gd name="connsiteY18" fmla="*/ 0 h 6121027"/>
              <a:gd name="connsiteX0" fmla="*/ 15076 w 5703089"/>
              <a:gd name="connsiteY0" fmla="*/ 3960440 h 6121027"/>
              <a:gd name="connsiteX1" fmla="*/ 2247324 w 5703089"/>
              <a:gd name="connsiteY1" fmla="*/ 3960440 h 6121027"/>
              <a:gd name="connsiteX2" fmla="*/ 2247324 w 5703089"/>
              <a:gd name="connsiteY2" fmla="*/ 6121027 h 6121027"/>
              <a:gd name="connsiteX3" fmla="*/ 15076 w 5703089"/>
              <a:gd name="connsiteY3" fmla="*/ 6121027 h 6121027"/>
              <a:gd name="connsiteX4" fmla="*/ 15076 w 5703089"/>
              <a:gd name="connsiteY4" fmla="*/ 3960440 h 6121027"/>
              <a:gd name="connsiteX5" fmla="*/ 3877361 w 5703089"/>
              <a:gd name="connsiteY5" fmla="*/ 1355067 h 6121027"/>
              <a:gd name="connsiteX6" fmla="*/ 4616541 w 5703089"/>
              <a:gd name="connsiteY6" fmla="*/ 6117208 h 6121027"/>
              <a:gd name="connsiteX7" fmla="*/ 2637472 w 5703089"/>
              <a:gd name="connsiteY7" fmla="*/ 6097035 h 6121027"/>
              <a:gd name="connsiteX8" fmla="*/ 2584162 w 5703089"/>
              <a:gd name="connsiteY8" fmla="*/ 3681685 h 6121027"/>
              <a:gd name="connsiteX9" fmla="*/ 5827 w 5703089"/>
              <a:gd name="connsiteY9" fmla="*/ 3658187 h 6121027"/>
              <a:gd name="connsiteX10" fmla="*/ 661 w 5703089"/>
              <a:gd name="connsiteY10" fmla="*/ 2036070 h 6121027"/>
              <a:gd name="connsiteX11" fmla="*/ 3877361 w 5703089"/>
              <a:gd name="connsiteY11" fmla="*/ 1355067 h 6121027"/>
              <a:gd name="connsiteX12" fmla="*/ 15076 w 5703089"/>
              <a:gd name="connsiteY12" fmla="*/ 0 h 6121027"/>
              <a:gd name="connsiteX13" fmla="*/ 5703089 w 5703089"/>
              <a:gd name="connsiteY13" fmla="*/ 0 h 6121027"/>
              <a:gd name="connsiteX14" fmla="*/ 5703089 w 5703089"/>
              <a:gd name="connsiteY14" fmla="*/ 6119813 h 6121027"/>
              <a:gd name="connsiteX15" fmla="*/ 5137018 w 5703089"/>
              <a:gd name="connsiteY15" fmla="*/ 6117190 h 6121027"/>
              <a:gd name="connsiteX16" fmla="*/ 4409437 w 5703089"/>
              <a:gd name="connsiteY16" fmla="*/ 597132 h 6121027"/>
              <a:gd name="connsiteX17" fmla="*/ 16983 w 5703089"/>
              <a:gd name="connsiteY17" fmla="*/ 1299961 h 6121027"/>
              <a:gd name="connsiteX18" fmla="*/ 15076 w 5703089"/>
              <a:gd name="connsiteY18" fmla="*/ 0 h 6121027"/>
              <a:gd name="connsiteX0" fmla="*/ 15076 w 5703089"/>
              <a:gd name="connsiteY0" fmla="*/ 3960440 h 6121693"/>
              <a:gd name="connsiteX1" fmla="*/ 2247324 w 5703089"/>
              <a:gd name="connsiteY1" fmla="*/ 3960440 h 6121693"/>
              <a:gd name="connsiteX2" fmla="*/ 2247324 w 5703089"/>
              <a:gd name="connsiteY2" fmla="*/ 6121027 h 6121693"/>
              <a:gd name="connsiteX3" fmla="*/ 15076 w 5703089"/>
              <a:gd name="connsiteY3" fmla="*/ 6121027 h 6121693"/>
              <a:gd name="connsiteX4" fmla="*/ 15076 w 5703089"/>
              <a:gd name="connsiteY4" fmla="*/ 3960440 h 6121693"/>
              <a:gd name="connsiteX5" fmla="*/ 3877361 w 5703089"/>
              <a:gd name="connsiteY5" fmla="*/ 1355067 h 6121693"/>
              <a:gd name="connsiteX6" fmla="*/ 4616541 w 5703089"/>
              <a:gd name="connsiteY6" fmla="*/ 6117208 h 6121693"/>
              <a:gd name="connsiteX7" fmla="*/ 2588153 w 5703089"/>
              <a:gd name="connsiteY7" fmla="*/ 6121693 h 6121693"/>
              <a:gd name="connsiteX8" fmla="*/ 2584162 w 5703089"/>
              <a:gd name="connsiteY8" fmla="*/ 3681685 h 6121693"/>
              <a:gd name="connsiteX9" fmla="*/ 5827 w 5703089"/>
              <a:gd name="connsiteY9" fmla="*/ 3658187 h 6121693"/>
              <a:gd name="connsiteX10" fmla="*/ 661 w 5703089"/>
              <a:gd name="connsiteY10" fmla="*/ 2036070 h 6121693"/>
              <a:gd name="connsiteX11" fmla="*/ 3877361 w 5703089"/>
              <a:gd name="connsiteY11" fmla="*/ 1355067 h 6121693"/>
              <a:gd name="connsiteX12" fmla="*/ 15076 w 5703089"/>
              <a:gd name="connsiteY12" fmla="*/ 0 h 6121693"/>
              <a:gd name="connsiteX13" fmla="*/ 5703089 w 5703089"/>
              <a:gd name="connsiteY13" fmla="*/ 0 h 6121693"/>
              <a:gd name="connsiteX14" fmla="*/ 5703089 w 5703089"/>
              <a:gd name="connsiteY14" fmla="*/ 6119813 h 6121693"/>
              <a:gd name="connsiteX15" fmla="*/ 5137018 w 5703089"/>
              <a:gd name="connsiteY15" fmla="*/ 6117190 h 6121693"/>
              <a:gd name="connsiteX16" fmla="*/ 4409437 w 5703089"/>
              <a:gd name="connsiteY16" fmla="*/ 597132 h 6121693"/>
              <a:gd name="connsiteX17" fmla="*/ 16983 w 5703089"/>
              <a:gd name="connsiteY17" fmla="*/ 1299961 h 6121693"/>
              <a:gd name="connsiteX18" fmla="*/ 15076 w 5703089"/>
              <a:gd name="connsiteY18" fmla="*/ 0 h 6121693"/>
              <a:gd name="connsiteX0" fmla="*/ 15076 w 5703089"/>
              <a:gd name="connsiteY0" fmla="*/ 3960440 h 6121693"/>
              <a:gd name="connsiteX1" fmla="*/ 2136357 w 5703089"/>
              <a:gd name="connsiteY1" fmla="*/ 4120717 h 6121693"/>
              <a:gd name="connsiteX2" fmla="*/ 2247324 w 5703089"/>
              <a:gd name="connsiteY2" fmla="*/ 6121027 h 6121693"/>
              <a:gd name="connsiteX3" fmla="*/ 15076 w 5703089"/>
              <a:gd name="connsiteY3" fmla="*/ 6121027 h 6121693"/>
              <a:gd name="connsiteX4" fmla="*/ 15076 w 5703089"/>
              <a:gd name="connsiteY4" fmla="*/ 3960440 h 6121693"/>
              <a:gd name="connsiteX5" fmla="*/ 3877361 w 5703089"/>
              <a:gd name="connsiteY5" fmla="*/ 1355067 h 6121693"/>
              <a:gd name="connsiteX6" fmla="*/ 4616541 w 5703089"/>
              <a:gd name="connsiteY6" fmla="*/ 6117208 h 6121693"/>
              <a:gd name="connsiteX7" fmla="*/ 2588153 w 5703089"/>
              <a:gd name="connsiteY7" fmla="*/ 6121693 h 6121693"/>
              <a:gd name="connsiteX8" fmla="*/ 2584162 w 5703089"/>
              <a:gd name="connsiteY8" fmla="*/ 3681685 h 6121693"/>
              <a:gd name="connsiteX9" fmla="*/ 5827 w 5703089"/>
              <a:gd name="connsiteY9" fmla="*/ 3658187 h 6121693"/>
              <a:gd name="connsiteX10" fmla="*/ 661 w 5703089"/>
              <a:gd name="connsiteY10" fmla="*/ 2036070 h 6121693"/>
              <a:gd name="connsiteX11" fmla="*/ 3877361 w 5703089"/>
              <a:gd name="connsiteY11" fmla="*/ 1355067 h 6121693"/>
              <a:gd name="connsiteX12" fmla="*/ 15076 w 5703089"/>
              <a:gd name="connsiteY12" fmla="*/ 0 h 6121693"/>
              <a:gd name="connsiteX13" fmla="*/ 5703089 w 5703089"/>
              <a:gd name="connsiteY13" fmla="*/ 0 h 6121693"/>
              <a:gd name="connsiteX14" fmla="*/ 5703089 w 5703089"/>
              <a:gd name="connsiteY14" fmla="*/ 6119813 h 6121693"/>
              <a:gd name="connsiteX15" fmla="*/ 5137018 w 5703089"/>
              <a:gd name="connsiteY15" fmla="*/ 6117190 h 6121693"/>
              <a:gd name="connsiteX16" fmla="*/ 4409437 w 5703089"/>
              <a:gd name="connsiteY16" fmla="*/ 597132 h 6121693"/>
              <a:gd name="connsiteX17" fmla="*/ 16983 w 5703089"/>
              <a:gd name="connsiteY17" fmla="*/ 1299961 h 6121693"/>
              <a:gd name="connsiteX18" fmla="*/ 15076 w 5703089"/>
              <a:gd name="connsiteY18" fmla="*/ 0 h 6121693"/>
              <a:gd name="connsiteX0" fmla="*/ 15076 w 5703089"/>
              <a:gd name="connsiteY0" fmla="*/ 4133046 h 6121693"/>
              <a:gd name="connsiteX1" fmla="*/ 2136357 w 5703089"/>
              <a:gd name="connsiteY1" fmla="*/ 4120717 h 6121693"/>
              <a:gd name="connsiteX2" fmla="*/ 2247324 w 5703089"/>
              <a:gd name="connsiteY2" fmla="*/ 6121027 h 6121693"/>
              <a:gd name="connsiteX3" fmla="*/ 15076 w 5703089"/>
              <a:gd name="connsiteY3" fmla="*/ 6121027 h 6121693"/>
              <a:gd name="connsiteX4" fmla="*/ 15076 w 5703089"/>
              <a:gd name="connsiteY4" fmla="*/ 4133046 h 6121693"/>
              <a:gd name="connsiteX5" fmla="*/ 3877361 w 5703089"/>
              <a:gd name="connsiteY5" fmla="*/ 1355067 h 6121693"/>
              <a:gd name="connsiteX6" fmla="*/ 4616541 w 5703089"/>
              <a:gd name="connsiteY6" fmla="*/ 6117208 h 6121693"/>
              <a:gd name="connsiteX7" fmla="*/ 2588153 w 5703089"/>
              <a:gd name="connsiteY7" fmla="*/ 6121693 h 6121693"/>
              <a:gd name="connsiteX8" fmla="*/ 2584162 w 5703089"/>
              <a:gd name="connsiteY8" fmla="*/ 3681685 h 6121693"/>
              <a:gd name="connsiteX9" fmla="*/ 5827 w 5703089"/>
              <a:gd name="connsiteY9" fmla="*/ 3658187 h 6121693"/>
              <a:gd name="connsiteX10" fmla="*/ 661 w 5703089"/>
              <a:gd name="connsiteY10" fmla="*/ 2036070 h 6121693"/>
              <a:gd name="connsiteX11" fmla="*/ 3877361 w 5703089"/>
              <a:gd name="connsiteY11" fmla="*/ 1355067 h 6121693"/>
              <a:gd name="connsiteX12" fmla="*/ 15076 w 5703089"/>
              <a:gd name="connsiteY12" fmla="*/ 0 h 6121693"/>
              <a:gd name="connsiteX13" fmla="*/ 5703089 w 5703089"/>
              <a:gd name="connsiteY13" fmla="*/ 0 h 6121693"/>
              <a:gd name="connsiteX14" fmla="*/ 5703089 w 5703089"/>
              <a:gd name="connsiteY14" fmla="*/ 6119813 h 6121693"/>
              <a:gd name="connsiteX15" fmla="*/ 5137018 w 5703089"/>
              <a:gd name="connsiteY15" fmla="*/ 6117190 h 6121693"/>
              <a:gd name="connsiteX16" fmla="*/ 4409437 w 5703089"/>
              <a:gd name="connsiteY16" fmla="*/ 597132 h 6121693"/>
              <a:gd name="connsiteX17" fmla="*/ 16983 w 5703089"/>
              <a:gd name="connsiteY17" fmla="*/ 1299961 h 6121693"/>
              <a:gd name="connsiteX18" fmla="*/ 15076 w 5703089"/>
              <a:gd name="connsiteY18" fmla="*/ 0 h 6121693"/>
              <a:gd name="connsiteX0" fmla="*/ 15076 w 5703089"/>
              <a:gd name="connsiteY0" fmla="*/ 4133046 h 6121693"/>
              <a:gd name="connsiteX1" fmla="*/ 2136357 w 5703089"/>
              <a:gd name="connsiteY1" fmla="*/ 4120717 h 6121693"/>
              <a:gd name="connsiteX2" fmla="*/ 2111697 w 5703089"/>
              <a:gd name="connsiteY2" fmla="*/ 6108698 h 6121693"/>
              <a:gd name="connsiteX3" fmla="*/ 15076 w 5703089"/>
              <a:gd name="connsiteY3" fmla="*/ 6121027 h 6121693"/>
              <a:gd name="connsiteX4" fmla="*/ 15076 w 5703089"/>
              <a:gd name="connsiteY4" fmla="*/ 4133046 h 6121693"/>
              <a:gd name="connsiteX5" fmla="*/ 3877361 w 5703089"/>
              <a:gd name="connsiteY5" fmla="*/ 1355067 h 6121693"/>
              <a:gd name="connsiteX6" fmla="*/ 4616541 w 5703089"/>
              <a:gd name="connsiteY6" fmla="*/ 6117208 h 6121693"/>
              <a:gd name="connsiteX7" fmla="*/ 2588153 w 5703089"/>
              <a:gd name="connsiteY7" fmla="*/ 6121693 h 6121693"/>
              <a:gd name="connsiteX8" fmla="*/ 2584162 w 5703089"/>
              <a:gd name="connsiteY8" fmla="*/ 3681685 h 6121693"/>
              <a:gd name="connsiteX9" fmla="*/ 5827 w 5703089"/>
              <a:gd name="connsiteY9" fmla="*/ 3658187 h 6121693"/>
              <a:gd name="connsiteX10" fmla="*/ 661 w 5703089"/>
              <a:gd name="connsiteY10" fmla="*/ 2036070 h 6121693"/>
              <a:gd name="connsiteX11" fmla="*/ 3877361 w 5703089"/>
              <a:gd name="connsiteY11" fmla="*/ 1355067 h 6121693"/>
              <a:gd name="connsiteX12" fmla="*/ 15076 w 5703089"/>
              <a:gd name="connsiteY12" fmla="*/ 0 h 6121693"/>
              <a:gd name="connsiteX13" fmla="*/ 5703089 w 5703089"/>
              <a:gd name="connsiteY13" fmla="*/ 0 h 6121693"/>
              <a:gd name="connsiteX14" fmla="*/ 5703089 w 5703089"/>
              <a:gd name="connsiteY14" fmla="*/ 6119813 h 6121693"/>
              <a:gd name="connsiteX15" fmla="*/ 5137018 w 5703089"/>
              <a:gd name="connsiteY15" fmla="*/ 6117190 h 6121693"/>
              <a:gd name="connsiteX16" fmla="*/ 4409437 w 5703089"/>
              <a:gd name="connsiteY16" fmla="*/ 597132 h 6121693"/>
              <a:gd name="connsiteX17" fmla="*/ 16983 w 5703089"/>
              <a:gd name="connsiteY17" fmla="*/ 1299961 h 6121693"/>
              <a:gd name="connsiteX18" fmla="*/ 15076 w 5703089"/>
              <a:gd name="connsiteY18" fmla="*/ 0 h 6121693"/>
              <a:gd name="connsiteX0" fmla="*/ 15076 w 5703089"/>
              <a:gd name="connsiteY0" fmla="*/ 4133046 h 6121693"/>
              <a:gd name="connsiteX1" fmla="*/ 2136357 w 5703089"/>
              <a:gd name="connsiteY1" fmla="*/ 4120717 h 6121693"/>
              <a:gd name="connsiteX2" fmla="*/ 2111697 w 5703089"/>
              <a:gd name="connsiteY2" fmla="*/ 6108698 h 6121693"/>
              <a:gd name="connsiteX3" fmla="*/ 15076 w 5703089"/>
              <a:gd name="connsiteY3" fmla="*/ 6121027 h 6121693"/>
              <a:gd name="connsiteX4" fmla="*/ 15076 w 5703089"/>
              <a:gd name="connsiteY4" fmla="*/ 4133046 h 6121693"/>
              <a:gd name="connsiteX5" fmla="*/ 3877361 w 5703089"/>
              <a:gd name="connsiteY5" fmla="*/ 1355067 h 6121693"/>
              <a:gd name="connsiteX6" fmla="*/ 4616541 w 5703089"/>
              <a:gd name="connsiteY6" fmla="*/ 6117208 h 6121693"/>
              <a:gd name="connsiteX7" fmla="*/ 2588153 w 5703089"/>
              <a:gd name="connsiteY7" fmla="*/ 6121693 h 6121693"/>
              <a:gd name="connsiteX8" fmla="*/ 2584162 w 5703089"/>
              <a:gd name="connsiteY8" fmla="*/ 3681685 h 6121693"/>
              <a:gd name="connsiteX9" fmla="*/ 5827 w 5703089"/>
              <a:gd name="connsiteY9" fmla="*/ 3658187 h 6121693"/>
              <a:gd name="connsiteX10" fmla="*/ 661 w 5703089"/>
              <a:gd name="connsiteY10" fmla="*/ 2060728 h 6121693"/>
              <a:gd name="connsiteX11" fmla="*/ 3877361 w 5703089"/>
              <a:gd name="connsiteY11" fmla="*/ 1355067 h 6121693"/>
              <a:gd name="connsiteX12" fmla="*/ 15076 w 5703089"/>
              <a:gd name="connsiteY12" fmla="*/ 0 h 6121693"/>
              <a:gd name="connsiteX13" fmla="*/ 5703089 w 5703089"/>
              <a:gd name="connsiteY13" fmla="*/ 0 h 6121693"/>
              <a:gd name="connsiteX14" fmla="*/ 5703089 w 5703089"/>
              <a:gd name="connsiteY14" fmla="*/ 6119813 h 6121693"/>
              <a:gd name="connsiteX15" fmla="*/ 5137018 w 5703089"/>
              <a:gd name="connsiteY15" fmla="*/ 6117190 h 6121693"/>
              <a:gd name="connsiteX16" fmla="*/ 4409437 w 5703089"/>
              <a:gd name="connsiteY16" fmla="*/ 597132 h 6121693"/>
              <a:gd name="connsiteX17" fmla="*/ 16983 w 5703089"/>
              <a:gd name="connsiteY17" fmla="*/ 1299961 h 6121693"/>
              <a:gd name="connsiteX18" fmla="*/ 15076 w 5703089"/>
              <a:gd name="connsiteY18" fmla="*/ 0 h 6121693"/>
              <a:gd name="connsiteX0" fmla="*/ 15076 w 5703089"/>
              <a:gd name="connsiteY0" fmla="*/ 4133046 h 6121693"/>
              <a:gd name="connsiteX1" fmla="*/ 2136357 w 5703089"/>
              <a:gd name="connsiteY1" fmla="*/ 4120717 h 6121693"/>
              <a:gd name="connsiteX2" fmla="*/ 2111697 w 5703089"/>
              <a:gd name="connsiteY2" fmla="*/ 6108698 h 6121693"/>
              <a:gd name="connsiteX3" fmla="*/ 15076 w 5703089"/>
              <a:gd name="connsiteY3" fmla="*/ 6121027 h 6121693"/>
              <a:gd name="connsiteX4" fmla="*/ 15076 w 5703089"/>
              <a:gd name="connsiteY4" fmla="*/ 4133046 h 6121693"/>
              <a:gd name="connsiteX5" fmla="*/ 3519800 w 5703089"/>
              <a:gd name="connsiteY5" fmla="*/ 1885214 h 6121693"/>
              <a:gd name="connsiteX6" fmla="*/ 4616541 w 5703089"/>
              <a:gd name="connsiteY6" fmla="*/ 6117208 h 6121693"/>
              <a:gd name="connsiteX7" fmla="*/ 2588153 w 5703089"/>
              <a:gd name="connsiteY7" fmla="*/ 6121693 h 6121693"/>
              <a:gd name="connsiteX8" fmla="*/ 2584162 w 5703089"/>
              <a:gd name="connsiteY8" fmla="*/ 3681685 h 6121693"/>
              <a:gd name="connsiteX9" fmla="*/ 5827 w 5703089"/>
              <a:gd name="connsiteY9" fmla="*/ 3658187 h 6121693"/>
              <a:gd name="connsiteX10" fmla="*/ 661 w 5703089"/>
              <a:gd name="connsiteY10" fmla="*/ 2060728 h 6121693"/>
              <a:gd name="connsiteX11" fmla="*/ 3519800 w 5703089"/>
              <a:gd name="connsiteY11" fmla="*/ 1885214 h 6121693"/>
              <a:gd name="connsiteX12" fmla="*/ 15076 w 5703089"/>
              <a:gd name="connsiteY12" fmla="*/ 0 h 6121693"/>
              <a:gd name="connsiteX13" fmla="*/ 5703089 w 5703089"/>
              <a:gd name="connsiteY13" fmla="*/ 0 h 6121693"/>
              <a:gd name="connsiteX14" fmla="*/ 5703089 w 5703089"/>
              <a:gd name="connsiteY14" fmla="*/ 6119813 h 6121693"/>
              <a:gd name="connsiteX15" fmla="*/ 5137018 w 5703089"/>
              <a:gd name="connsiteY15" fmla="*/ 6117190 h 6121693"/>
              <a:gd name="connsiteX16" fmla="*/ 4409437 w 5703089"/>
              <a:gd name="connsiteY16" fmla="*/ 597132 h 6121693"/>
              <a:gd name="connsiteX17" fmla="*/ 16983 w 5703089"/>
              <a:gd name="connsiteY17" fmla="*/ 1299961 h 6121693"/>
              <a:gd name="connsiteX18" fmla="*/ 15076 w 5703089"/>
              <a:gd name="connsiteY18" fmla="*/ 0 h 6121693"/>
              <a:gd name="connsiteX0" fmla="*/ 15076 w 5703089"/>
              <a:gd name="connsiteY0" fmla="*/ 4133046 h 6121693"/>
              <a:gd name="connsiteX1" fmla="*/ 2136357 w 5703089"/>
              <a:gd name="connsiteY1" fmla="*/ 4120717 h 6121693"/>
              <a:gd name="connsiteX2" fmla="*/ 2111697 w 5703089"/>
              <a:gd name="connsiteY2" fmla="*/ 6108698 h 6121693"/>
              <a:gd name="connsiteX3" fmla="*/ 15076 w 5703089"/>
              <a:gd name="connsiteY3" fmla="*/ 6121027 h 6121693"/>
              <a:gd name="connsiteX4" fmla="*/ 15076 w 5703089"/>
              <a:gd name="connsiteY4" fmla="*/ 4133046 h 6121693"/>
              <a:gd name="connsiteX5" fmla="*/ 3519800 w 5703089"/>
              <a:gd name="connsiteY5" fmla="*/ 1885214 h 6121693"/>
              <a:gd name="connsiteX6" fmla="*/ 4185002 w 5703089"/>
              <a:gd name="connsiteY6" fmla="*/ 6104879 h 6121693"/>
              <a:gd name="connsiteX7" fmla="*/ 2588153 w 5703089"/>
              <a:gd name="connsiteY7" fmla="*/ 6121693 h 6121693"/>
              <a:gd name="connsiteX8" fmla="*/ 2584162 w 5703089"/>
              <a:gd name="connsiteY8" fmla="*/ 3681685 h 6121693"/>
              <a:gd name="connsiteX9" fmla="*/ 5827 w 5703089"/>
              <a:gd name="connsiteY9" fmla="*/ 3658187 h 6121693"/>
              <a:gd name="connsiteX10" fmla="*/ 661 w 5703089"/>
              <a:gd name="connsiteY10" fmla="*/ 2060728 h 6121693"/>
              <a:gd name="connsiteX11" fmla="*/ 3519800 w 5703089"/>
              <a:gd name="connsiteY11" fmla="*/ 1885214 h 6121693"/>
              <a:gd name="connsiteX12" fmla="*/ 15076 w 5703089"/>
              <a:gd name="connsiteY12" fmla="*/ 0 h 6121693"/>
              <a:gd name="connsiteX13" fmla="*/ 5703089 w 5703089"/>
              <a:gd name="connsiteY13" fmla="*/ 0 h 6121693"/>
              <a:gd name="connsiteX14" fmla="*/ 5703089 w 5703089"/>
              <a:gd name="connsiteY14" fmla="*/ 6119813 h 6121693"/>
              <a:gd name="connsiteX15" fmla="*/ 5137018 w 5703089"/>
              <a:gd name="connsiteY15" fmla="*/ 6117190 h 6121693"/>
              <a:gd name="connsiteX16" fmla="*/ 4409437 w 5703089"/>
              <a:gd name="connsiteY16" fmla="*/ 597132 h 6121693"/>
              <a:gd name="connsiteX17" fmla="*/ 16983 w 5703089"/>
              <a:gd name="connsiteY17" fmla="*/ 1299961 h 6121693"/>
              <a:gd name="connsiteX18" fmla="*/ 15076 w 5703089"/>
              <a:gd name="connsiteY18" fmla="*/ 0 h 6121693"/>
              <a:gd name="connsiteX0" fmla="*/ 9249 w 5697262"/>
              <a:gd name="connsiteY0" fmla="*/ 4133046 h 6121693"/>
              <a:gd name="connsiteX1" fmla="*/ 2130530 w 5697262"/>
              <a:gd name="connsiteY1" fmla="*/ 4120717 h 6121693"/>
              <a:gd name="connsiteX2" fmla="*/ 2105870 w 5697262"/>
              <a:gd name="connsiteY2" fmla="*/ 6108698 h 6121693"/>
              <a:gd name="connsiteX3" fmla="*/ 9249 w 5697262"/>
              <a:gd name="connsiteY3" fmla="*/ 6121027 h 6121693"/>
              <a:gd name="connsiteX4" fmla="*/ 9249 w 5697262"/>
              <a:gd name="connsiteY4" fmla="*/ 4133046 h 6121693"/>
              <a:gd name="connsiteX5" fmla="*/ 3513973 w 5697262"/>
              <a:gd name="connsiteY5" fmla="*/ 1885214 h 6121693"/>
              <a:gd name="connsiteX6" fmla="*/ 4179175 w 5697262"/>
              <a:gd name="connsiteY6" fmla="*/ 6104879 h 6121693"/>
              <a:gd name="connsiteX7" fmla="*/ 2582326 w 5697262"/>
              <a:gd name="connsiteY7" fmla="*/ 6121693 h 6121693"/>
              <a:gd name="connsiteX8" fmla="*/ 2578335 w 5697262"/>
              <a:gd name="connsiteY8" fmla="*/ 3681685 h 6121693"/>
              <a:gd name="connsiteX9" fmla="*/ 0 w 5697262"/>
              <a:gd name="connsiteY9" fmla="*/ 3658187 h 6121693"/>
              <a:gd name="connsiteX10" fmla="*/ 7164 w 5697262"/>
              <a:gd name="connsiteY10" fmla="*/ 2516900 h 6121693"/>
              <a:gd name="connsiteX11" fmla="*/ 3513973 w 5697262"/>
              <a:gd name="connsiteY11" fmla="*/ 1885214 h 6121693"/>
              <a:gd name="connsiteX12" fmla="*/ 9249 w 5697262"/>
              <a:gd name="connsiteY12" fmla="*/ 0 h 6121693"/>
              <a:gd name="connsiteX13" fmla="*/ 5697262 w 5697262"/>
              <a:gd name="connsiteY13" fmla="*/ 0 h 6121693"/>
              <a:gd name="connsiteX14" fmla="*/ 5697262 w 5697262"/>
              <a:gd name="connsiteY14" fmla="*/ 6119813 h 6121693"/>
              <a:gd name="connsiteX15" fmla="*/ 5131191 w 5697262"/>
              <a:gd name="connsiteY15" fmla="*/ 6117190 h 6121693"/>
              <a:gd name="connsiteX16" fmla="*/ 4403610 w 5697262"/>
              <a:gd name="connsiteY16" fmla="*/ 597132 h 6121693"/>
              <a:gd name="connsiteX17" fmla="*/ 11156 w 5697262"/>
              <a:gd name="connsiteY17" fmla="*/ 1299961 h 6121693"/>
              <a:gd name="connsiteX18" fmla="*/ 9249 w 5697262"/>
              <a:gd name="connsiteY18" fmla="*/ 0 h 6121693"/>
              <a:gd name="connsiteX0" fmla="*/ 9249 w 5697262"/>
              <a:gd name="connsiteY0" fmla="*/ 4133046 h 6121693"/>
              <a:gd name="connsiteX1" fmla="*/ 2130530 w 5697262"/>
              <a:gd name="connsiteY1" fmla="*/ 4120717 h 6121693"/>
              <a:gd name="connsiteX2" fmla="*/ 2105870 w 5697262"/>
              <a:gd name="connsiteY2" fmla="*/ 6108698 h 6121693"/>
              <a:gd name="connsiteX3" fmla="*/ 9249 w 5697262"/>
              <a:gd name="connsiteY3" fmla="*/ 6121027 h 6121693"/>
              <a:gd name="connsiteX4" fmla="*/ 9249 w 5697262"/>
              <a:gd name="connsiteY4" fmla="*/ 4133046 h 6121693"/>
              <a:gd name="connsiteX5" fmla="*/ 3513973 w 5697262"/>
              <a:gd name="connsiteY5" fmla="*/ 1885214 h 6121693"/>
              <a:gd name="connsiteX6" fmla="*/ 4179175 w 5697262"/>
              <a:gd name="connsiteY6" fmla="*/ 6104879 h 6121693"/>
              <a:gd name="connsiteX7" fmla="*/ 2582326 w 5697262"/>
              <a:gd name="connsiteY7" fmla="*/ 6121693 h 6121693"/>
              <a:gd name="connsiteX8" fmla="*/ 2578335 w 5697262"/>
              <a:gd name="connsiteY8" fmla="*/ 3681685 h 6121693"/>
              <a:gd name="connsiteX9" fmla="*/ 0 w 5697262"/>
              <a:gd name="connsiteY9" fmla="*/ 3658187 h 6121693"/>
              <a:gd name="connsiteX10" fmla="*/ 7164 w 5697262"/>
              <a:gd name="connsiteY10" fmla="*/ 2516900 h 6121693"/>
              <a:gd name="connsiteX11" fmla="*/ 3513973 w 5697262"/>
              <a:gd name="connsiteY11" fmla="*/ 1885214 h 6121693"/>
              <a:gd name="connsiteX12" fmla="*/ 9249 w 5697262"/>
              <a:gd name="connsiteY12" fmla="*/ 0 h 6121693"/>
              <a:gd name="connsiteX13" fmla="*/ 5697262 w 5697262"/>
              <a:gd name="connsiteY13" fmla="*/ 0 h 6121693"/>
              <a:gd name="connsiteX14" fmla="*/ 5697262 w 5697262"/>
              <a:gd name="connsiteY14" fmla="*/ 6119813 h 6121693"/>
              <a:gd name="connsiteX15" fmla="*/ 5131191 w 5697262"/>
              <a:gd name="connsiteY15" fmla="*/ 6117190 h 6121693"/>
              <a:gd name="connsiteX16" fmla="*/ 4403610 w 5697262"/>
              <a:gd name="connsiteY16" fmla="*/ 597132 h 6121693"/>
              <a:gd name="connsiteX17" fmla="*/ 11156 w 5697262"/>
              <a:gd name="connsiteY17" fmla="*/ 2052029 h 6121693"/>
              <a:gd name="connsiteX18" fmla="*/ 9249 w 5697262"/>
              <a:gd name="connsiteY18" fmla="*/ 0 h 6121693"/>
              <a:gd name="connsiteX0" fmla="*/ 9249 w 5697262"/>
              <a:gd name="connsiteY0" fmla="*/ 4133046 h 6121693"/>
              <a:gd name="connsiteX1" fmla="*/ 2130530 w 5697262"/>
              <a:gd name="connsiteY1" fmla="*/ 4120717 h 6121693"/>
              <a:gd name="connsiteX2" fmla="*/ 2105870 w 5697262"/>
              <a:gd name="connsiteY2" fmla="*/ 6108698 h 6121693"/>
              <a:gd name="connsiteX3" fmla="*/ 9249 w 5697262"/>
              <a:gd name="connsiteY3" fmla="*/ 6121027 h 6121693"/>
              <a:gd name="connsiteX4" fmla="*/ 9249 w 5697262"/>
              <a:gd name="connsiteY4" fmla="*/ 4133046 h 6121693"/>
              <a:gd name="connsiteX5" fmla="*/ 3513973 w 5697262"/>
              <a:gd name="connsiteY5" fmla="*/ 1885214 h 6121693"/>
              <a:gd name="connsiteX6" fmla="*/ 4179175 w 5697262"/>
              <a:gd name="connsiteY6" fmla="*/ 6104879 h 6121693"/>
              <a:gd name="connsiteX7" fmla="*/ 2582326 w 5697262"/>
              <a:gd name="connsiteY7" fmla="*/ 6121693 h 6121693"/>
              <a:gd name="connsiteX8" fmla="*/ 2578335 w 5697262"/>
              <a:gd name="connsiteY8" fmla="*/ 3681685 h 6121693"/>
              <a:gd name="connsiteX9" fmla="*/ 0 w 5697262"/>
              <a:gd name="connsiteY9" fmla="*/ 3658187 h 6121693"/>
              <a:gd name="connsiteX10" fmla="*/ 7164 w 5697262"/>
              <a:gd name="connsiteY10" fmla="*/ 2516900 h 6121693"/>
              <a:gd name="connsiteX11" fmla="*/ 3513973 w 5697262"/>
              <a:gd name="connsiteY11" fmla="*/ 1885214 h 6121693"/>
              <a:gd name="connsiteX12" fmla="*/ 9249 w 5697262"/>
              <a:gd name="connsiteY12" fmla="*/ 0 h 6121693"/>
              <a:gd name="connsiteX13" fmla="*/ 5697262 w 5697262"/>
              <a:gd name="connsiteY13" fmla="*/ 0 h 6121693"/>
              <a:gd name="connsiteX14" fmla="*/ 5697262 w 5697262"/>
              <a:gd name="connsiteY14" fmla="*/ 6119813 h 6121693"/>
              <a:gd name="connsiteX15" fmla="*/ 5131191 w 5697262"/>
              <a:gd name="connsiteY15" fmla="*/ 6117190 h 6121693"/>
              <a:gd name="connsiteX16" fmla="*/ 3848774 w 5697262"/>
              <a:gd name="connsiteY16" fmla="*/ 1373858 h 6121693"/>
              <a:gd name="connsiteX17" fmla="*/ 11156 w 5697262"/>
              <a:gd name="connsiteY17" fmla="*/ 2052029 h 6121693"/>
              <a:gd name="connsiteX18" fmla="*/ 9249 w 5697262"/>
              <a:gd name="connsiteY18" fmla="*/ 0 h 6121693"/>
              <a:gd name="connsiteX0" fmla="*/ 9249 w 5697262"/>
              <a:gd name="connsiteY0" fmla="*/ 4133046 h 6121693"/>
              <a:gd name="connsiteX1" fmla="*/ 2130530 w 5697262"/>
              <a:gd name="connsiteY1" fmla="*/ 4120717 h 6121693"/>
              <a:gd name="connsiteX2" fmla="*/ 2105870 w 5697262"/>
              <a:gd name="connsiteY2" fmla="*/ 6108698 h 6121693"/>
              <a:gd name="connsiteX3" fmla="*/ 9249 w 5697262"/>
              <a:gd name="connsiteY3" fmla="*/ 6121027 h 6121693"/>
              <a:gd name="connsiteX4" fmla="*/ 9249 w 5697262"/>
              <a:gd name="connsiteY4" fmla="*/ 4133046 h 6121693"/>
              <a:gd name="connsiteX5" fmla="*/ 3513973 w 5697262"/>
              <a:gd name="connsiteY5" fmla="*/ 1885214 h 6121693"/>
              <a:gd name="connsiteX6" fmla="*/ 4179175 w 5697262"/>
              <a:gd name="connsiteY6" fmla="*/ 6104879 h 6121693"/>
              <a:gd name="connsiteX7" fmla="*/ 2582326 w 5697262"/>
              <a:gd name="connsiteY7" fmla="*/ 6121693 h 6121693"/>
              <a:gd name="connsiteX8" fmla="*/ 2578335 w 5697262"/>
              <a:gd name="connsiteY8" fmla="*/ 3681685 h 6121693"/>
              <a:gd name="connsiteX9" fmla="*/ 0 w 5697262"/>
              <a:gd name="connsiteY9" fmla="*/ 3658187 h 6121693"/>
              <a:gd name="connsiteX10" fmla="*/ 7164 w 5697262"/>
              <a:gd name="connsiteY10" fmla="*/ 2516900 h 6121693"/>
              <a:gd name="connsiteX11" fmla="*/ 3513973 w 5697262"/>
              <a:gd name="connsiteY11" fmla="*/ 1885214 h 6121693"/>
              <a:gd name="connsiteX12" fmla="*/ 9249 w 5697262"/>
              <a:gd name="connsiteY12" fmla="*/ 0 h 6121693"/>
              <a:gd name="connsiteX13" fmla="*/ 5697262 w 5697262"/>
              <a:gd name="connsiteY13" fmla="*/ 0 h 6121693"/>
              <a:gd name="connsiteX14" fmla="*/ 5697262 w 5697262"/>
              <a:gd name="connsiteY14" fmla="*/ 6119813 h 6121693"/>
              <a:gd name="connsiteX15" fmla="*/ 4613345 w 5697262"/>
              <a:gd name="connsiteY15" fmla="*/ 6117190 h 6121693"/>
              <a:gd name="connsiteX16" fmla="*/ 3848774 w 5697262"/>
              <a:gd name="connsiteY16" fmla="*/ 1373858 h 6121693"/>
              <a:gd name="connsiteX17" fmla="*/ 11156 w 5697262"/>
              <a:gd name="connsiteY17" fmla="*/ 2052029 h 6121693"/>
              <a:gd name="connsiteX18" fmla="*/ 9249 w 5697262"/>
              <a:gd name="connsiteY18" fmla="*/ 0 h 6121693"/>
              <a:gd name="connsiteX0" fmla="*/ 9249 w 5697262"/>
              <a:gd name="connsiteY0" fmla="*/ 4133046 h 6121693"/>
              <a:gd name="connsiteX1" fmla="*/ 2130530 w 5697262"/>
              <a:gd name="connsiteY1" fmla="*/ 4120717 h 6121693"/>
              <a:gd name="connsiteX2" fmla="*/ 2105870 w 5697262"/>
              <a:gd name="connsiteY2" fmla="*/ 6108698 h 6121693"/>
              <a:gd name="connsiteX3" fmla="*/ 9249 w 5697262"/>
              <a:gd name="connsiteY3" fmla="*/ 6121027 h 6121693"/>
              <a:gd name="connsiteX4" fmla="*/ 9249 w 5697262"/>
              <a:gd name="connsiteY4" fmla="*/ 4133046 h 6121693"/>
              <a:gd name="connsiteX5" fmla="*/ 3513973 w 5697262"/>
              <a:gd name="connsiteY5" fmla="*/ 1885214 h 6121693"/>
              <a:gd name="connsiteX6" fmla="*/ 4179175 w 5697262"/>
              <a:gd name="connsiteY6" fmla="*/ 6104879 h 6121693"/>
              <a:gd name="connsiteX7" fmla="*/ 2582326 w 5697262"/>
              <a:gd name="connsiteY7" fmla="*/ 6121693 h 6121693"/>
              <a:gd name="connsiteX8" fmla="*/ 2578335 w 5697262"/>
              <a:gd name="connsiteY8" fmla="*/ 3681685 h 6121693"/>
              <a:gd name="connsiteX9" fmla="*/ 0 w 5697262"/>
              <a:gd name="connsiteY9" fmla="*/ 3658187 h 6121693"/>
              <a:gd name="connsiteX10" fmla="*/ 7164 w 5697262"/>
              <a:gd name="connsiteY10" fmla="*/ 2516900 h 6121693"/>
              <a:gd name="connsiteX11" fmla="*/ 3513973 w 5697262"/>
              <a:gd name="connsiteY11" fmla="*/ 1885214 h 6121693"/>
              <a:gd name="connsiteX12" fmla="*/ 9249 w 5697262"/>
              <a:gd name="connsiteY12" fmla="*/ 0 h 6121693"/>
              <a:gd name="connsiteX13" fmla="*/ 5697262 w 5697262"/>
              <a:gd name="connsiteY13" fmla="*/ 0 h 6121693"/>
              <a:gd name="connsiteX14" fmla="*/ 5697262 w 5697262"/>
              <a:gd name="connsiteY14" fmla="*/ 6119813 h 6121693"/>
              <a:gd name="connsiteX15" fmla="*/ 4613345 w 5697262"/>
              <a:gd name="connsiteY15" fmla="*/ 6117190 h 6121693"/>
              <a:gd name="connsiteX16" fmla="*/ 3861104 w 5697262"/>
              <a:gd name="connsiteY16" fmla="*/ 1386187 h 6121693"/>
              <a:gd name="connsiteX17" fmla="*/ 11156 w 5697262"/>
              <a:gd name="connsiteY17" fmla="*/ 2052029 h 6121693"/>
              <a:gd name="connsiteX18" fmla="*/ 9249 w 5697262"/>
              <a:gd name="connsiteY18" fmla="*/ 0 h 6121693"/>
              <a:gd name="connsiteX0" fmla="*/ 9249 w 5697262"/>
              <a:gd name="connsiteY0" fmla="*/ 4133046 h 6121693"/>
              <a:gd name="connsiteX1" fmla="*/ 2130530 w 5697262"/>
              <a:gd name="connsiteY1" fmla="*/ 4120717 h 6121693"/>
              <a:gd name="connsiteX2" fmla="*/ 2105870 w 5697262"/>
              <a:gd name="connsiteY2" fmla="*/ 6108698 h 6121693"/>
              <a:gd name="connsiteX3" fmla="*/ 9249 w 5697262"/>
              <a:gd name="connsiteY3" fmla="*/ 6121027 h 6121693"/>
              <a:gd name="connsiteX4" fmla="*/ 9249 w 5697262"/>
              <a:gd name="connsiteY4" fmla="*/ 4133046 h 6121693"/>
              <a:gd name="connsiteX5" fmla="*/ 3513973 w 5697262"/>
              <a:gd name="connsiteY5" fmla="*/ 1885214 h 6121693"/>
              <a:gd name="connsiteX6" fmla="*/ 4179175 w 5697262"/>
              <a:gd name="connsiteY6" fmla="*/ 6104879 h 6121693"/>
              <a:gd name="connsiteX7" fmla="*/ 2582326 w 5697262"/>
              <a:gd name="connsiteY7" fmla="*/ 6121693 h 6121693"/>
              <a:gd name="connsiteX8" fmla="*/ 2578335 w 5697262"/>
              <a:gd name="connsiteY8" fmla="*/ 3681685 h 6121693"/>
              <a:gd name="connsiteX9" fmla="*/ 0 w 5697262"/>
              <a:gd name="connsiteY9" fmla="*/ 3658187 h 6121693"/>
              <a:gd name="connsiteX10" fmla="*/ 7164 w 5697262"/>
              <a:gd name="connsiteY10" fmla="*/ 2516900 h 6121693"/>
              <a:gd name="connsiteX11" fmla="*/ 3513973 w 5697262"/>
              <a:gd name="connsiteY11" fmla="*/ 1885214 h 6121693"/>
              <a:gd name="connsiteX12" fmla="*/ 9249 w 5697262"/>
              <a:gd name="connsiteY12" fmla="*/ 0 h 6121693"/>
              <a:gd name="connsiteX13" fmla="*/ 5697262 w 5697262"/>
              <a:gd name="connsiteY13" fmla="*/ 0 h 6121693"/>
              <a:gd name="connsiteX14" fmla="*/ 5697262 w 5697262"/>
              <a:gd name="connsiteY14" fmla="*/ 6119813 h 6121693"/>
              <a:gd name="connsiteX15" fmla="*/ 4613345 w 5697262"/>
              <a:gd name="connsiteY15" fmla="*/ 6117190 h 6121693"/>
              <a:gd name="connsiteX16" fmla="*/ 3861104 w 5697262"/>
              <a:gd name="connsiteY16" fmla="*/ 1386187 h 6121693"/>
              <a:gd name="connsiteX17" fmla="*/ 11156 w 5697262"/>
              <a:gd name="connsiteY17" fmla="*/ 2052029 h 6121693"/>
              <a:gd name="connsiteX18" fmla="*/ 9249 w 5697262"/>
              <a:gd name="connsiteY18" fmla="*/ 0 h 6121693"/>
              <a:gd name="connsiteX0" fmla="*/ 9249 w 5697262"/>
              <a:gd name="connsiteY0" fmla="*/ 4133046 h 6121693"/>
              <a:gd name="connsiteX1" fmla="*/ 2130530 w 5697262"/>
              <a:gd name="connsiteY1" fmla="*/ 4120717 h 6121693"/>
              <a:gd name="connsiteX2" fmla="*/ 2130529 w 5697262"/>
              <a:gd name="connsiteY2" fmla="*/ 6108698 h 6121693"/>
              <a:gd name="connsiteX3" fmla="*/ 9249 w 5697262"/>
              <a:gd name="connsiteY3" fmla="*/ 6121027 h 6121693"/>
              <a:gd name="connsiteX4" fmla="*/ 9249 w 5697262"/>
              <a:gd name="connsiteY4" fmla="*/ 4133046 h 6121693"/>
              <a:gd name="connsiteX5" fmla="*/ 3513973 w 5697262"/>
              <a:gd name="connsiteY5" fmla="*/ 1885214 h 6121693"/>
              <a:gd name="connsiteX6" fmla="*/ 4179175 w 5697262"/>
              <a:gd name="connsiteY6" fmla="*/ 6104879 h 6121693"/>
              <a:gd name="connsiteX7" fmla="*/ 2582326 w 5697262"/>
              <a:gd name="connsiteY7" fmla="*/ 6121693 h 6121693"/>
              <a:gd name="connsiteX8" fmla="*/ 2578335 w 5697262"/>
              <a:gd name="connsiteY8" fmla="*/ 3681685 h 6121693"/>
              <a:gd name="connsiteX9" fmla="*/ 0 w 5697262"/>
              <a:gd name="connsiteY9" fmla="*/ 3658187 h 6121693"/>
              <a:gd name="connsiteX10" fmla="*/ 7164 w 5697262"/>
              <a:gd name="connsiteY10" fmla="*/ 2516900 h 6121693"/>
              <a:gd name="connsiteX11" fmla="*/ 3513973 w 5697262"/>
              <a:gd name="connsiteY11" fmla="*/ 1885214 h 6121693"/>
              <a:gd name="connsiteX12" fmla="*/ 9249 w 5697262"/>
              <a:gd name="connsiteY12" fmla="*/ 0 h 6121693"/>
              <a:gd name="connsiteX13" fmla="*/ 5697262 w 5697262"/>
              <a:gd name="connsiteY13" fmla="*/ 0 h 6121693"/>
              <a:gd name="connsiteX14" fmla="*/ 5697262 w 5697262"/>
              <a:gd name="connsiteY14" fmla="*/ 6119813 h 6121693"/>
              <a:gd name="connsiteX15" fmla="*/ 4613345 w 5697262"/>
              <a:gd name="connsiteY15" fmla="*/ 6117190 h 6121693"/>
              <a:gd name="connsiteX16" fmla="*/ 3861104 w 5697262"/>
              <a:gd name="connsiteY16" fmla="*/ 1386187 h 6121693"/>
              <a:gd name="connsiteX17" fmla="*/ 11156 w 5697262"/>
              <a:gd name="connsiteY17" fmla="*/ 2052029 h 6121693"/>
              <a:gd name="connsiteX18" fmla="*/ 9249 w 5697262"/>
              <a:gd name="connsiteY18" fmla="*/ 0 h 6121693"/>
              <a:gd name="connsiteX0" fmla="*/ 9249 w 5697262"/>
              <a:gd name="connsiteY0" fmla="*/ 4133046 h 6121693"/>
              <a:gd name="connsiteX1" fmla="*/ 2130530 w 5697262"/>
              <a:gd name="connsiteY1" fmla="*/ 4120717 h 6121693"/>
              <a:gd name="connsiteX2" fmla="*/ 2130529 w 5697262"/>
              <a:gd name="connsiteY2" fmla="*/ 6108698 h 6121693"/>
              <a:gd name="connsiteX3" fmla="*/ 9249 w 5697262"/>
              <a:gd name="connsiteY3" fmla="*/ 6121027 h 6121693"/>
              <a:gd name="connsiteX4" fmla="*/ 9249 w 5697262"/>
              <a:gd name="connsiteY4" fmla="*/ 4133046 h 6121693"/>
              <a:gd name="connsiteX5" fmla="*/ 3513973 w 5697262"/>
              <a:gd name="connsiteY5" fmla="*/ 1885214 h 6121693"/>
              <a:gd name="connsiteX6" fmla="*/ 4179175 w 5697262"/>
              <a:gd name="connsiteY6" fmla="*/ 6104879 h 6121693"/>
              <a:gd name="connsiteX7" fmla="*/ 2582326 w 5697262"/>
              <a:gd name="connsiteY7" fmla="*/ 6121693 h 6121693"/>
              <a:gd name="connsiteX8" fmla="*/ 2578335 w 5697262"/>
              <a:gd name="connsiteY8" fmla="*/ 3620040 h 6121693"/>
              <a:gd name="connsiteX9" fmla="*/ 0 w 5697262"/>
              <a:gd name="connsiteY9" fmla="*/ 3658187 h 6121693"/>
              <a:gd name="connsiteX10" fmla="*/ 7164 w 5697262"/>
              <a:gd name="connsiteY10" fmla="*/ 2516900 h 6121693"/>
              <a:gd name="connsiteX11" fmla="*/ 3513973 w 5697262"/>
              <a:gd name="connsiteY11" fmla="*/ 1885214 h 6121693"/>
              <a:gd name="connsiteX12" fmla="*/ 9249 w 5697262"/>
              <a:gd name="connsiteY12" fmla="*/ 0 h 6121693"/>
              <a:gd name="connsiteX13" fmla="*/ 5697262 w 5697262"/>
              <a:gd name="connsiteY13" fmla="*/ 0 h 6121693"/>
              <a:gd name="connsiteX14" fmla="*/ 5697262 w 5697262"/>
              <a:gd name="connsiteY14" fmla="*/ 6119813 h 6121693"/>
              <a:gd name="connsiteX15" fmla="*/ 4613345 w 5697262"/>
              <a:gd name="connsiteY15" fmla="*/ 6117190 h 6121693"/>
              <a:gd name="connsiteX16" fmla="*/ 3861104 w 5697262"/>
              <a:gd name="connsiteY16" fmla="*/ 1386187 h 6121693"/>
              <a:gd name="connsiteX17" fmla="*/ 11156 w 5697262"/>
              <a:gd name="connsiteY17" fmla="*/ 2052029 h 6121693"/>
              <a:gd name="connsiteX18" fmla="*/ 9249 w 5697262"/>
              <a:gd name="connsiteY18" fmla="*/ 0 h 6121693"/>
              <a:gd name="connsiteX0" fmla="*/ 9249 w 5697262"/>
              <a:gd name="connsiteY0" fmla="*/ 4133046 h 6121693"/>
              <a:gd name="connsiteX1" fmla="*/ 2130530 w 5697262"/>
              <a:gd name="connsiteY1" fmla="*/ 4120717 h 6121693"/>
              <a:gd name="connsiteX2" fmla="*/ 2130529 w 5697262"/>
              <a:gd name="connsiteY2" fmla="*/ 6108698 h 6121693"/>
              <a:gd name="connsiteX3" fmla="*/ 9249 w 5697262"/>
              <a:gd name="connsiteY3" fmla="*/ 6121027 h 6121693"/>
              <a:gd name="connsiteX4" fmla="*/ 9249 w 5697262"/>
              <a:gd name="connsiteY4" fmla="*/ 4133046 h 6121693"/>
              <a:gd name="connsiteX5" fmla="*/ 3513973 w 5697262"/>
              <a:gd name="connsiteY5" fmla="*/ 1885214 h 6121693"/>
              <a:gd name="connsiteX6" fmla="*/ 4179175 w 5697262"/>
              <a:gd name="connsiteY6" fmla="*/ 6104879 h 6121693"/>
              <a:gd name="connsiteX7" fmla="*/ 2582326 w 5697262"/>
              <a:gd name="connsiteY7" fmla="*/ 6121693 h 6121693"/>
              <a:gd name="connsiteX8" fmla="*/ 2578335 w 5697262"/>
              <a:gd name="connsiteY8" fmla="*/ 3620040 h 6121693"/>
              <a:gd name="connsiteX9" fmla="*/ 0 w 5697262"/>
              <a:gd name="connsiteY9" fmla="*/ 3658187 h 6121693"/>
              <a:gd name="connsiteX10" fmla="*/ 7164 w 5697262"/>
              <a:gd name="connsiteY10" fmla="*/ 2516900 h 6121693"/>
              <a:gd name="connsiteX11" fmla="*/ 3513973 w 5697262"/>
              <a:gd name="connsiteY11" fmla="*/ 1885214 h 6121693"/>
              <a:gd name="connsiteX12" fmla="*/ 9249 w 5697262"/>
              <a:gd name="connsiteY12" fmla="*/ 0 h 6121693"/>
              <a:gd name="connsiteX13" fmla="*/ 5697262 w 5697262"/>
              <a:gd name="connsiteY13" fmla="*/ 0 h 6121693"/>
              <a:gd name="connsiteX14" fmla="*/ 5697262 w 5697262"/>
              <a:gd name="connsiteY14" fmla="*/ 6119813 h 6121693"/>
              <a:gd name="connsiteX15" fmla="*/ 4613345 w 5697262"/>
              <a:gd name="connsiteY15" fmla="*/ 6117190 h 6121693"/>
              <a:gd name="connsiteX16" fmla="*/ 3861104 w 5697262"/>
              <a:gd name="connsiteY16" fmla="*/ 1386187 h 6121693"/>
              <a:gd name="connsiteX17" fmla="*/ 11156 w 5697262"/>
              <a:gd name="connsiteY17" fmla="*/ 2052029 h 6121693"/>
              <a:gd name="connsiteX18" fmla="*/ 9249 w 5697262"/>
              <a:gd name="connsiteY18" fmla="*/ 0 h 6121693"/>
              <a:gd name="connsiteX0" fmla="*/ 9249 w 5697262"/>
              <a:gd name="connsiteY0" fmla="*/ 4133046 h 6121693"/>
              <a:gd name="connsiteX1" fmla="*/ 2130530 w 5697262"/>
              <a:gd name="connsiteY1" fmla="*/ 4120717 h 6121693"/>
              <a:gd name="connsiteX2" fmla="*/ 2130529 w 5697262"/>
              <a:gd name="connsiteY2" fmla="*/ 6108698 h 6121693"/>
              <a:gd name="connsiteX3" fmla="*/ 9249 w 5697262"/>
              <a:gd name="connsiteY3" fmla="*/ 6121027 h 6121693"/>
              <a:gd name="connsiteX4" fmla="*/ 9249 w 5697262"/>
              <a:gd name="connsiteY4" fmla="*/ 4133046 h 6121693"/>
              <a:gd name="connsiteX5" fmla="*/ 3513973 w 5697262"/>
              <a:gd name="connsiteY5" fmla="*/ 1885214 h 6121693"/>
              <a:gd name="connsiteX6" fmla="*/ 4179175 w 5697262"/>
              <a:gd name="connsiteY6" fmla="*/ 6104879 h 6121693"/>
              <a:gd name="connsiteX7" fmla="*/ 2582326 w 5697262"/>
              <a:gd name="connsiteY7" fmla="*/ 6121693 h 6121693"/>
              <a:gd name="connsiteX8" fmla="*/ 2566005 w 5697262"/>
              <a:gd name="connsiteY8" fmla="*/ 3644698 h 6121693"/>
              <a:gd name="connsiteX9" fmla="*/ 0 w 5697262"/>
              <a:gd name="connsiteY9" fmla="*/ 3658187 h 6121693"/>
              <a:gd name="connsiteX10" fmla="*/ 7164 w 5697262"/>
              <a:gd name="connsiteY10" fmla="*/ 2516900 h 6121693"/>
              <a:gd name="connsiteX11" fmla="*/ 3513973 w 5697262"/>
              <a:gd name="connsiteY11" fmla="*/ 1885214 h 6121693"/>
              <a:gd name="connsiteX12" fmla="*/ 9249 w 5697262"/>
              <a:gd name="connsiteY12" fmla="*/ 0 h 6121693"/>
              <a:gd name="connsiteX13" fmla="*/ 5697262 w 5697262"/>
              <a:gd name="connsiteY13" fmla="*/ 0 h 6121693"/>
              <a:gd name="connsiteX14" fmla="*/ 5697262 w 5697262"/>
              <a:gd name="connsiteY14" fmla="*/ 6119813 h 6121693"/>
              <a:gd name="connsiteX15" fmla="*/ 4613345 w 5697262"/>
              <a:gd name="connsiteY15" fmla="*/ 6117190 h 6121693"/>
              <a:gd name="connsiteX16" fmla="*/ 3861104 w 5697262"/>
              <a:gd name="connsiteY16" fmla="*/ 1386187 h 6121693"/>
              <a:gd name="connsiteX17" fmla="*/ 11156 w 5697262"/>
              <a:gd name="connsiteY17" fmla="*/ 2052029 h 6121693"/>
              <a:gd name="connsiteX18" fmla="*/ 9249 w 5697262"/>
              <a:gd name="connsiteY18" fmla="*/ 0 h 6121693"/>
              <a:gd name="connsiteX0" fmla="*/ 9249 w 5697262"/>
              <a:gd name="connsiteY0" fmla="*/ 4133046 h 6121693"/>
              <a:gd name="connsiteX1" fmla="*/ 2130530 w 5697262"/>
              <a:gd name="connsiteY1" fmla="*/ 4120717 h 6121693"/>
              <a:gd name="connsiteX2" fmla="*/ 2130529 w 5697262"/>
              <a:gd name="connsiteY2" fmla="*/ 6108698 h 6121693"/>
              <a:gd name="connsiteX3" fmla="*/ 9249 w 5697262"/>
              <a:gd name="connsiteY3" fmla="*/ 6121027 h 6121693"/>
              <a:gd name="connsiteX4" fmla="*/ 9249 w 5697262"/>
              <a:gd name="connsiteY4" fmla="*/ 4133046 h 6121693"/>
              <a:gd name="connsiteX5" fmla="*/ 3513973 w 5697262"/>
              <a:gd name="connsiteY5" fmla="*/ 1885214 h 6121693"/>
              <a:gd name="connsiteX6" fmla="*/ 4179175 w 5697262"/>
              <a:gd name="connsiteY6" fmla="*/ 6104879 h 6121693"/>
              <a:gd name="connsiteX7" fmla="*/ 2582326 w 5697262"/>
              <a:gd name="connsiteY7" fmla="*/ 6121693 h 6121693"/>
              <a:gd name="connsiteX8" fmla="*/ 2566005 w 5697262"/>
              <a:gd name="connsiteY8" fmla="*/ 3662501 h 6121693"/>
              <a:gd name="connsiteX9" fmla="*/ 0 w 5697262"/>
              <a:gd name="connsiteY9" fmla="*/ 3658187 h 6121693"/>
              <a:gd name="connsiteX10" fmla="*/ 7164 w 5697262"/>
              <a:gd name="connsiteY10" fmla="*/ 2516900 h 6121693"/>
              <a:gd name="connsiteX11" fmla="*/ 3513973 w 5697262"/>
              <a:gd name="connsiteY11" fmla="*/ 1885214 h 6121693"/>
              <a:gd name="connsiteX12" fmla="*/ 9249 w 5697262"/>
              <a:gd name="connsiteY12" fmla="*/ 0 h 6121693"/>
              <a:gd name="connsiteX13" fmla="*/ 5697262 w 5697262"/>
              <a:gd name="connsiteY13" fmla="*/ 0 h 6121693"/>
              <a:gd name="connsiteX14" fmla="*/ 5697262 w 5697262"/>
              <a:gd name="connsiteY14" fmla="*/ 6119813 h 6121693"/>
              <a:gd name="connsiteX15" fmla="*/ 4613345 w 5697262"/>
              <a:gd name="connsiteY15" fmla="*/ 6117190 h 6121693"/>
              <a:gd name="connsiteX16" fmla="*/ 3861104 w 5697262"/>
              <a:gd name="connsiteY16" fmla="*/ 1386187 h 6121693"/>
              <a:gd name="connsiteX17" fmla="*/ 11156 w 5697262"/>
              <a:gd name="connsiteY17" fmla="*/ 2052029 h 6121693"/>
              <a:gd name="connsiteX18" fmla="*/ 9249 w 5697262"/>
              <a:gd name="connsiteY18" fmla="*/ 0 h 6121693"/>
              <a:gd name="connsiteX0" fmla="*/ 9249 w 5697262"/>
              <a:gd name="connsiteY0" fmla="*/ 4133046 h 6121693"/>
              <a:gd name="connsiteX1" fmla="*/ 2130530 w 5697262"/>
              <a:gd name="connsiteY1" fmla="*/ 4120717 h 6121693"/>
              <a:gd name="connsiteX2" fmla="*/ 2130529 w 5697262"/>
              <a:gd name="connsiteY2" fmla="*/ 6108698 h 6121693"/>
              <a:gd name="connsiteX3" fmla="*/ 9249 w 5697262"/>
              <a:gd name="connsiteY3" fmla="*/ 6121027 h 6121693"/>
              <a:gd name="connsiteX4" fmla="*/ 9249 w 5697262"/>
              <a:gd name="connsiteY4" fmla="*/ 4133046 h 6121693"/>
              <a:gd name="connsiteX5" fmla="*/ 3513973 w 5697262"/>
              <a:gd name="connsiteY5" fmla="*/ 1885214 h 6121693"/>
              <a:gd name="connsiteX6" fmla="*/ 4179175 w 5697262"/>
              <a:gd name="connsiteY6" fmla="*/ 6104879 h 6121693"/>
              <a:gd name="connsiteX7" fmla="*/ 2582326 w 5697262"/>
              <a:gd name="connsiteY7" fmla="*/ 6121693 h 6121693"/>
              <a:gd name="connsiteX8" fmla="*/ 2566005 w 5697262"/>
              <a:gd name="connsiteY8" fmla="*/ 3662501 h 6121693"/>
              <a:gd name="connsiteX9" fmla="*/ 0 w 5697262"/>
              <a:gd name="connsiteY9" fmla="*/ 3658187 h 6121693"/>
              <a:gd name="connsiteX10" fmla="*/ 7164 w 5697262"/>
              <a:gd name="connsiteY10" fmla="*/ 2516900 h 6121693"/>
              <a:gd name="connsiteX11" fmla="*/ 3513973 w 5697262"/>
              <a:gd name="connsiteY11" fmla="*/ 1885214 h 6121693"/>
              <a:gd name="connsiteX12" fmla="*/ 9249 w 5697262"/>
              <a:gd name="connsiteY12" fmla="*/ 0 h 6121693"/>
              <a:gd name="connsiteX13" fmla="*/ 5697262 w 5697262"/>
              <a:gd name="connsiteY13" fmla="*/ 0 h 6121693"/>
              <a:gd name="connsiteX14" fmla="*/ 5697262 w 5697262"/>
              <a:gd name="connsiteY14" fmla="*/ 6119813 h 6121693"/>
              <a:gd name="connsiteX15" fmla="*/ 4613345 w 5697262"/>
              <a:gd name="connsiteY15" fmla="*/ 6117190 h 6121693"/>
              <a:gd name="connsiteX16" fmla="*/ 3861104 w 5697262"/>
              <a:gd name="connsiteY16" fmla="*/ 1386187 h 6121693"/>
              <a:gd name="connsiteX17" fmla="*/ 11156 w 5697262"/>
              <a:gd name="connsiteY17" fmla="*/ 2052029 h 6121693"/>
              <a:gd name="connsiteX18" fmla="*/ 9249 w 5697262"/>
              <a:gd name="connsiteY18" fmla="*/ 0 h 6121693"/>
              <a:gd name="connsiteX0" fmla="*/ 9249 w 5697262"/>
              <a:gd name="connsiteY0" fmla="*/ 4133046 h 6121693"/>
              <a:gd name="connsiteX1" fmla="*/ 2130530 w 5697262"/>
              <a:gd name="connsiteY1" fmla="*/ 4120717 h 6121693"/>
              <a:gd name="connsiteX2" fmla="*/ 2130529 w 5697262"/>
              <a:gd name="connsiteY2" fmla="*/ 6108698 h 6121693"/>
              <a:gd name="connsiteX3" fmla="*/ 9249 w 5697262"/>
              <a:gd name="connsiteY3" fmla="*/ 6121027 h 6121693"/>
              <a:gd name="connsiteX4" fmla="*/ 9249 w 5697262"/>
              <a:gd name="connsiteY4" fmla="*/ 4133046 h 6121693"/>
              <a:gd name="connsiteX5" fmla="*/ 3513973 w 5697262"/>
              <a:gd name="connsiteY5" fmla="*/ 1885214 h 6121693"/>
              <a:gd name="connsiteX6" fmla="*/ 4179175 w 5697262"/>
              <a:gd name="connsiteY6" fmla="*/ 6104879 h 6121693"/>
              <a:gd name="connsiteX7" fmla="*/ 2582326 w 5697262"/>
              <a:gd name="connsiteY7" fmla="*/ 6121693 h 6121693"/>
              <a:gd name="connsiteX8" fmla="*/ 2566005 w 5697262"/>
              <a:gd name="connsiteY8" fmla="*/ 3662501 h 6121693"/>
              <a:gd name="connsiteX9" fmla="*/ 0 w 5697262"/>
              <a:gd name="connsiteY9" fmla="*/ 3658187 h 6121693"/>
              <a:gd name="connsiteX10" fmla="*/ 7164 w 5697262"/>
              <a:gd name="connsiteY10" fmla="*/ 2516900 h 6121693"/>
              <a:gd name="connsiteX11" fmla="*/ 3513973 w 5697262"/>
              <a:gd name="connsiteY11" fmla="*/ 1885214 h 6121693"/>
              <a:gd name="connsiteX12" fmla="*/ 9249 w 5697262"/>
              <a:gd name="connsiteY12" fmla="*/ 0 h 6121693"/>
              <a:gd name="connsiteX13" fmla="*/ 5697262 w 5697262"/>
              <a:gd name="connsiteY13" fmla="*/ 0 h 6121693"/>
              <a:gd name="connsiteX14" fmla="*/ 5697262 w 5697262"/>
              <a:gd name="connsiteY14" fmla="*/ 6119813 h 6121693"/>
              <a:gd name="connsiteX15" fmla="*/ 4613345 w 5697262"/>
              <a:gd name="connsiteY15" fmla="*/ 6117190 h 6121693"/>
              <a:gd name="connsiteX16" fmla="*/ 3861104 w 5697262"/>
              <a:gd name="connsiteY16" fmla="*/ 1386187 h 6121693"/>
              <a:gd name="connsiteX17" fmla="*/ 11156 w 5697262"/>
              <a:gd name="connsiteY17" fmla="*/ 2052029 h 6121693"/>
              <a:gd name="connsiteX18" fmla="*/ 9249 w 5697262"/>
              <a:gd name="connsiteY18" fmla="*/ 0 h 6121693"/>
              <a:gd name="connsiteX0" fmla="*/ 9249 w 5697262"/>
              <a:gd name="connsiteY0" fmla="*/ 4133046 h 6121693"/>
              <a:gd name="connsiteX1" fmla="*/ 2130530 w 5697262"/>
              <a:gd name="connsiteY1" fmla="*/ 4120717 h 6121693"/>
              <a:gd name="connsiteX2" fmla="*/ 2130529 w 5697262"/>
              <a:gd name="connsiteY2" fmla="*/ 6108698 h 6121693"/>
              <a:gd name="connsiteX3" fmla="*/ 9249 w 5697262"/>
              <a:gd name="connsiteY3" fmla="*/ 6121027 h 6121693"/>
              <a:gd name="connsiteX4" fmla="*/ 9249 w 5697262"/>
              <a:gd name="connsiteY4" fmla="*/ 4133046 h 6121693"/>
              <a:gd name="connsiteX5" fmla="*/ 3513973 w 5697262"/>
              <a:gd name="connsiteY5" fmla="*/ 1885214 h 6121693"/>
              <a:gd name="connsiteX6" fmla="*/ 4179175 w 5697262"/>
              <a:gd name="connsiteY6" fmla="*/ 6104879 h 6121693"/>
              <a:gd name="connsiteX7" fmla="*/ 2582326 w 5697262"/>
              <a:gd name="connsiteY7" fmla="*/ 6121693 h 6121693"/>
              <a:gd name="connsiteX8" fmla="*/ 2566005 w 5697262"/>
              <a:gd name="connsiteY8" fmla="*/ 3662501 h 6121693"/>
              <a:gd name="connsiteX9" fmla="*/ 0 w 5697262"/>
              <a:gd name="connsiteY9" fmla="*/ 3658187 h 6121693"/>
              <a:gd name="connsiteX10" fmla="*/ 7164 w 5697262"/>
              <a:gd name="connsiteY10" fmla="*/ 2516900 h 6121693"/>
              <a:gd name="connsiteX11" fmla="*/ 3513973 w 5697262"/>
              <a:gd name="connsiteY11" fmla="*/ 1885214 h 6121693"/>
              <a:gd name="connsiteX12" fmla="*/ 9249 w 5697262"/>
              <a:gd name="connsiteY12" fmla="*/ 0 h 6121693"/>
              <a:gd name="connsiteX13" fmla="*/ 5697262 w 5697262"/>
              <a:gd name="connsiteY13" fmla="*/ 0 h 6121693"/>
              <a:gd name="connsiteX14" fmla="*/ 5697262 w 5697262"/>
              <a:gd name="connsiteY14" fmla="*/ 6119813 h 6121693"/>
              <a:gd name="connsiteX15" fmla="*/ 4613345 w 5697262"/>
              <a:gd name="connsiteY15" fmla="*/ 6117190 h 6121693"/>
              <a:gd name="connsiteX16" fmla="*/ 3861104 w 5697262"/>
              <a:gd name="connsiteY16" fmla="*/ 1386187 h 6121693"/>
              <a:gd name="connsiteX17" fmla="*/ 11156 w 5697262"/>
              <a:gd name="connsiteY17" fmla="*/ 2052029 h 6121693"/>
              <a:gd name="connsiteX18" fmla="*/ 9249 w 5697262"/>
              <a:gd name="connsiteY18" fmla="*/ 0 h 6121693"/>
              <a:gd name="connsiteX0" fmla="*/ 9249 w 5697262"/>
              <a:gd name="connsiteY0" fmla="*/ 4133046 h 6121693"/>
              <a:gd name="connsiteX1" fmla="*/ 2130530 w 5697262"/>
              <a:gd name="connsiteY1" fmla="*/ 4120717 h 6121693"/>
              <a:gd name="connsiteX2" fmla="*/ 2130529 w 5697262"/>
              <a:gd name="connsiteY2" fmla="*/ 6108698 h 6121693"/>
              <a:gd name="connsiteX3" fmla="*/ 9249 w 5697262"/>
              <a:gd name="connsiteY3" fmla="*/ 6121027 h 6121693"/>
              <a:gd name="connsiteX4" fmla="*/ 9249 w 5697262"/>
              <a:gd name="connsiteY4" fmla="*/ 4133046 h 6121693"/>
              <a:gd name="connsiteX5" fmla="*/ 3513973 w 5697262"/>
              <a:gd name="connsiteY5" fmla="*/ 1885214 h 6121693"/>
              <a:gd name="connsiteX6" fmla="*/ 4179175 w 5697262"/>
              <a:gd name="connsiteY6" fmla="*/ 6104879 h 6121693"/>
              <a:gd name="connsiteX7" fmla="*/ 2582326 w 5697262"/>
              <a:gd name="connsiteY7" fmla="*/ 6121693 h 6121693"/>
              <a:gd name="connsiteX8" fmla="*/ 2566005 w 5697262"/>
              <a:gd name="connsiteY8" fmla="*/ 3662501 h 6121693"/>
              <a:gd name="connsiteX9" fmla="*/ 0 w 5697262"/>
              <a:gd name="connsiteY9" fmla="*/ 3658187 h 6121693"/>
              <a:gd name="connsiteX10" fmla="*/ 7164 w 5697262"/>
              <a:gd name="connsiteY10" fmla="*/ 2516900 h 6121693"/>
              <a:gd name="connsiteX11" fmla="*/ 3513973 w 5697262"/>
              <a:gd name="connsiteY11" fmla="*/ 1885214 h 6121693"/>
              <a:gd name="connsiteX12" fmla="*/ 9249 w 5697262"/>
              <a:gd name="connsiteY12" fmla="*/ 0 h 6121693"/>
              <a:gd name="connsiteX13" fmla="*/ 5697262 w 5697262"/>
              <a:gd name="connsiteY13" fmla="*/ 0 h 6121693"/>
              <a:gd name="connsiteX14" fmla="*/ 5697262 w 5697262"/>
              <a:gd name="connsiteY14" fmla="*/ 6119813 h 6121693"/>
              <a:gd name="connsiteX15" fmla="*/ 4613345 w 5697262"/>
              <a:gd name="connsiteY15" fmla="*/ 6117190 h 6121693"/>
              <a:gd name="connsiteX16" fmla="*/ 3861104 w 5697262"/>
              <a:gd name="connsiteY16" fmla="*/ 1386187 h 6121693"/>
              <a:gd name="connsiteX17" fmla="*/ 11156 w 5697262"/>
              <a:gd name="connsiteY17" fmla="*/ 2052029 h 6121693"/>
              <a:gd name="connsiteX18" fmla="*/ 9249 w 5697262"/>
              <a:gd name="connsiteY18" fmla="*/ 0 h 6121693"/>
              <a:gd name="connsiteX0" fmla="*/ 2106 w 5690119"/>
              <a:gd name="connsiteY0" fmla="*/ 4133046 h 6121693"/>
              <a:gd name="connsiteX1" fmla="*/ 2123387 w 5690119"/>
              <a:gd name="connsiteY1" fmla="*/ 4120717 h 6121693"/>
              <a:gd name="connsiteX2" fmla="*/ 2123386 w 5690119"/>
              <a:gd name="connsiteY2" fmla="*/ 6108698 h 6121693"/>
              <a:gd name="connsiteX3" fmla="*/ 2106 w 5690119"/>
              <a:gd name="connsiteY3" fmla="*/ 6121027 h 6121693"/>
              <a:gd name="connsiteX4" fmla="*/ 2106 w 5690119"/>
              <a:gd name="connsiteY4" fmla="*/ 4133046 h 6121693"/>
              <a:gd name="connsiteX5" fmla="*/ 3506830 w 5690119"/>
              <a:gd name="connsiteY5" fmla="*/ 1885214 h 6121693"/>
              <a:gd name="connsiteX6" fmla="*/ 4172032 w 5690119"/>
              <a:gd name="connsiteY6" fmla="*/ 6104879 h 6121693"/>
              <a:gd name="connsiteX7" fmla="*/ 2575183 w 5690119"/>
              <a:gd name="connsiteY7" fmla="*/ 6121693 h 6121693"/>
              <a:gd name="connsiteX8" fmla="*/ 2558862 w 5690119"/>
              <a:gd name="connsiteY8" fmla="*/ 3662501 h 6121693"/>
              <a:gd name="connsiteX9" fmla="*/ 453120 w 5690119"/>
              <a:gd name="connsiteY9" fmla="*/ 3479199 h 6121693"/>
              <a:gd name="connsiteX10" fmla="*/ 21 w 5690119"/>
              <a:gd name="connsiteY10" fmla="*/ 2516900 h 6121693"/>
              <a:gd name="connsiteX11" fmla="*/ 3506830 w 5690119"/>
              <a:gd name="connsiteY11" fmla="*/ 1885214 h 6121693"/>
              <a:gd name="connsiteX12" fmla="*/ 2106 w 5690119"/>
              <a:gd name="connsiteY12" fmla="*/ 0 h 6121693"/>
              <a:gd name="connsiteX13" fmla="*/ 5690119 w 5690119"/>
              <a:gd name="connsiteY13" fmla="*/ 0 h 6121693"/>
              <a:gd name="connsiteX14" fmla="*/ 5690119 w 5690119"/>
              <a:gd name="connsiteY14" fmla="*/ 6119813 h 6121693"/>
              <a:gd name="connsiteX15" fmla="*/ 4606202 w 5690119"/>
              <a:gd name="connsiteY15" fmla="*/ 6117190 h 6121693"/>
              <a:gd name="connsiteX16" fmla="*/ 3853961 w 5690119"/>
              <a:gd name="connsiteY16" fmla="*/ 1386187 h 6121693"/>
              <a:gd name="connsiteX17" fmla="*/ 4013 w 5690119"/>
              <a:gd name="connsiteY17" fmla="*/ 2052029 h 6121693"/>
              <a:gd name="connsiteX18" fmla="*/ 2106 w 5690119"/>
              <a:gd name="connsiteY18" fmla="*/ 0 h 6121693"/>
              <a:gd name="connsiteX0" fmla="*/ 2106 w 5690119"/>
              <a:gd name="connsiteY0" fmla="*/ 4133046 h 6121693"/>
              <a:gd name="connsiteX1" fmla="*/ 2123387 w 5690119"/>
              <a:gd name="connsiteY1" fmla="*/ 4120717 h 6121693"/>
              <a:gd name="connsiteX2" fmla="*/ 2123386 w 5690119"/>
              <a:gd name="connsiteY2" fmla="*/ 6108698 h 6121693"/>
              <a:gd name="connsiteX3" fmla="*/ 2106 w 5690119"/>
              <a:gd name="connsiteY3" fmla="*/ 6121027 h 6121693"/>
              <a:gd name="connsiteX4" fmla="*/ 2106 w 5690119"/>
              <a:gd name="connsiteY4" fmla="*/ 4133046 h 6121693"/>
              <a:gd name="connsiteX5" fmla="*/ 3506830 w 5690119"/>
              <a:gd name="connsiteY5" fmla="*/ 1885214 h 6121693"/>
              <a:gd name="connsiteX6" fmla="*/ 4172032 w 5690119"/>
              <a:gd name="connsiteY6" fmla="*/ 6104879 h 6121693"/>
              <a:gd name="connsiteX7" fmla="*/ 2575183 w 5690119"/>
              <a:gd name="connsiteY7" fmla="*/ 6121693 h 6121693"/>
              <a:gd name="connsiteX8" fmla="*/ 2558862 w 5690119"/>
              <a:gd name="connsiteY8" fmla="*/ 3662501 h 6121693"/>
              <a:gd name="connsiteX9" fmla="*/ 453120 w 5690119"/>
              <a:gd name="connsiteY9" fmla="*/ 3479199 h 6121693"/>
              <a:gd name="connsiteX10" fmla="*/ 21 w 5690119"/>
              <a:gd name="connsiteY10" fmla="*/ 2516900 h 6121693"/>
              <a:gd name="connsiteX11" fmla="*/ 3506830 w 5690119"/>
              <a:gd name="connsiteY11" fmla="*/ 1885214 h 6121693"/>
              <a:gd name="connsiteX12" fmla="*/ 2106 w 5690119"/>
              <a:gd name="connsiteY12" fmla="*/ 0 h 6121693"/>
              <a:gd name="connsiteX13" fmla="*/ 5690119 w 5690119"/>
              <a:gd name="connsiteY13" fmla="*/ 0 h 6121693"/>
              <a:gd name="connsiteX14" fmla="*/ 5690119 w 5690119"/>
              <a:gd name="connsiteY14" fmla="*/ 6119813 h 6121693"/>
              <a:gd name="connsiteX15" fmla="*/ 4606202 w 5690119"/>
              <a:gd name="connsiteY15" fmla="*/ 6117190 h 6121693"/>
              <a:gd name="connsiteX16" fmla="*/ 3853961 w 5690119"/>
              <a:gd name="connsiteY16" fmla="*/ 1386187 h 6121693"/>
              <a:gd name="connsiteX17" fmla="*/ 4013 w 5690119"/>
              <a:gd name="connsiteY17" fmla="*/ 2052029 h 6121693"/>
              <a:gd name="connsiteX18" fmla="*/ 2106 w 5690119"/>
              <a:gd name="connsiteY18" fmla="*/ 0 h 6121693"/>
              <a:gd name="connsiteX0" fmla="*/ 2106 w 5690119"/>
              <a:gd name="connsiteY0" fmla="*/ 4133046 h 6121693"/>
              <a:gd name="connsiteX1" fmla="*/ 2123387 w 5690119"/>
              <a:gd name="connsiteY1" fmla="*/ 4120717 h 6121693"/>
              <a:gd name="connsiteX2" fmla="*/ 2123386 w 5690119"/>
              <a:gd name="connsiteY2" fmla="*/ 6108698 h 6121693"/>
              <a:gd name="connsiteX3" fmla="*/ 2106 w 5690119"/>
              <a:gd name="connsiteY3" fmla="*/ 6121027 h 6121693"/>
              <a:gd name="connsiteX4" fmla="*/ 2106 w 5690119"/>
              <a:gd name="connsiteY4" fmla="*/ 4133046 h 6121693"/>
              <a:gd name="connsiteX5" fmla="*/ 3506830 w 5690119"/>
              <a:gd name="connsiteY5" fmla="*/ 1885214 h 6121693"/>
              <a:gd name="connsiteX6" fmla="*/ 4172032 w 5690119"/>
              <a:gd name="connsiteY6" fmla="*/ 6104879 h 6121693"/>
              <a:gd name="connsiteX7" fmla="*/ 2575183 w 5690119"/>
              <a:gd name="connsiteY7" fmla="*/ 6121693 h 6121693"/>
              <a:gd name="connsiteX8" fmla="*/ 2558862 w 5690119"/>
              <a:gd name="connsiteY8" fmla="*/ 3662501 h 6121693"/>
              <a:gd name="connsiteX9" fmla="*/ 448858 w 5690119"/>
              <a:gd name="connsiteY9" fmla="*/ 3470676 h 6121693"/>
              <a:gd name="connsiteX10" fmla="*/ 21 w 5690119"/>
              <a:gd name="connsiteY10" fmla="*/ 2516900 h 6121693"/>
              <a:gd name="connsiteX11" fmla="*/ 3506830 w 5690119"/>
              <a:gd name="connsiteY11" fmla="*/ 1885214 h 6121693"/>
              <a:gd name="connsiteX12" fmla="*/ 2106 w 5690119"/>
              <a:gd name="connsiteY12" fmla="*/ 0 h 6121693"/>
              <a:gd name="connsiteX13" fmla="*/ 5690119 w 5690119"/>
              <a:gd name="connsiteY13" fmla="*/ 0 h 6121693"/>
              <a:gd name="connsiteX14" fmla="*/ 5690119 w 5690119"/>
              <a:gd name="connsiteY14" fmla="*/ 6119813 h 6121693"/>
              <a:gd name="connsiteX15" fmla="*/ 4606202 w 5690119"/>
              <a:gd name="connsiteY15" fmla="*/ 6117190 h 6121693"/>
              <a:gd name="connsiteX16" fmla="*/ 3853961 w 5690119"/>
              <a:gd name="connsiteY16" fmla="*/ 1386187 h 6121693"/>
              <a:gd name="connsiteX17" fmla="*/ 4013 w 5690119"/>
              <a:gd name="connsiteY17" fmla="*/ 2052029 h 6121693"/>
              <a:gd name="connsiteX18" fmla="*/ 2106 w 5690119"/>
              <a:gd name="connsiteY18" fmla="*/ 0 h 6121693"/>
              <a:gd name="connsiteX0" fmla="*/ 2106 w 5690119"/>
              <a:gd name="connsiteY0" fmla="*/ 4133046 h 6121693"/>
              <a:gd name="connsiteX1" fmla="*/ 2123387 w 5690119"/>
              <a:gd name="connsiteY1" fmla="*/ 4120717 h 6121693"/>
              <a:gd name="connsiteX2" fmla="*/ 2123386 w 5690119"/>
              <a:gd name="connsiteY2" fmla="*/ 6108698 h 6121693"/>
              <a:gd name="connsiteX3" fmla="*/ 2106 w 5690119"/>
              <a:gd name="connsiteY3" fmla="*/ 6121027 h 6121693"/>
              <a:gd name="connsiteX4" fmla="*/ 2106 w 5690119"/>
              <a:gd name="connsiteY4" fmla="*/ 4133046 h 6121693"/>
              <a:gd name="connsiteX5" fmla="*/ 3506830 w 5690119"/>
              <a:gd name="connsiteY5" fmla="*/ 1885214 h 6121693"/>
              <a:gd name="connsiteX6" fmla="*/ 4172032 w 5690119"/>
              <a:gd name="connsiteY6" fmla="*/ 6104879 h 6121693"/>
              <a:gd name="connsiteX7" fmla="*/ 2575183 w 5690119"/>
              <a:gd name="connsiteY7" fmla="*/ 6121693 h 6121693"/>
              <a:gd name="connsiteX8" fmla="*/ 2558862 w 5690119"/>
              <a:gd name="connsiteY8" fmla="*/ 3662501 h 6121693"/>
              <a:gd name="connsiteX9" fmla="*/ 448858 w 5690119"/>
              <a:gd name="connsiteY9" fmla="*/ 3470676 h 6121693"/>
              <a:gd name="connsiteX10" fmla="*/ 21 w 5690119"/>
              <a:gd name="connsiteY10" fmla="*/ 2516900 h 6121693"/>
              <a:gd name="connsiteX11" fmla="*/ 3506830 w 5690119"/>
              <a:gd name="connsiteY11" fmla="*/ 1885214 h 6121693"/>
              <a:gd name="connsiteX12" fmla="*/ 2106 w 5690119"/>
              <a:gd name="connsiteY12" fmla="*/ 0 h 6121693"/>
              <a:gd name="connsiteX13" fmla="*/ 5690119 w 5690119"/>
              <a:gd name="connsiteY13" fmla="*/ 0 h 6121693"/>
              <a:gd name="connsiteX14" fmla="*/ 5690119 w 5690119"/>
              <a:gd name="connsiteY14" fmla="*/ 6119813 h 6121693"/>
              <a:gd name="connsiteX15" fmla="*/ 4606202 w 5690119"/>
              <a:gd name="connsiteY15" fmla="*/ 6117190 h 6121693"/>
              <a:gd name="connsiteX16" fmla="*/ 3853961 w 5690119"/>
              <a:gd name="connsiteY16" fmla="*/ 1386187 h 6121693"/>
              <a:gd name="connsiteX17" fmla="*/ 4013 w 5690119"/>
              <a:gd name="connsiteY17" fmla="*/ 2052029 h 6121693"/>
              <a:gd name="connsiteX18" fmla="*/ 2106 w 5690119"/>
              <a:gd name="connsiteY18" fmla="*/ 0 h 6121693"/>
              <a:gd name="connsiteX0" fmla="*/ 5337 w 5693350"/>
              <a:gd name="connsiteY0" fmla="*/ 4133046 h 6121693"/>
              <a:gd name="connsiteX1" fmla="*/ 2126618 w 5693350"/>
              <a:gd name="connsiteY1" fmla="*/ 4120717 h 6121693"/>
              <a:gd name="connsiteX2" fmla="*/ 2126617 w 5693350"/>
              <a:gd name="connsiteY2" fmla="*/ 6108698 h 6121693"/>
              <a:gd name="connsiteX3" fmla="*/ 5337 w 5693350"/>
              <a:gd name="connsiteY3" fmla="*/ 6121027 h 6121693"/>
              <a:gd name="connsiteX4" fmla="*/ 5337 w 5693350"/>
              <a:gd name="connsiteY4" fmla="*/ 4133046 h 6121693"/>
              <a:gd name="connsiteX5" fmla="*/ 3510061 w 5693350"/>
              <a:gd name="connsiteY5" fmla="*/ 1885214 h 6121693"/>
              <a:gd name="connsiteX6" fmla="*/ 4175263 w 5693350"/>
              <a:gd name="connsiteY6" fmla="*/ 6104879 h 6121693"/>
              <a:gd name="connsiteX7" fmla="*/ 2578414 w 5693350"/>
              <a:gd name="connsiteY7" fmla="*/ 6121693 h 6121693"/>
              <a:gd name="connsiteX8" fmla="*/ 2562093 w 5693350"/>
              <a:gd name="connsiteY8" fmla="*/ 3662501 h 6121693"/>
              <a:gd name="connsiteX9" fmla="*/ 349 w 5693350"/>
              <a:gd name="connsiteY9" fmla="*/ 3666711 h 6121693"/>
              <a:gd name="connsiteX10" fmla="*/ 3252 w 5693350"/>
              <a:gd name="connsiteY10" fmla="*/ 2516900 h 6121693"/>
              <a:gd name="connsiteX11" fmla="*/ 3510061 w 5693350"/>
              <a:gd name="connsiteY11" fmla="*/ 1885214 h 6121693"/>
              <a:gd name="connsiteX12" fmla="*/ 5337 w 5693350"/>
              <a:gd name="connsiteY12" fmla="*/ 0 h 6121693"/>
              <a:gd name="connsiteX13" fmla="*/ 5693350 w 5693350"/>
              <a:gd name="connsiteY13" fmla="*/ 0 h 6121693"/>
              <a:gd name="connsiteX14" fmla="*/ 5693350 w 5693350"/>
              <a:gd name="connsiteY14" fmla="*/ 6119813 h 6121693"/>
              <a:gd name="connsiteX15" fmla="*/ 4609433 w 5693350"/>
              <a:gd name="connsiteY15" fmla="*/ 6117190 h 6121693"/>
              <a:gd name="connsiteX16" fmla="*/ 3857192 w 5693350"/>
              <a:gd name="connsiteY16" fmla="*/ 1386187 h 6121693"/>
              <a:gd name="connsiteX17" fmla="*/ 7244 w 5693350"/>
              <a:gd name="connsiteY17" fmla="*/ 2052029 h 6121693"/>
              <a:gd name="connsiteX18" fmla="*/ 5337 w 5693350"/>
              <a:gd name="connsiteY18" fmla="*/ 0 h 6121693"/>
              <a:gd name="connsiteX0" fmla="*/ 4988 w 5693001"/>
              <a:gd name="connsiteY0" fmla="*/ 4133046 h 6121693"/>
              <a:gd name="connsiteX1" fmla="*/ 2126269 w 5693001"/>
              <a:gd name="connsiteY1" fmla="*/ 4120717 h 6121693"/>
              <a:gd name="connsiteX2" fmla="*/ 2126268 w 5693001"/>
              <a:gd name="connsiteY2" fmla="*/ 6108698 h 6121693"/>
              <a:gd name="connsiteX3" fmla="*/ 4988 w 5693001"/>
              <a:gd name="connsiteY3" fmla="*/ 6121027 h 6121693"/>
              <a:gd name="connsiteX4" fmla="*/ 4988 w 5693001"/>
              <a:gd name="connsiteY4" fmla="*/ 4133046 h 6121693"/>
              <a:gd name="connsiteX5" fmla="*/ 3509712 w 5693001"/>
              <a:gd name="connsiteY5" fmla="*/ 1885214 h 6121693"/>
              <a:gd name="connsiteX6" fmla="*/ 4174914 w 5693001"/>
              <a:gd name="connsiteY6" fmla="*/ 6104879 h 6121693"/>
              <a:gd name="connsiteX7" fmla="*/ 2578065 w 5693001"/>
              <a:gd name="connsiteY7" fmla="*/ 6121693 h 6121693"/>
              <a:gd name="connsiteX8" fmla="*/ 2561744 w 5693001"/>
              <a:gd name="connsiteY8" fmla="*/ 3662501 h 6121693"/>
              <a:gd name="connsiteX9" fmla="*/ 0 w 5693001"/>
              <a:gd name="connsiteY9" fmla="*/ 3666711 h 6121693"/>
              <a:gd name="connsiteX10" fmla="*/ 2903 w 5693001"/>
              <a:gd name="connsiteY10" fmla="*/ 2516900 h 6121693"/>
              <a:gd name="connsiteX11" fmla="*/ 3509712 w 5693001"/>
              <a:gd name="connsiteY11" fmla="*/ 1885214 h 6121693"/>
              <a:gd name="connsiteX12" fmla="*/ 4988 w 5693001"/>
              <a:gd name="connsiteY12" fmla="*/ 0 h 6121693"/>
              <a:gd name="connsiteX13" fmla="*/ 5693001 w 5693001"/>
              <a:gd name="connsiteY13" fmla="*/ 0 h 6121693"/>
              <a:gd name="connsiteX14" fmla="*/ 5693001 w 5693001"/>
              <a:gd name="connsiteY14" fmla="*/ 6119813 h 6121693"/>
              <a:gd name="connsiteX15" fmla="*/ 4609084 w 5693001"/>
              <a:gd name="connsiteY15" fmla="*/ 6117190 h 6121693"/>
              <a:gd name="connsiteX16" fmla="*/ 3856843 w 5693001"/>
              <a:gd name="connsiteY16" fmla="*/ 1386187 h 6121693"/>
              <a:gd name="connsiteX17" fmla="*/ 6895 w 5693001"/>
              <a:gd name="connsiteY17" fmla="*/ 2052029 h 6121693"/>
              <a:gd name="connsiteX18" fmla="*/ 4988 w 5693001"/>
              <a:gd name="connsiteY18" fmla="*/ 0 h 6121693"/>
              <a:gd name="connsiteX0" fmla="*/ 2826 w 5690839"/>
              <a:gd name="connsiteY0" fmla="*/ 4133046 h 6121693"/>
              <a:gd name="connsiteX1" fmla="*/ 2124107 w 5690839"/>
              <a:gd name="connsiteY1" fmla="*/ 4120717 h 6121693"/>
              <a:gd name="connsiteX2" fmla="*/ 2124106 w 5690839"/>
              <a:gd name="connsiteY2" fmla="*/ 6108698 h 6121693"/>
              <a:gd name="connsiteX3" fmla="*/ 2826 w 5690839"/>
              <a:gd name="connsiteY3" fmla="*/ 6121027 h 6121693"/>
              <a:gd name="connsiteX4" fmla="*/ 2826 w 5690839"/>
              <a:gd name="connsiteY4" fmla="*/ 4133046 h 6121693"/>
              <a:gd name="connsiteX5" fmla="*/ 3507550 w 5690839"/>
              <a:gd name="connsiteY5" fmla="*/ 1885214 h 6121693"/>
              <a:gd name="connsiteX6" fmla="*/ 4172752 w 5690839"/>
              <a:gd name="connsiteY6" fmla="*/ 6104879 h 6121693"/>
              <a:gd name="connsiteX7" fmla="*/ 2575903 w 5690839"/>
              <a:gd name="connsiteY7" fmla="*/ 6121693 h 6121693"/>
              <a:gd name="connsiteX8" fmla="*/ 2559582 w 5690839"/>
              <a:gd name="connsiteY8" fmla="*/ 3662501 h 6121693"/>
              <a:gd name="connsiteX9" fmla="*/ 6362 w 5690839"/>
              <a:gd name="connsiteY9" fmla="*/ 3666711 h 6121693"/>
              <a:gd name="connsiteX10" fmla="*/ 741 w 5690839"/>
              <a:gd name="connsiteY10" fmla="*/ 2516900 h 6121693"/>
              <a:gd name="connsiteX11" fmla="*/ 3507550 w 5690839"/>
              <a:gd name="connsiteY11" fmla="*/ 1885214 h 6121693"/>
              <a:gd name="connsiteX12" fmla="*/ 2826 w 5690839"/>
              <a:gd name="connsiteY12" fmla="*/ 0 h 6121693"/>
              <a:gd name="connsiteX13" fmla="*/ 5690839 w 5690839"/>
              <a:gd name="connsiteY13" fmla="*/ 0 h 6121693"/>
              <a:gd name="connsiteX14" fmla="*/ 5690839 w 5690839"/>
              <a:gd name="connsiteY14" fmla="*/ 6119813 h 6121693"/>
              <a:gd name="connsiteX15" fmla="*/ 4606922 w 5690839"/>
              <a:gd name="connsiteY15" fmla="*/ 6117190 h 6121693"/>
              <a:gd name="connsiteX16" fmla="*/ 3854681 w 5690839"/>
              <a:gd name="connsiteY16" fmla="*/ 1386187 h 6121693"/>
              <a:gd name="connsiteX17" fmla="*/ 4733 w 5690839"/>
              <a:gd name="connsiteY17" fmla="*/ 2052029 h 6121693"/>
              <a:gd name="connsiteX18" fmla="*/ 2826 w 5690839"/>
              <a:gd name="connsiteY18" fmla="*/ 0 h 6121693"/>
              <a:gd name="connsiteX0" fmla="*/ 6904 w 5694917"/>
              <a:gd name="connsiteY0" fmla="*/ 4133046 h 6121693"/>
              <a:gd name="connsiteX1" fmla="*/ 2128185 w 5694917"/>
              <a:gd name="connsiteY1" fmla="*/ 4120717 h 6121693"/>
              <a:gd name="connsiteX2" fmla="*/ 2128184 w 5694917"/>
              <a:gd name="connsiteY2" fmla="*/ 6108698 h 6121693"/>
              <a:gd name="connsiteX3" fmla="*/ 6904 w 5694917"/>
              <a:gd name="connsiteY3" fmla="*/ 6121027 h 6121693"/>
              <a:gd name="connsiteX4" fmla="*/ 6904 w 5694917"/>
              <a:gd name="connsiteY4" fmla="*/ 4133046 h 6121693"/>
              <a:gd name="connsiteX5" fmla="*/ 3511628 w 5694917"/>
              <a:gd name="connsiteY5" fmla="*/ 1885214 h 6121693"/>
              <a:gd name="connsiteX6" fmla="*/ 4176830 w 5694917"/>
              <a:gd name="connsiteY6" fmla="*/ 6104879 h 6121693"/>
              <a:gd name="connsiteX7" fmla="*/ 2579981 w 5694917"/>
              <a:gd name="connsiteY7" fmla="*/ 6121693 h 6121693"/>
              <a:gd name="connsiteX8" fmla="*/ 2563660 w 5694917"/>
              <a:gd name="connsiteY8" fmla="*/ 3662501 h 6121693"/>
              <a:gd name="connsiteX9" fmla="*/ 10440 w 5694917"/>
              <a:gd name="connsiteY9" fmla="*/ 3666711 h 6121693"/>
              <a:gd name="connsiteX10" fmla="*/ 557 w 5694917"/>
              <a:gd name="connsiteY10" fmla="*/ 2516900 h 6121693"/>
              <a:gd name="connsiteX11" fmla="*/ 3511628 w 5694917"/>
              <a:gd name="connsiteY11" fmla="*/ 1885214 h 6121693"/>
              <a:gd name="connsiteX12" fmla="*/ 6904 w 5694917"/>
              <a:gd name="connsiteY12" fmla="*/ 0 h 6121693"/>
              <a:gd name="connsiteX13" fmla="*/ 5694917 w 5694917"/>
              <a:gd name="connsiteY13" fmla="*/ 0 h 6121693"/>
              <a:gd name="connsiteX14" fmla="*/ 5694917 w 5694917"/>
              <a:gd name="connsiteY14" fmla="*/ 6119813 h 6121693"/>
              <a:gd name="connsiteX15" fmla="*/ 4611000 w 5694917"/>
              <a:gd name="connsiteY15" fmla="*/ 6117190 h 6121693"/>
              <a:gd name="connsiteX16" fmla="*/ 3858759 w 5694917"/>
              <a:gd name="connsiteY16" fmla="*/ 1386187 h 6121693"/>
              <a:gd name="connsiteX17" fmla="*/ 8811 w 5694917"/>
              <a:gd name="connsiteY17" fmla="*/ 2052029 h 6121693"/>
              <a:gd name="connsiteX18" fmla="*/ 6904 w 5694917"/>
              <a:gd name="connsiteY18" fmla="*/ 0 h 6121693"/>
              <a:gd name="connsiteX0" fmla="*/ 6904 w 5694917"/>
              <a:gd name="connsiteY0" fmla="*/ 4133046 h 6121693"/>
              <a:gd name="connsiteX1" fmla="*/ 2128185 w 5694917"/>
              <a:gd name="connsiteY1" fmla="*/ 4120717 h 6121693"/>
              <a:gd name="connsiteX2" fmla="*/ 2128184 w 5694917"/>
              <a:gd name="connsiteY2" fmla="*/ 6108698 h 6121693"/>
              <a:gd name="connsiteX3" fmla="*/ 6904 w 5694917"/>
              <a:gd name="connsiteY3" fmla="*/ 6121027 h 6121693"/>
              <a:gd name="connsiteX4" fmla="*/ 6904 w 5694917"/>
              <a:gd name="connsiteY4" fmla="*/ 4133046 h 6121693"/>
              <a:gd name="connsiteX5" fmla="*/ 3511628 w 5694917"/>
              <a:gd name="connsiteY5" fmla="*/ 1885214 h 6121693"/>
              <a:gd name="connsiteX6" fmla="*/ 4176830 w 5694917"/>
              <a:gd name="connsiteY6" fmla="*/ 6104879 h 6121693"/>
              <a:gd name="connsiteX7" fmla="*/ 2579981 w 5694917"/>
              <a:gd name="connsiteY7" fmla="*/ 6121693 h 6121693"/>
              <a:gd name="connsiteX8" fmla="*/ 2576445 w 5694917"/>
              <a:gd name="connsiteY8" fmla="*/ 3662501 h 6121693"/>
              <a:gd name="connsiteX9" fmla="*/ 10440 w 5694917"/>
              <a:gd name="connsiteY9" fmla="*/ 3666711 h 6121693"/>
              <a:gd name="connsiteX10" fmla="*/ 557 w 5694917"/>
              <a:gd name="connsiteY10" fmla="*/ 2516900 h 6121693"/>
              <a:gd name="connsiteX11" fmla="*/ 3511628 w 5694917"/>
              <a:gd name="connsiteY11" fmla="*/ 1885214 h 6121693"/>
              <a:gd name="connsiteX12" fmla="*/ 6904 w 5694917"/>
              <a:gd name="connsiteY12" fmla="*/ 0 h 6121693"/>
              <a:gd name="connsiteX13" fmla="*/ 5694917 w 5694917"/>
              <a:gd name="connsiteY13" fmla="*/ 0 h 6121693"/>
              <a:gd name="connsiteX14" fmla="*/ 5694917 w 5694917"/>
              <a:gd name="connsiteY14" fmla="*/ 6119813 h 6121693"/>
              <a:gd name="connsiteX15" fmla="*/ 4611000 w 5694917"/>
              <a:gd name="connsiteY15" fmla="*/ 6117190 h 6121693"/>
              <a:gd name="connsiteX16" fmla="*/ 3858759 w 5694917"/>
              <a:gd name="connsiteY16" fmla="*/ 1386187 h 6121693"/>
              <a:gd name="connsiteX17" fmla="*/ 8811 w 5694917"/>
              <a:gd name="connsiteY17" fmla="*/ 2052029 h 6121693"/>
              <a:gd name="connsiteX18" fmla="*/ 6904 w 5694917"/>
              <a:gd name="connsiteY18" fmla="*/ 0 h 6121693"/>
              <a:gd name="connsiteX0" fmla="*/ 11166 w 5694917"/>
              <a:gd name="connsiteY0" fmla="*/ 4107476 h 6121693"/>
              <a:gd name="connsiteX1" fmla="*/ 2128185 w 5694917"/>
              <a:gd name="connsiteY1" fmla="*/ 4120717 h 6121693"/>
              <a:gd name="connsiteX2" fmla="*/ 2128184 w 5694917"/>
              <a:gd name="connsiteY2" fmla="*/ 6108698 h 6121693"/>
              <a:gd name="connsiteX3" fmla="*/ 6904 w 5694917"/>
              <a:gd name="connsiteY3" fmla="*/ 6121027 h 6121693"/>
              <a:gd name="connsiteX4" fmla="*/ 11166 w 5694917"/>
              <a:gd name="connsiteY4" fmla="*/ 4107476 h 6121693"/>
              <a:gd name="connsiteX5" fmla="*/ 3511628 w 5694917"/>
              <a:gd name="connsiteY5" fmla="*/ 1885214 h 6121693"/>
              <a:gd name="connsiteX6" fmla="*/ 4176830 w 5694917"/>
              <a:gd name="connsiteY6" fmla="*/ 6104879 h 6121693"/>
              <a:gd name="connsiteX7" fmla="*/ 2579981 w 5694917"/>
              <a:gd name="connsiteY7" fmla="*/ 6121693 h 6121693"/>
              <a:gd name="connsiteX8" fmla="*/ 2576445 w 5694917"/>
              <a:gd name="connsiteY8" fmla="*/ 3662501 h 6121693"/>
              <a:gd name="connsiteX9" fmla="*/ 10440 w 5694917"/>
              <a:gd name="connsiteY9" fmla="*/ 3666711 h 6121693"/>
              <a:gd name="connsiteX10" fmla="*/ 557 w 5694917"/>
              <a:gd name="connsiteY10" fmla="*/ 2516900 h 6121693"/>
              <a:gd name="connsiteX11" fmla="*/ 3511628 w 5694917"/>
              <a:gd name="connsiteY11" fmla="*/ 1885214 h 6121693"/>
              <a:gd name="connsiteX12" fmla="*/ 6904 w 5694917"/>
              <a:gd name="connsiteY12" fmla="*/ 0 h 6121693"/>
              <a:gd name="connsiteX13" fmla="*/ 5694917 w 5694917"/>
              <a:gd name="connsiteY13" fmla="*/ 0 h 6121693"/>
              <a:gd name="connsiteX14" fmla="*/ 5694917 w 5694917"/>
              <a:gd name="connsiteY14" fmla="*/ 6119813 h 6121693"/>
              <a:gd name="connsiteX15" fmla="*/ 4611000 w 5694917"/>
              <a:gd name="connsiteY15" fmla="*/ 6117190 h 6121693"/>
              <a:gd name="connsiteX16" fmla="*/ 3858759 w 5694917"/>
              <a:gd name="connsiteY16" fmla="*/ 1386187 h 6121693"/>
              <a:gd name="connsiteX17" fmla="*/ 8811 w 5694917"/>
              <a:gd name="connsiteY17" fmla="*/ 2052029 h 6121693"/>
              <a:gd name="connsiteX18" fmla="*/ 6904 w 5694917"/>
              <a:gd name="connsiteY18" fmla="*/ 0 h 6121693"/>
              <a:gd name="connsiteX0" fmla="*/ 11166 w 5694917"/>
              <a:gd name="connsiteY0" fmla="*/ 4107476 h 6121693"/>
              <a:gd name="connsiteX1" fmla="*/ 2128185 w 5694917"/>
              <a:gd name="connsiteY1" fmla="*/ 4103671 h 6121693"/>
              <a:gd name="connsiteX2" fmla="*/ 2128184 w 5694917"/>
              <a:gd name="connsiteY2" fmla="*/ 6108698 h 6121693"/>
              <a:gd name="connsiteX3" fmla="*/ 6904 w 5694917"/>
              <a:gd name="connsiteY3" fmla="*/ 6121027 h 6121693"/>
              <a:gd name="connsiteX4" fmla="*/ 11166 w 5694917"/>
              <a:gd name="connsiteY4" fmla="*/ 4107476 h 6121693"/>
              <a:gd name="connsiteX5" fmla="*/ 3511628 w 5694917"/>
              <a:gd name="connsiteY5" fmla="*/ 1885214 h 6121693"/>
              <a:gd name="connsiteX6" fmla="*/ 4176830 w 5694917"/>
              <a:gd name="connsiteY6" fmla="*/ 6104879 h 6121693"/>
              <a:gd name="connsiteX7" fmla="*/ 2579981 w 5694917"/>
              <a:gd name="connsiteY7" fmla="*/ 6121693 h 6121693"/>
              <a:gd name="connsiteX8" fmla="*/ 2576445 w 5694917"/>
              <a:gd name="connsiteY8" fmla="*/ 3662501 h 6121693"/>
              <a:gd name="connsiteX9" fmla="*/ 10440 w 5694917"/>
              <a:gd name="connsiteY9" fmla="*/ 3666711 h 6121693"/>
              <a:gd name="connsiteX10" fmla="*/ 557 w 5694917"/>
              <a:gd name="connsiteY10" fmla="*/ 2516900 h 6121693"/>
              <a:gd name="connsiteX11" fmla="*/ 3511628 w 5694917"/>
              <a:gd name="connsiteY11" fmla="*/ 1885214 h 6121693"/>
              <a:gd name="connsiteX12" fmla="*/ 6904 w 5694917"/>
              <a:gd name="connsiteY12" fmla="*/ 0 h 6121693"/>
              <a:gd name="connsiteX13" fmla="*/ 5694917 w 5694917"/>
              <a:gd name="connsiteY13" fmla="*/ 0 h 6121693"/>
              <a:gd name="connsiteX14" fmla="*/ 5694917 w 5694917"/>
              <a:gd name="connsiteY14" fmla="*/ 6119813 h 6121693"/>
              <a:gd name="connsiteX15" fmla="*/ 4611000 w 5694917"/>
              <a:gd name="connsiteY15" fmla="*/ 6117190 h 6121693"/>
              <a:gd name="connsiteX16" fmla="*/ 3858759 w 5694917"/>
              <a:gd name="connsiteY16" fmla="*/ 1386187 h 6121693"/>
              <a:gd name="connsiteX17" fmla="*/ 8811 w 5694917"/>
              <a:gd name="connsiteY17" fmla="*/ 2052029 h 6121693"/>
              <a:gd name="connsiteX18" fmla="*/ 6904 w 5694917"/>
              <a:gd name="connsiteY18" fmla="*/ 0 h 6121693"/>
              <a:gd name="connsiteX0" fmla="*/ 11166 w 5694917"/>
              <a:gd name="connsiteY0" fmla="*/ 4107476 h 6121693"/>
              <a:gd name="connsiteX1" fmla="*/ 2128185 w 5694917"/>
              <a:gd name="connsiteY1" fmla="*/ 4103671 h 6121693"/>
              <a:gd name="connsiteX2" fmla="*/ 2128184 w 5694917"/>
              <a:gd name="connsiteY2" fmla="*/ 6108698 h 6121693"/>
              <a:gd name="connsiteX3" fmla="*/ 6904 w 5694917"/>
              <a:gd name="connsiteY3" fmla="*/ 6121027 h 6121693"/>
              <a:gd name="connsiteX4" fmla="*/ 11166 w 5694917"/>
              <a:gd name="connsiteY4" fmla="*/ 4107476 h 6121693"/>
              <a:gd name="connsiteX5" fmla="*/ 3511628 w 5694917"/>
              <a:gd name="connsiteY5" fmla="*/ 1885214 h 6121693"/>
              <a:gd name="connsiteX6" fmla="*/ 4176830 w 5694917"/>
              <a:gd name="connsiteY6" fmla="*/ 6104879 h 6121693"/>
              <a:gd name="connsiteX7" fmla="*/ 2579981 w 5694917"/>
              <a:gd name="connsiteY7" fmla="*/ 6121693 h 6121693"/>
              <a:gd name="connsiteX8" fmla="*/ 2576445 w 5694917"/>
              <a:gd name="connsiteY8" fmla="*/ 3662501 h 6121693"/>
              <a:gd name="connsiteX9" fmla="*/ 10440 w 5694917"/>
              <a:gd name="connsiteY9" fmla="*/ 3666711 h 6121693"/>
              <a:gd name="connsiteX10" fmla="*/ 557 w 5694917"/>
              <a:gd name="connsiteY10" fmla="*/ 2516900 h 6121693"/>
              <a:gd name="connsiteX11" fmla="*/ 3511628 w 5694917"/>
              <a:gd name="connsiteY11" fmla="*/ 1885214 h 6121693"/>
              <a:gd name="connsiteX12" fmla="*/ 6904 w 5694917"/>
              <a:gd name="connsiteY12" fmla="*/ 0 h 6121693"/>
              <a:gd name="connsiteX13" fmla="*/ 5694917 w 5694917"/>
              <a:gd name="connsiteY13" fmla="*/ 0 h 6121693"/>
              <a:gd name="connsiteX14" fmla="*/ 5694917 w 5694917"/>
              <a:gd name="connsiteY14" fmla="*/ 6119813 h 6121693"/>
              <a:gd name="connsiteX15" fmla="*/ 4611000 w 5694917"/>
              <a:gd name="connsiteY15" fmla="*/ 6117190 h 6121693"/>
              <a:gd name="connsiteX16" fmla="*/ 3858759 w 5694917"/>
              <a:gd name="connsiteY16" fmla="*/ 1386187 h 6121693"/>
              <a:gd name="connsiteX17" fmla="*/ 8811 w 5694917"/>
              <a:gd name="connsiteY17" fmla="*/ 2052029 h 6121693"/>
              <a:gd name="connsiteX18" fmla="*/ 6904 w 5694917"/>
              <a:gd name="connsiteY18" fmla="*/ 0 h 6121693"/>
              <a:gd name="connsiteX0" fmla="*/ 11166 w 5694917"/>
              <a:gd name="connsiteY0" fmla="*/ 4107476 h 6121027"/>
              <a:gd name="connsiteX1" fmla="*/ 2128185 w 5694917"/>
              <a:gd name="connsiteY1" fmla="*/ 4103671 h 6121027"/>
              <a:gd name="connsiteX2" fmla="*/ 2128184 w 5694917"/>
              <a:gd name="connsiteY2" fmla="*/ 6108698 h 6121027"/>
              <a:gd name="connsiteX3" fmla="*/ 6904 w 5694917"/>
              <a:gd name="connsiteY3" fmla="*/ 6121027 h 6121027"/>
              <a:gd name="connsiteX4" fmla="*/ 11166 w 5694917"/>
              <a:gd name="connsiteY4" fmla="*/ 4107476 h 6121027"/>
              <a:gd name="connsiteX5" fmla="*/ 3511628 w 5694917"/>
              <a:gd name="connsiteY5" fmla="*/ 1885214 h 6121027"/>
              <a:gd name="connsiteX6" fmla="*/ 4176830 w 5694917"/>
              <a:gd name="connsiteY6" fmla="*/ 6104879 h 6121027"/>
              <a:gd name="connsiteX7" fmla="*/ 2579981 w 5694917"/>
              <a:gd name="connsiteY7" fmla="*/ 6108908 h 6121027"/>
              <a:gd name="connsiteX8" fmla="*/ 2576445 w 5694917"/>
              <a:gd name="connsiteY8" fmla="*/ 3662501 h 6121027"/>
              <a:gd name="connsiteX9" fmla="*/ 10440 w 5694917"/>
              <a:gd name="connsiteY9" fmla="*/ 3666711 h 6121027"/>
              <a:gd name="connsiteX10" fmla="*/ 557 w 5694917"/>
              <a:gd name="connsiteY10" fmla="*/ 2516900 h 6121027"/>
              <a:gd name="connsiteX11" fmla="*/ 3511628 w 5694917"/>
              <a:gd name="connsiteY11" fmla="*/ 1885214 h 6121027"/>
              <a:gd name="connsiteX12" fmla="*/ 6904 w 5694917"/>
              <a:gd name="connsiteY12" fmla="*/ 0 h 6121027"/>
              <a:gd name="connsiteX13" fmla="*/ 5694917 w 5694917"/>
              <a:gd name="connsiteY13" fmla="*/ 0 h 6121027"/>
              <a:gd name="connsiteX14" fmla="*/ 5694917 w 5694917"/>
              <a:gd name="connsiteY14" fmla="*/ 6119813 h 6121027"/>
              <a:gd name="connsiteX15" fmla="*/ 4611000 w 5694917"/>
              <a:gd name="connsiteY15" fmla="*/ 6117190 h 6121027"/>
              <a:gd name="connsiteX16" fmla="*/ 3858759 w 5694917"/>
              <a:gd name="connsiteY16" fmla="*/ 1386187 h 6121027"/>
              <a:gd name="connsiteX17" fmla="*/ 8811 w 5694917"/>
              <a:gd name="connsiteY17" fmla="*/ 2052029 h 6121027"/>
              <a:gd name="connsiteX18" fmla="*/ 6904 w 5694917"/>
              <a:gd name="connsiteY18" fmla="*/ 0 h 6121027"/>
              <a:gd name="connsiteX0" fmla="*/ 11166 w 5694917"/>
              <a:gd name="connsiteY0" fmla="*/ 4107476 h 6121027"/>
              <a:gd name="connsiteX1" fmla="*/ 2128185 w 5694917"/>
              <a:gd name="connsiteY1" fmla="*/ 4103671 h 6121027"/>
              <a:gd name="connsiteX2" fmla="*/ 2128184 w 5694917"/>
              <a:gd name="connsiteY2" fmla="*/ 6108698 h 6121027"/>
              <a:gd name="connsiteX3" fmla="*/ 6904 w 5694917"/>
              <a:gd name="connsiteY3" fmla="*/ 6121027 h 6121027"/>
              <a:gd name="connsiteX4" fmla="*/ 11166 w 5694917"/>
              <a:gd name="connsiteY4" fmla="*/ 4107476 h 6121027"/>
              <a:gd name="connsiteX5" fmla="*/ 3511628 w 5694917"/>
              <a:gd name="connsiteY5" fmla="*/ 1885214 h 6121027"/>
              <a:gd name="connsiteX6" fmla="*/ 4172568 w 5694917"/>
              <a:gd name="connsiteY6" fmla="*/ 6104879 h 6121027"/>
              <a:gd name="connsiteX7" fmla="*/ 2579981 w 5694917"/>
              <a:gd name="connsiteY7" fmla="*/ 6108908 h 6121027"/>
              <a:gd name="connsiteX8" fmla="*/ 2576445 w 5694917"/>
              <a:gd name="connsiteY8" fmla="*/ 3662501 h 6121027"/>
              <a:gd name="connsiteX9" fmla="*/ 10440 w 5694917"/>
              <a:gd name="connsiteY9" fmla="*/ 3666711 h 6121027"/>
              <a:gd name="connsiteX10" fmla="*/ 557 w 5694917"/>
              <a:gd name="connsiteY10" fmla="*/ 2516900 h 6121027"/>
              <a:gd name="connsiteX11" fmla="*/ 3511628 w 5694917"/>
              <a:gd name="connsiteY11" fmla="*/ 1885214 h 6121027"/>
              <a:gd name="connsiteX12" fmla="*/ 6904 w 5694917"/>
              <a:gd name="connsiteY12" fmla="*/ 0 h 6121027"/>
              <a:gd name="connsiteX13" fmla="*/ 5694917 w 5694917"/>
              <a:gd name="connsiteY13" fmla="*/ 0 h 6121027"/>
              <a:gd name="connsiteX14" fmla="*/ 5694917 w 5694917"/>
              <a:gd name="connsiteY14" fmla="*/ 6119813 h 6121027"/>
              <a:gd name="connsiteX15" fmla="*/ 4611000 w 5694917"/>
              <a:gd name="connsiteY15" fmla="*/ 6117190 h 6121027"/>
              <a:gd name="connsiteX16" fmla="*/ 3858759 w 5694917"/>
              <a:gd name="connsiteY16" fmla="*/ 1386187 h 6121027"/>
              <a:gd name="connsiteX17" fmla="*/ 8811 w 5694917"/>
              <a:gd name="connsiteY17" fmla="*/ 2052029 h 6121027"/>
              <a:gd name="connsiteX18" fmla="*/ 6904 w 5694917"/>
              <a:gd name="connsiteY18" fmla="*/ 0 h 6121027"/>
              <a:gd name="connsiteX0" fmla="*/ 11166 w 5694917"/>
              <a:gd name="connsiteY0" fmla="*/ 4107476 h 6121027"/>
              <a:gd name="connsiteX1" fmla="*/ 2128185 w 5694917"/>
              <a:gd name="connsiteY1" fmla="*/ 4103671 h 6121027"/>
              <a:gd name="connsiteX2" fmla="*/ 2128184 w 5694917"/>
              <a:gd name="connsiteY2" fmla="*/ 6108698 h 6121027"/>
              <a:gd name="connsiteX3" fmla="*/ 6904 w 5694917"/>
              <a:gd name="connsiteY3" fmla="*/ 6121027 h 6121027"/>
              <a:gd name="connsiteX4" fmla="*/ 11166 w 5694917"/>
              <a:gd name="connsiteY4" fmla="*/ 4107476 h 6121027"/>
              <a:gd name="connsiteX5" fmla="*/ 3511628 w 5694917"/>
              <a:gd name="connsiteY5" fmla="*/ 1885214 h 6121027"/>
              <a:gd name="connsiteX6" fmla="*/ 4172568 w 5694917"/>
              <a:gd name="connsiteY6" fmla="*/ 6104879 h 6121027"/>
              <a:gd name="connsiteX7" fmla="*/ 2584243 w 5694917"/>
              <a:gd name="connsiteY7" fmla="*/ 6108908 h 6121027"/>
              <a:gd name="connsiteX8" fmla="*/ 2576445 w 5694917"/>
              <a:gd name="connsiteY8" fmla="*/ 3662501 h 6121027"/>
              <a:gd name="connsiteX9" fmla="*/ 10440 w 5694917"/>
              <a:gd name="connsiteY9" fmla="*/ 3666711 h 6121027"/>
              <a:gd name="connsiteX10" fmla="*/ 557 w 5694917"/>
              <a:gd name="connsiteY10" fmla="*/ 2516900 h 6121027"/>
              <a:gd name="connsiteX11" fmla="*/ 3511628 w 5694917"/>
              <a:gd name="connsiteY11" fmla="*/ 1885214 h 6121027"/>
              <a:gd name="connsiteX12" fmla="*/ 6904 w 5694917"/>
              <a:gd name="connsiteY12" fmla="*/ 0 h 6121027"/>
              <a:gd name="connsiteX13" fmla="*/ 5694917 w 5694917"/>
              <a:gd name="connsiteY13" fmla="*/ 0 h 6121027"/>
              <a:gd name="connsiteX14" fmla="*/ 5694917 w 5694917"/>
              <a:gd name="connsiteY14" fmla="*/ 6119813 h 6121027"/>
              <a:gd name="connsiteX15" fmla="*/ 4611000 w 5694917"/>
              <a:gd name="connsiteY15" fmla="*/ 6117190 h 6121027"/>
              <a:gd name="connsiteX16" fmla="*/ 3858759 w 5694917"/>
              <a:gd name="connsiteY16" fmla="*/ 1386187 h 6121027"/>
              <a:gd name="connsiteX17" fmla="*/ 8811 w 5694917"/>
              <a:gd name="connsiteY17" fmla="*/ 2052029 h 6121027"/>
              <a:gd name="connsiteX18" fmla="*/ 6904 w 5694917"/>
              <a:gd name="connsiteY18" fmla="*/ 0 h 6121027"/>
              <a:gd name="connsiteX0" fmla="*/ 11166 w 5694917"/>
              <a:gd name="connsiteY0" fmla="*/ 4107476 h 6121027"/>
              <a:gd name="connsiteX1" fmla="*/ 2139944 w 5694917"/>
              <a:gd name="connsiteY1" fmla="*/ 4103671 h 6121027"/>
              <a:gd name="connsiteX2" fmla="*/ 2128184 w 5694917"/>
              <a:gd name="connsiteY2" fmla="*/ 6108698 h 6121027"/>
              <a:gd name="connsiteX3" fmla="*/ 6904 w 5694917"/>
              <a:gd name="connsiteY3" fmla="*/ 6121027 h 6121027"/>
              <a:gd name="connsiteX4" fmla="*/ 11166 w 5694917"/>
              <a:gd name="connsiteY4" fmla="*/ 4107476 h 6121027"/>
              <a:gd name="connsiteX5" fmla="*/ 3511628 w 5694917"/>
              <a:gd name="connsiteY5" fmla="*/ 1885214 h 6121027"/>
              <a:gd name="connsiteX6" fmla="*/ 4172568 w 5694917"/>
              <a:gd name="connsiteY6" fmla="*/ 6104879 h 6121027"/>
              <a:gd name="connsiteX7" fmla="*/ 2584243 w 5694917"/>
              <a:gd name="connsiteY7" fmla="*/ 6108908 h 6121027"/>
              <a:gd name="connsiteX8" fmla="*/ 2576445 w 5694917"/>
              <a:gd name="connsiteY8" fmla="*/ 3662501 h 6121027"/>
              <a:gd name="connsiteX9" fmla="*/ 10440 w 5694917"/>
              <a:gd name="connsiteY9" fmla="*/ 3666711 h 6121027"/>
              <a:gd name="connsiteX10" fmla="*/ 557 w 5694917"/>
              <a:gd name="connsiteY10" fmla="*/ 2516900 h 6121027"/>
              <a:gd name="connsiteX11" fmla="*/ 3511628 w 5694917"/>
              <a:gd name="connsiteY11" fmla="*/ 1885214 h 6121027"/>
              <a:gd name="connsiteX12" fmla="*/ 6904 w 5694917"/>
              <a:gd name="connsiteY12" fmla="*/ 0 h 6121027"/>
              <a:gd name="connsiteX13" fmla="*/ 5694917 w 5694917"/>
              <a:gd name="connsiteY13" fmla="*/ 0 h 6121027"/>
              <a:gd name="connsiteX14" fmla="*/ 5694917 w 5694917"/>
              <a:gd name="connsiteY14" fmla="*/ 6119813 h 6121027"/>
              <a:gd name="connsiteX15" fmla="*/ 4611000 w 5694917"/>
              <a:gd name="connsiteY15" fmla="*/ 6117190 h 6121027"/>
              <a:gd name="connsiteX16" fmla="*/ 3858759 w 5694917"/>
              <a:gd name="connsiteY16" fmla="*/ 1386187 h 6121027"/>
              <a:gd name="connsiteX17" fmla="*/ 8811 w 5694917"/>
              <a:gd name="connsiteY17" fmla="*/ 2052029 h 6121027"/>
              <a:gd name="connsiteX18" fmla="*/ 6904 w 5694917"/>
              <a:gd name="connsiteY18" fmla="*/ 0 h 6121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694917" h="6121027">
                <a:moveTo>
                  <a:pt x="11166" y="4107476"/>
                </a:moveTo>
                <a:lnTo>
                  <a:pt x="2139944" y="4103671"/>
                </a:lnTo>
                <a:cubicBezTo>
                  <a:pt x="2139944" y="4766331"/>
                  <a:pt x="2128184" y="5446038"/>
                  <a:pt x="2128184" y="6108698"/>
                </a:cubicBezTo>
                <a:lnTo>
                  <a:pt x="6904" y="6121027"/>
                </a:lnTo>
                <a:cubicBezTo>
                  <a:pt x="8325" y="5449843"/>
                  <a:pt x="9745" y="4778660"/>
                  <a:pt x="11166" y="4107476"/>
                </a:cubicBezTo>
                <a:close/>
                <a:moveTo>
                  <a:pt x="3511628" y="1885214"/>
                </a:moveTo>
                <a:lnTo>
                  <a:pt x="4172568" y="6104879"/>
                </a:lnTo>
                <a:lnTo>
                  <a:pt x="2584243" y="6108908"/>
                </a:lnTo>
                <a:cubicBezTo>
                  <a:pt x="2582913" y="5295572"/>
                  <a:pt x="2578440" y="4913327"/>
                  <a:pt x="2576445" y="3662501"/>
                </a:cubicBezTo>
                <a:lnTo>
                  <a:pt x="10440" y="3666711"/>
                </a:lnTo>
                <a:cubicBezTo>
                  <a:pt x="11891" y="3091805"/>
                  <a:pt x="-3025" y="3327958"/>
                  <a:pt x="557" y="2516900"/>
                </a:cubicBezTo>
                <a:lnTo>
                  <a:pt x="3511628" y="1885214"/>
                </a:lnTo>
                <a:close/>
                <a:moveTo>
                  <a:pt x="6904" y="0"/>
                </a:moveTo>
                <a:lnTo>
                  <a:pt x="5694917" y="0"/>
                </a:lnTo>
                <a:lnTo>
                  <a:pt x="5694917" y="6119813"/>
                </a:lnTo>
                <a:lnTo>
                  <a:pt x="4611000" y="6117190"/>
                </a:lnTo>
                <a:lnTo>
                  <a:pt x="3858759" y="1386187"/>
                </a:lnTo>
                <a:lnTo>
                  <a:pt x="8811" y="2052029"/>
                </a:lnTo>
                <a:cubicBezTo>
                  <a:pt x="7857" y="1402048"/>
                  <a:pt x="7540" y="218326"/>
                  <a:pt x="6904" y="0"/>
                </a:cubicBezTo>
                <a:close/>
              </a:path>
            </a:pathLst>
          </a:custGeom>
          <a:noFill/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915816" y="6059872"/>
            <a:ext cx="1656184" cy="382352"/>
          </a:xfrm>
          <a:prstGeom prst="rect">
            <a:avLst/>
          </a:prstGeom>
        </p:spPr>
        <p:txBody>
          <a:bodyPr anchor="ctr"/>
          <a:lstStyle>
            <a:lvl1pPr algn="l">
              <a:defRPr sz="900" b="1" i="0">
                <a:solidFill>
                  <a:schemeClr val="bg1"/>
                </a:solidFill>
                <a:latin typeface="+mn-lt"/>
                <a:cs typeface="Arial Narrow"/>
              </a:defRPr>
            </a:lvl1pPr>
          </a:lstStyle>
          <a:p>
            <a:fld id="{9F5D15DB-F408-4689-B5FF-44606255C5C4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3528" y="6059872"/>
            <a:ext cx="2088232" cy="367324"/>
          </a:xfrm>
          <a:prstGeom prst="rect">
            <a:avLst/>
          </a:prstGeom>
        </p:spPr>
        <p:txBody>
          <a:bodyPr anchor="ctr"/>
          <a:lstStyle>
            <a:lvl1pPr algn="l">
              <a:defRPr sz="900" b="1" i="0">
                <a:solidFill>
                  <a:schemeClr val="bg1"/>
                </a:solidFill>
                <a:latin typeface="+mn-lt"/>
                <a:cs typeface="Arial Narrow"/>
              </a:defRPr>
            </a:lvl1pPr>
          </a:lstStyle>
          <a:p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190585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E570-AC09-4FBD-9C9F-896E69F1C76B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464-33AD-4763-9DE6-1C6AD5448E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0377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E570-AC09-4FBD-9C9F-896E69F1C76B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464-33AD-4763-9DE6-1C6AD5448E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8125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E570-AC09-4FBD-9C9F-896E69F1C76B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464-33AD-4763-9DE6-1C6AD5448E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04602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E570-AC09-4FBD-9C9F-896E69F1C76B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464-33AD-4763-9DE6-1C6AD5448E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729233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E570-AC09-4FBD-9C9F-896E69F1C76B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464-33AD-4763-9DE6-1C6AD5448E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09622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E570-AC09-4FBD-9C9F-896E69F1C76B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464-33AD-4763-9DE6-1C6AD5448E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66545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E570-AC09-4FBD-9C9F-896E69F1C76B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464-33AD-4763-9DE6-1C6AD5448E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752302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E570-AC09-4FBD-9C9F-896E69F1C76B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464-33AD-4763-9DE6-1C6AD5448E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28398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E570-AC09-4FBD-9C9F-896E69F1C76B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464-33AD-4763-9DE6-1C6AD5448E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397284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9E570-AC09-4FBD-9C9F-896E69F1C76B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D7464-33AD-4763-9DE6-1C6AD5448E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3544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9E570-AC09-4FBD-9C9F-896E69F1C76B}" type="datetimeFigureOut">
              <a:rPr lang="is-IS" smtClean="0"/>
              <a:t>4.4.2018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D7464-33AD-4763-9DE6-1C6AD5448E42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944727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2915816" y="6059872"/>
            <a:ext cx="1656184" cy="382352"/>
          </a:xfrm>
          <a:prstGeom prst="rect">
            <a:avLst/>
          </a:prstGeom>
        </p:spPr>
        <p:txBody>
          <a:bodyPr anchor="ctr"/>
          <a:lstStyle>
            <a:lvl1pPr algn="l">
              <a:defRPr sz="900" b="1" i="0">
                <a:solidFill>
                  <a:schemeClr val="bg1"/>
                </a:solidFill>
                <a:latin typeface="+mn-lt"/>
                <a:cs typeface="Arial Narrow"/>
              </a:defRPr>
            </a:lvl1pPr>
          </a:lstStyle>
          <a:p>
            <a:fld id="{9F5D15DB-F408-4689-B5FF-44606255C5C4}" type="datetimeFigureOut">
              <a:rPr lang="is-IS" smtClean="0"/>
              <a:t>4.4.2018</a:t>
            </a:fld>
            <a:endParaRPr lang="is-I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192" y="5712003"/>
            <a:ext cx="2386256" cy="741185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6334239" y="2147574"/>
            <a:ext cx="5528531" cy="2664296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chemeClr val="tx1"/>
                </a:solidFill>
                <a:latin typeface="+mj-lt"/>
                <a:ea typeface="+mj-ea"/>
                <a:cs typeface="Arial Narrow"/>
              </a:defRPr>
            </a:lvl1pPr>
          </a:lstStyle>
          <a:p>
            <a:r>
              <a:rPr lang="is-IS" sz="2800" b="0" cap="all" dirty="0"/>
              <a:t>Að fóta sig í þátttökustiganum</a:t>
            </a:r>
            <a:endParaRPr lang="en-US" sz="2800" b="0" cap="all" dirty="0"/>
          </a:p>
          <a:p>
            <a:endParaRPr lang="en-US" sz="2800" b="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400" b="0" dirty="0" err="1">
                <a:solidFill>
                  <a:schemeClr val="bg1">
                    <a:lumMod val="50000"/>
                  </a:schemeClr>
                </a:solidFill>
              </a:rPr>
              <a:t>Málþing</a:t>
            </a:r>
            <a:r>
              <a:rPr lang="en-US" sz="2400" b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b="0" dirty="0" err="1">
                <a:solidFill>
                  <a:schemeClr val="bg1">
                    <a:lumMod val="50000"/>
                  </a:schemeClr>
                </a:solidFill>
              </a:rPr>
              <a:t>umhverfis</a:t>
            </a:r>
            <a:r>
              <a:rPr lang="en-US" sz="2400" b="0" dirty="0">
                <a:solidFill>
                  <a:schemeClr val="bg1">
                    <a:lumMod val="50000"/>
                  </a:schemeClr>
                </a:solidFill>
              </a:rPr>
              <a:t>- og </a:t>
            </a:r>
            <a:r>
              <a:rPr lang="en-US" sz="2400" b="0" dirty="0" err="1">
                <a:solidFill>
                  <a:schemeClr val="bg1">
                    <a:lumMod val="50000"/>
                  </a:schemeClr>
                </a:solidFill>
              </a:rPr>
              <a:t>auðlindaráðuneytis</a:t>
            </a:r>
            <a:endParaRPr lang="en-US" sz="2400" b="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400" b="0" dirty="0" err="1">
                <a:solidFill>
                  <a:schemeClr val="bg1">
                    <a:lumMod val="50000"/>
                  </a:schemeClr>
                </a:solidFill>
              </a:rPr>
              <a:t>Árósasamningurinn</a:t>
            </a:r>
            <a:r>
              <a:rPr lang="en-US" sz="2400" b="0" dirty="0">
                <a:solidFill>
                  <a:schemeClr val="bg1">
                    <a:lumMod val="50000"/>
                  </a:schemeClr>
                </a:solidFill>
              </a:rPr>
              <a:t> – </a:t>
            </a:r>
            <a:r>
              <a:rPr lang="en-US" sz="2400" b="0" dirty="0" err="1">
                <a:solidFill>
                  <a:schemeClr val="bg1">
                    <a:lumMod val="50000"/>
                  </a:schemeClr>
                </a:solidFill>
              </a:rPr>
              <a:t>hver</a:t>
            </a:r>
            <a:r>
              <a:rPr lang="en-US" sz="2400" b="0" dirty="0">
                <a:solidFill>
                  <a:schemeClr val="bg1">
                    <a:lumMod val="50000"/>
                  </a:schemeClr>
                </a:solidFill>
              </a:rPr>
              <a:t> er </a:t>
            </a:r>
            <a:r>
              <a:rPr lang="en-US" sz="2400" b="0" dirty="0" err="1">
                <a:solidFill>
                  <a:schemeClr val="bg1">
                    <a:lumMod val="50000"/>
                  </a:schemeClr>
                </a:solidFill>
              </a:rPr>
              <a:t>reynslan</a:t>
            </a:r>
            <a:r>
              <a:rPr lang="en-US" sz="2400" b="0" dirty="0">
                <a:solidFill>
                  <a:schemeClr val="bg1">
                    <a:lumMod val="50000"/>
                  </a:schemeClr>
                </a:solidFill>
              </a:rPr>
              <a:t>?</a:t>
            </a:r>
            <a:endParaRPr lang="is-IS" sz="2400" b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6334240" y="3378503"/>
            <a:ext cx="5528530" cy="1800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Arial Narrow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Ásdís Hlökk Theodórsdóttir</a:t>
            </a:r>
          </a:p>
          <a:p>
            <a:r>
              <a:rPr lang="en-US" sz="2400" dirty="0"/>
              <a:t>5.4.2018</a:t>
            </a:r>
            <a:endParaRPr lang="is-IS" sz="2400" dirty="0"/>
          </a:p>
        </p:txBody>
      </p:sp>
      <p:pic>
        <p:nvPicPr>
          <p:cNvPr id="9" name="Picture 4" descr="http://ecofeminist-v-breivik.weebly.com/uploads/1/3/0/7/13072327/2137678_orig.png?434">
            <a:extLst>
              <a:ext uri="{FF2B5EF4-FFF2-40B4-BE49-F238E27FC236}">
                <a16:creationId xmlns:a16="http://schemas.microsoft.com/office/drawing/2014/main" id="{BCE79EB5-0047-4AF2-9C31-F4E4DF95B5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20" b="25796"/>
          <a:stretch/>
        </p:blipFill>
        <p:spPr bwMode="auto">
          <a:xfrm>
            <a:off x="1578255" y="1332964"/>
            <a:ext cx="3164281" cy="3845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798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A88466F-D68F-4002-A2DD-72A24857F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is-I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Lög um skipulag kauptúna og sjávarþorpa frá 1921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3D50461-A97A-4FC7-8B08-8FCF851F6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s-IS" sz="2000" i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Samráð á vinnslustigi tillögugerðar</a:t>
            </a:r>
          </a:p>
          <a:p>
            <a:pPr marL="0" indent="0">
              <a:buNone/>
            </a:pPr>
            <a:r>
              <a:rPr lang="is-I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„Ríkisstjórnin annast alla framkvæmd á skipulagsuppdráttum. Hún lætur sérfróða menn ... gera uppdrættina í samráði við bæjarstjórn eða hreppsnefnd í hverjum bæ, </a:t>
            </a:r>
            <a:r>
              <a:rPr lang="is-IS" sz="2000" i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helztu atvinnurekendur bæjarins</a:t>
            </a:r>
            <a:r>
              <a:rPr lang="is-I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, heilbrigðisnefnd, ef til er, og héraðslækni. ...“ (8. gr.)</a:t>
            </a:r>
          </a:p>
          <a:p>
            <a:pPr marL="0" indent="0">
              <a:buNone/>
            </a:pPr>
            <a:endParaRPr lang="is-IS" sz="2000" i="1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is-IS" sz="2000" i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Kynning endanlegrar skipulagstillögu</a:t>
            </a:r>
          </a:p>
          <a:p>
            <a:pPr marL="0" indent="0">
              <a:buNone/>
            </a:pPr>
            <a:r>
              <a:rPr lang="is-I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„Þegar skipulagsuppdrætti er lokið, skal það opinberlega auglýst, og uppdrátturinn ásamt lýsingu, </a:t>
            </a:r>
            <a:r>
              <a:rPr lang="is-IS" sz="2000" i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hafður almenningi í bænum til sýnis, eigi skemur en 4 vikur</a:t>
            </a:r>
            <a:r>
              <a:rPr lang="is-I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. </a:t>
            </a:r>
            <a:r>
              <a:rPr lang="is-IS" sz="2000" i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Eigendum þeirra húsa eða lóða</a:t>
            </a:r>
            <a:r>
              <a:rPr lang="is-I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, sem uppdrátturinn breytir tilfinnanlega, skal auk þess send skrifleg tilkynning um það samtímis. </a:t>
            </a:r>
            <a:r>
              <a:rPr lang="is-IS" sz="2000" i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Skulu þeir hafa sent athugasemdir sínar eða mótmæli til bæjarstjórnar eða hreppsnefndar, áður en sýningarfrestur er á enda</a:t>
            </a:r>
            <a:r>
              <a:rPr lang="is-IS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. ...“ (12. gr.)</a:t>
            </a:r>
          </a:p>
        </p:txBody>
      </p:sp>
    </p:spTree>
    <p:extLst>
      <p:ext uri="{BB962C8B-B14F-4D97-AF65-F5344CB8AC3E}">
        <p14:creationId xmlns:p14="http://schemas.microsoft.com/office/powerpoint/2010/main" val="206420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EB0D068-70EC-4508-A7E0-F0A6522F5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9066" y="1096936"/>
            <a:ext cx="3745143" cy="447163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141BE64-79C8-4A9F-A49B-D994412F433E}"/>
              </a:ext>
            </a:extLst>
          </p:cNvPr>
          <p:cNvSpPr txBox="1"/>
          <p:nvPr/>
        </p:nvSpPr>
        <p:spPr>
          <a:xfrm>
            <a:off x="4469521" y="5968999"/>
            <a:ext cx="65444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Hin átta þrep þátttökustigans samkvæmt Sherry Arnstein</a:t>
            </a:r>
          </a:p>
          <a:p>
            <a:r>
              <a:rPr lang="is-I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Arnstein, 1969. A Ladder of Citizen Participation. Journal of the American Planning Association, 35:4, 216-224.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528715E-3DA8-4D52-8842-97E5E75603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812" y="194691"/>
            <a:ext cx="2888785" cy="375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591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51891745-ADBC-4AEC-A702-02FB44825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08125" cy="1325563"/>
          </a:xfrm>
        </p:spPr>
        <p:txBody>
          <a:bodyPr>
            <a:normAutofit/>
          </a:bodyPr>
          <a:lstStyle/>
          <a:p>
            <a:r>
              <a:rPr lang="is-I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Ákvæði um þátttöku almennings í skipulagslögum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0688BC9-126C-424E-A955-5D14FB5A1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4966912" cy="4351338"/>
          </a:xfrm>
        </p:spPr>
        <p:txBody>
          <a:bodyPr>
            <a:normAutofit/>
          </a:bodyPr>
          <a:lstStyle/>
          <a:p>
            <a:r>
              <a:rPr lang="is-I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Tryggja að samráð sé haft við almenning við gerð skipulagsáætlana þannig að almenningi sé gefið tækifæri til að hafa áhrif á ákvarðanir stjórnvalda við gerð skipulagsáætlana (1. gr.)</a:t>
            </a:r>
          </a:p>
          <a:p>
            <a:r>
              <a:rPr lang="is-I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Við gerð skipulagsáætlana skal eftir föngum leita eftir sjónarmiðum og tillögum íbúa, viðkomandi stjórnvalda og annarra þeirra sem hagsmuna eiga að gæta (12. gr.)</a:t>
            </a:r>
          </a:p>
          <a:p>
            <a:r>
              <a:rPr lang="is-I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Framangreint er útfært í öðrum ákvæðum laganna um kynningu og samráð við gerð skipulagslýsinga, vinnslutillagna og endanlegra skipulagstillagna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D5841C6-2C22-41A2-9D9E-C967C1038D63}"/>
              </a:ext>
            </a:extLst>
          </p:cNvPr>
          <p:cNvSpPr txBox="1">
            <a:spLocks/>
          </p:cNvSpPr>
          <p:nvPr/>
        </p:nvSpPr>
        <p:spPr>
          <a:xfrm>
            <a:off x="6463720" y="1825625"/>
            <a:ext cx="56441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s-I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Stuðla að samvinnu þeirra aðila sem hafa hagsmuna að gæta eða láta sig mál varða vegna framkvæmda sem falla undir ákvæði laganna (1. gr.)</a:t>
            </a:r>
          </a:p>
          <a:p>
            <a:r>
              <a:rPr lang="is-I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Kynna fyrir almenningi umhverfisáhrif framkvæmda og gefa almenningi kost á að koma að athugasemdum og upplýsingum í umhverfismatsferlinu (1. gr.)</a:t>
            </a:r>
          </a:p>
          <a:p>
            <a:r>
              <a:rPr lang="is-I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Framangreint er útfært í öðrum ákvæðum laganna um kynningu og samráð við gerð matsáætlana og frummatsskýrslna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9D68CD6-B292-43B2-83CE-B4D155059476}"/>
              </a:ext>
            </a:extLst>
          </p:cNvPr>
          <p:cNvSpPr txBox="1">
            <a:spLocks/>
          </p:cNvSpPr>
          <p:nvPr/>
        </p:nvSpPr>
        <p:spPr>
          <a:xfrm>
            <a:off x="6463720" y="365125"/>
            <a:ext cx="52020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s-I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Ákvæði um þátttöku almennings í </a:t>
            </a:r>
            <a:br>
              <a:rPr lang="is-I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</a:br>
            <a:r>
              <a:rPr lang="is-I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lögum um mat á umhverfisáhrifum</a:t>
            </a:r>
          </a:p>
        </p:txBody>
      </p:sp>
    </p:spTree>
    <p:extLst>
      <p:ext uri="{BB962C8B-B14F-4D97-AF65-F5344CB8AC3E}">
        <p14:creationId xmlns:p14="http://schemas.microsoft.com/office/powerpoint/2010/main" val="1791681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AD1FE-AA8E-43E7-95DA-9CBF6F28D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Þátttaka almennings í skipulagi og umhverfismati </a:t>
            </a:r>
            <a:br>
              <a:rPr lang="is-I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</a:br>
            <a:r>
              <a:rPr lang="is-I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– hver er reynslan?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4C72E-DA10-4C1A-9567-52C9F9B56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3834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Lagaákvæði um skipulagslýsingar og matsáætlanir hafa eflt tækifæri til þátttöku snemma í ferlinu</a:t>
            </a:r>
          </a:p>
          <a:p>
            <a:pPr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Samráð krefst þekkingar og færni í hagsmunaaðilagreiningu, samráðsaðferðum og úrvinnslu samráðs</a:t>
            </a:r>
          </a:p>
          <a:p>
            <a:pPr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Samráð krefst vilja til hlustunar, samtals og málamiðlana</a:t>
            </a:r>
          </a:p>
          <a:p>
            <a:pPr>
              <a:lnSpc>
                <a:spcPct val="150000"/>
              </a:lnSpc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is-I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Breyttir tímar fjölmiðla og samfélagsmiðla; erfiðara að ná athygli fólks, en um leið fjölbreyttari leiðir til upplýsingamiðlunar og samskipta</a:t>
            </a:r>
          </a:p>
        </p:txBody>
      </p:sp>
    </p:spTree>
    <p:extLst>
      <p:ext uri="{BB962C8B-B14F-4D97-AF65-F5344CB8AC3E}">
        <p14:creationId xmlns:p14="http://schemas.microsoft.com/office/powerpoint/2010/main" val="1017332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Skipulagsstofnun_Arial</Template>
  <TotalTime>4444</TotalTime>
  <Words>347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Wingdings</vt:lpstr>
      <vt:lpstr>Office Theme</vt:lpstr>
      <vt:lpstr>PowerPoint Presentation</vt:lpstr>
      <vt:lpstr>Lög um skipulag kauptúna og sjávarþorpa frá 1921</vt:lpstr>
      <vt:lpstr>PowerPoint Presentation</vt:lpstr>
      <vt:lpstr>Ákvæði um þátttöku almennings í skipulagslögum</vt:lpstr>
      <vt:lpstr>Þátttaka almennings í skipulagi og umhverfismati  – hver er reynslan?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Efst á baugi í skipulagsmálum Skipulagsdagurinn 2016 Gæði byggðar og umhverfis</dc:title>
  <dc:creator>Skipulagsstofnun</dc:creator>
  <cp:lastModifiedBy>Ásdís Hlökk Theodórsdóttir</cp:lastModifiedBy>
  <cp:revision>136</cp:revision>
  <dcterms:created xsi:type="dcterms:W3CDTF">2016-09-13T16:16:19Z</dcterms:created>
  <dcterms:modified xsi:type="dcterms:W3CDTF">2018-04-04T21:24:49Z</dcterms:modified>
</cp:coreProperties>
</file>