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0" r:id="rId1"/>
  </p:sldMasterIdLst>
  <p:notesMasterIdLst>
    <p:notesMasterId r:id="rId15"/>
  </p:notesMasterIdLst>
  <p:handoutMasterIdLst>
    <p:handoutMasterId r:id="rId16"/>
  </p:handoutMasterIdLst>
  <p:sldIdLst>
    <p:sldId id="610" r:id="rId2"/>
    <p:sldId id="642" r:id="rId3"/>
    <p:sldId id="645" r:id="rId4"/>
    <p:sldId id="654" r:id="rId5"/>
    <p:sldId id="648" r:id="rId6"/>
    <p:sldId id="612" r:id="rId7"/>
    <p:sldId id="652" r:id="rId8"/>
    <p:sldId id="651" r:id="rId9"/>
    <p:sldId id="653" r:id="rId10"/>
    <p:sldId id="649" r:id="rId11"/>
    <p:sldId id="613" r:id="rId12"/>
    <p:sldId id="615" r:id="rId13"/>
    <p:sldId id="632" r:id="rId14"/>
  </p:sldIdLst>
  <p:sldSz cx="9144000" cy="6858000" type="screen4x3"/>
  <p:notesSz cx="6858000" cy="9945688"/>
  <p:defaultTextStyle>
    <a:defPPr>
      <a:defRPr lang="en-GB"/>
    </a:defPPr>
    <a:lvl1pPr algn="l" rtl="0" fontAlgn="base">
      <a:spcBef>
        <a:spcPct val="0"/>
      </a:spcBef>
      <a:spcAft>
        <a:spcPct val="0"/>
      </a:spcAft>
      <a:defRPr kern="1200">
        <a:solidFill>
          <a:schemeClr val="tx1"/>
        </a:solidFill>
        <a:latin typeface="Arial" charset="0"/>
        <a:ea typeface="+mn-ea"/>
        <a:cs typeface="+mn-cs"/>
      </a:defRPr>
    </a:lvl1pPr>
    <a:lvl2pPr marL="457159" algn="l" rtl="0" fontAlgn="base">
      <a:spcBef>
        <a:spcPct val="0"/>
      </a:spcBef>
      <a:spcAft>
        <a:spcPct val="0"/>
      </a:spcAft>
      <a:defRPr kern="1200">
        <a:solidFill>
          <a:schemeClr val="tx1"/>
        </a:solidFill>
        <a:latin typeface="Arial" charset="0"/>
        <a:ea typeface="+mn-ea"/>
        <a:cs typeface="+mn-cs"/>
      </a:defRPr>
    </a:lvl2pPr>
    <a:lvl3pPr marL="914318" algn="l" rtl="0" fontAlgn="base">
      <a:spcBef>
        <a:spcPct val="0"/>
      </a:spcBef>
      <a:spcAft>
        <a:spcPct val="0"/>
      </a:spcAft>
      <a:defRPr kern="1200">
        <a:solidFill>
          <a:schemeClr val="tx1"/>
        </a:solidFill>
        <a:latin typeface="Arial" charset="0"/>
        <a:ea typeface="+mn-ea"/>
        <a:cs typeface="+mn-cs"/>
      </a:defRPr>
    </a:lvl3pPr>
    <a:lvl4pPr marL="1371477" algn="l" rtl="0" fontAlgn="base">
      <a:spcBef>
        <a:spcPct val="0"/>
      </a:spcBef>
      <a:spcAft>
        <a:spcPct val="0"/>
      </a:spcAft>
      <a:defRPr kern="1200">
        <a:solidFill>
          <a:schemeClr val="tx1"/>
        </a:solidFill>
        <a:latin typeface="Arial" charset="0"/>
        <a:ea typeface="+mn-ea"/>
        <a:cs typeface="+mn-cs"/>
      </a:defRPr>
    </a:lvl4pPr>
    <a:lvl5pPr marL="1828636" algn="l" rtl="0" fontAlgn="base">
      <a:spcBef>
        <a:spcPct val="0"/>
      </a:spcBef>
      <a:spcAft>
        <a:spcPct val="0"/>
      </a:spcAft>
      <a:defRPr kern="1200">
        <a:solidFill>
          <a:schemeClr val="tx1"/>
        </a:solidFill>
        <a:latin typeface="Arial" charset="0"/>
        <a:ea typeface="+mn-ea"/>
        <a:cs typeface="+mn-cs"/>
      </a:defRPr>
    </a:lvl5pPr>
    <a:lvl6pPr marL="2285795" algn="l" defTabSz="914318" rtl="0" eaLnBrk="1" latinLnBrk="0" hangingPunct="1">
      <a:defRPr kern="1200">
        <a:solidFill>
          <a:schemeClr val="tx1"/>
        </a:solidFill>
        <a:latin typeface="Arial" charset="0"/>
        <a:ea typeface="+mn-ea"/>
        <a:cs typeface="+mn-cs"/>
      </a:defRPr>
    </a:lvl6pPr>
    <a:lvl7pPr marL="2742954" algn="l" defTabSz="914318" rtl="0" eaLnBrk="1" latinLnBrk="0" hangingPunct="1">
      <a:defRPr kern="1200">
        <a:solidFill>
          <a:schemeClr val="tx1"/>
        </a:solidFill>
        <a:latin typeface="Arial" charset="0"/>
        <a:ea typeface="+mn-ea"/>
        <a:cs typeface="+mn-cs"/>
      </a:defRPr>
    </a:lvl7pPr>
    <a:lvl8pPr marL="3200113" algn="l" defTabSz="914318" rtl="0" eaLnBrk="1" latinLnBrk="0" hangingPunct="1">
      <a:defRPr kern="1200">
        <a:solidFill>
          <a:schemeClr val="tx1"/>
        </a:solidFill>
        <a:latin typeface="Arial" charset="0"/>
        <a:ea typeface="+mn-ea"/>
        <a:cs typeface="+mn-cs"/>
      </a:defRPr>
    </a:lvl8pPr>
    <a:lvl9pPr marL="3657272" algn="l" defTabSz="914318"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F0535"/>
    <a:srgbClr val="F1CE6D"/>
    <a:srgbClr val="006C31"/>
    <a:srgbClr val="BCB532"/>
    <a:srgbClr val="40C610"/>
    <a:srgbClr val="307C2C"/>
    <a:srgbClr val="AC0000"/>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ðal stíll 2 - Áhersla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7414" autoAdjust="0"/>
    <p:restoredTop sz="94643" autoAdjust="0"/>
  </p:normalViewPr>
  <p:slideViewPr>
    <p:cSldViewPr>
      <p:cViewPr varScale="1">
        <p:scale>
          <a:sx n="107" d="100"/>
          <a:sy n="107" d="100"/>
        </p:scale>
        <p:origin x="1277" y="8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50" d="100"/>
        <a:sy n="5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íðuhaussstaðgengill 1"/>
          <p:cNvSpPr>
            <a:spLocks noGrp="1"/>
          </p:cNvSpPr>
          <p:nvPr>
            <p:ph type="hdr" sz="quarter"/>
          </p:nvPr>
        </p:nvSpPr>
        <p:spPr>
          <a:xfrm>
            <a:off x="0" y="0"/>
            <a:ext cx="2971800" cy="497285"/>
          </a:xfrm>
          <a:prstGeom prst="rect">
            <a:avLst/>
          </a:prstGeom>
        </p:spPr>
        <p:txBody>
          <a:bodyPr vert="horz" lIns="92501" tIns="46250" rIns="92501" bIns="46250" rtlCol="0"/>
          <a:lstStyle>
            <a:lvl1pPr algn="l">
              <a:defRPr sz="1200"/>
            </a:lvl1pPr>
          </a:lstStyle>
          <a:p>
            <a:endParaRPr lang="is-IS"/>
          </a:p>
        </p:txBody>
      </p:sp>
      <p:sp>
        <p:nvSpPr>
          <p:cNvPr id="3" name="Dagsetningarstaðgengill 2"/>
          <p:cNvSpPr>
            <a:spLocks noGrp="1"/>
          </p:cNvSpPr>
          <p:nvPr>
            <p:ph type="dt" sz="quarter" idx="1"/>
          </p:nvPr>
        </p:nvSpPr>
        <p:spPr>
          <a:xfrm>
            <a:off x="3884613" y="0"/>
            <a:ext cx="2971800" cy="497285"/>
          </a:xfrm>
          <a:prstGeom prst="rect">
            <a:avLst/>
          </a:prstGeom>
        </p:spPr>
        <p:txBody>
          <a:bodyPr vert="horz" lIns="92501" tIns="46250" rIns="92501" bIns="46250" rtlCol="0"/>
          <a:lstStyle>
            <a:lvl1pPr algn="r">
              <a:defRPr sz="1200"/>
            </a:lvl1pPr>
          </a:lstStyle>
          <a:p>
            <a:fld id="{3421CC49-D992-48B5-B839-7C9C7F4F10B3}" type="datetimeFigureOut">
              <a:rPr lang="is-IS" smtClean="0"/>
              <a:pPr/>
              <a:t>8.5.2018</a:t>
            </a:fld>
            <a:endParaRPr lang="is-IS"/>
          </a:p>
        </p:txBody>
      </p:sp>
      <p:sp>
        <p:nvSpPr>
          <p:cNvPr id="4" name="Síðufótarstaðgengill 3"/>
          <p:cNvSpPr>
            <a:spLocks noGrp="1"/>
          </p:cNvSpPr>
          <p:nvPr>
            <p:ph type="ftr" sz="quarter" idx="2"/>
          </p:nvPr>
        </p:nvSpPr>
        <p:spPr>
          <a:xfrm>
            <a:off x="0" y="9446677"/>
            <a:ext cx="2971800" cy="497285"/>
          </a:xfrm>
          <a:prstGeom prst="rect">
            <a:avLst/>
          </a:prstGeom>
        </p:spPr>
        <p:txBody>
          <a:bodyPr vert="horz" lIns="92501" tIns="46250" rIns="92501" bIns="46250" rtlCol="0" anchor="b"/>
          <a:lstStyle>
            <a:lvl1pPr algn="l">
              <a:defRPr sz="1200"/>
            </a:lvl1pPr>
          </a:lstStyle>
          <a:p>
            <a:endParaRPr lang="is-IS"/>
          </a:p>
        </p:txBody>
      </p:sp>
      <p:sp>
        <p:nvSpPr>
          <p:cNvPr id="5" name="Skyggnunúmersstaðgengill 4"/>
          <p:cNvSpPr>
            <a:spLocks noGrp="1"/>
          </p:cNvSpPr>
          <p:nvPr>
            <p:ph type="sldNum" sz="quarter" idx="3"/>
          </p:nvPr>
        </p:nvSpPr>
        <p:spPr>
          <a:xfrm>
            <a:off x="3884613" y="9446677"/>
            <a:ext cx="2971800" cy="497285"/>
          </a:xfrm>
          <a:prstGeom prst="rect">
            <a:avLst/>
          </a:prstGeom>
        </p:spPr>
        <p:txBody>
          <a:bodyPr vert="horz" lIns="92501" tIns="46250" rIns="92501" bIns="46250" rtlCol="0" anchor="b"/>
          <a:lstStyle>
            <a:lvl1pPr algn="r">
              <a:defRPr sz="1200"/>
            </a:lvl1pPr>
          </a:lstStyle>
          <a:p>
            <a:fld id="{E5BA73BE-1A98-4E19-80B8-7BEFC2F99F77}" type="slidenum">
              <a:rPr lang="is-IS" smtClean="0"/>
              <a:pPr/>
              <a:t>‹#›</a:t>
            </a:fld>
            <a:endParaRPr lang="is-IS"/>
          </a:p>
        </p:txBody>
      </p:sp>
    </p:spTree>
    <p:extLst>
      <p:ext uri="{BB962C8B-B14F-4D97-AF65-F5344CB8AC3E}">
        <p14:creationId xmlns:p14="http://schemas.microsoft.com/office/powerpoint/2010/main" val="27224766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íðuhaussstaðgengill 1"/>
          <p:cNvSpPr>
            <a:spLocks noGrp="1"/>
          </p:cNvSpPr>
          <p:nvPr>
            <p:ph type="hdr" sz="quarter"/>
          </p:nvPr>
        </p:nvSpPr>
        <p:spPr>
          <a:xfrm>
            <a:off x="0" y="0"/>
            <a:ext cx="2971800" cy="497285"/>
          </a:xfrm>
          <a:prstGeom prst="rect">
            <a:avLst/>
          </a:prstGeom>
        </p:spPr>
        <p:txBody>
          <a:bodyPr vert="horz" lIns="92501" tIns="46250" rIns="92501" bIns="46250" rtlCol="0"/>
          <a:lstStyle>
            <a:lvl1pPr algn="l">
              <a:defRPr sz="1200">
                <a:latin typeface="Arial" pitchFamily="34" charset="0"/>
              </a:defRPr>
            </a:lvl1pPr>
          </a:lstStyle>
          <a:p>
            <a:pPr>
              <a:defRPr/>
            </a:pPr>
            <a:endParaRPr lang="is-IS"/>
          </a:p>
        </p:txBody>
      </p:sp>
      <p:sp>
        <p:nvSpPr>
          <p:cNvPr id="3" name="Dagsetningarstaðgengill 2"/>
          <p:cNvSpPr>
            <a:spLocks noGrp="1"/>
          </p:cNvSpPr>
          <p:nvPr>
            <p:ph type="dt" idx="1"/>
          </p:nvPr>
        </p:nvSpPr>
        <p:spPr>
          <a:xfrm>
            <a:off x="3884613" y="0"/>
            <a:ext cx="2971800" cy="497285"/>
          </a:xfrm>
          <a:prstGeom prst="rect">
            <a:avLst/>
          </a:prstGeom>
        </p:spPr>
        <p:txBody>
          <a:bodyPr vert="horz" lIns="92501" tIns="46250" rIns="92501" bIns="46250" rtlCol="0"/>
          <a:lstStyle>
            <a:lvl1pPr algn="r">
              <a:defRPr sz="1200">
                <a:latin typeface="Arial" pitchFamily="34" charset="0"/>
              </a:defRPr>
            </a:lvl1pPr>
          </a:lstStyle>
          <a:p>
            <a:pPr>
              <a:defRPr/>
            </a:pPr>
            <a:fld id="{50031ED1-DF09-4912-9433-D19082DBBD94}" type="datetimeFigureOut">
              <a:rPr lang="is-IS"/>
              <a:pPr>
                <a:defRPr/>
              </a:pPr>
              <a:t>8.5.2018</a:t>
            </a:fld>
            <a:endParaRPr lang="is-IS"/>
          </a:p>
        </p:txBody>
      </p:sp>
      <p:sp>
        <p:nvSpPr>
          <p:cNvPr id="4" name="Skyggnumyndastaðgengill 3"/>
          <p:cNvSpPr>
            <a:spLocks noGrp="1" noRot="1" noChangeAspect="1"/>
          </p:cNvSpPr>
          <p:nvPr>
            <p:ph type="sldImg" idx="2"/>
          </p:nvPr>
        </p:nvSpPr>
        <p:spPr>
          <a:xfrm>
            <a:off x="942975" y="746125"/>
            <a:ext cx="4973638" cy="3729038"/>
          </a:xfrm>
          <a:prstGeom prst="rect">
            <a:avLst/>
          </a:prstGeom>
          <a:noFill/>
          <a:ln w="12700">
            <a:solidFill>
              <a:prstClr val="black"/>
            </a:solidFill>
          </a:ln>
        </p:spPr>
        <p:txBody>
          <a:bodyPr vert="horz" lIns="92501" tIns="46250" rIns="92501" bIns="46250" rtlCol="0" anchor="ctr"/>
          <a:lstStyle/>
          <a:p>
            <a:pPr lvl="0"/>
            <a:endParaRPr lang="is-IS" noProof="0"/>
          </a:p>
        </p:txBody>
      </p:sp>
      <p:sp>
        <p:nvSpPr>
          <p:cNvPr id="5" name="Minnispunktastaðgengill 4"/>
          <p:cNvSpPr>
            <a:spLocks noGrp="1"/>
          </p:cNvSpPr>
          <p:nvPr>
            <p:ph type="body" sz="quarter" idx="3"/>
          </p:nvPr>
        </p:nvSpPr>
        <p:spPr>
          <a:xfrm>
            <a:off x="685800" y="4724202"/>
            <a:ext cx="5486400" cy="4475560"/>
          </a:xfrm>
          <a:prstGeom prst="rect">
            <a:avLst/>
          </a:prstGeom>
        </p:spPr>
        <p:txBody>
          <a:bodyPr vert="horz" lIns="92501" tIns="46250" rIns="92501" bIns="46250" rtlCol="0">
            <a:normAutofit/>
          </a:bodyPr>
          <a:lstStyle/>
          <a:p>
            <a:pPr lvl="0"/>
            <a:r>
              <a:rPr lang="is-IS" noProof="0" smtClean="0"/>
              <a:t>Smelltu til að breyta stílum aðaltexta</a:t>
            </a:r>
          </a:p>
          <a:p>
            <a:pPr lvl="1"/>
            <a:r>
              <a:rPr lang="is-IS" noProof="0" smtClean="0"/>
              <a:t>Annað stig</a:t>
            </a:r>
          </a:p>
          <a:p>
            <a:pPr lvl="2"/>
            <a:r>
              <a:rPr lang="is-IS" noProof="0" smtClean="0"/>
              <a:t>Þriðja stig</a:t>
            </a:r>
          </a:p>
          <a:p>
            <a:pPr lvl="3"/>
            <a:r>
              <a:rPr lang="is-IS" noProof="0" smtClean="0"/>
              <a:t>Fjórða stig</a:t>
            </a:r>
          </a:p>
          <a:p>
            <a:pPr lvl="4"/>
            <a:r>
              <a:rPr lang="is-IS" noProof="0" smtClean="0"/>
              <a:t>Fimmta stig</a:t>
            </a:r>
            <a:endParaRPr lang="is-IS" noProof="0"/>
          </a:p>
        </p:txBody>
      </p:sp>
      <p:sp>
        <p:nvSpPr>
          <p:cNvPr id="6" name="Síðufótarstaðgengill 5"/>
          <p:cNvSpPr>
            <a:spLocks noGrp="1"/>
          </p:cNvSpPr>
          <p:nvPr>
            <p:ph type="ftr" sz="quarter" idx="4"/>
          </p:nvPr>
        </p:nvSpPr>
        <p:spPr>
          <a:xfrm>
            <a:off x="0" y="9446677"/>
            <a:ext cx="2971800" cy="497285"/>
          </a:xfrm>
          <a:prstGeom prst="rect">
            <a:avLst/>
          </a:prstGeom>
        </p:spPr>
        <p:txBody>
          <a:bodyPr vert="horz" lIns="92501" tIns="46250" rIns="92501" bIns="46250" rtlCol="0" anchor="b"/>
          <a:lstStyle>
            <a:lvl1pPr algn="l">
              <a:defRPr sz="1200">
                <a:latin typeface="Arial" pitchFamily="34" charset="0"/>
              </a:defRPr>
            </a:lvl1pPr>
          </a:lstStyle>
          <a:p>
            <a:pPr>
              <a:defRPr/>
            </a:pPr>
            <a:endParaRPr lang="is-IS"/>
          </a:p>
        </p:txBody>
      </p:sp>
      <p:sp>
        <p:nvSpPr>
          <p:cNvPr id="7" name="Skyggnunúmersstaðgengill 6"/>
          <p:cNvSpPr>
            <a:spLocks noGrp="1"/>
          </p:cNvSpPr>
          <p:nvPr>
            <p:ph type="sldNum" sz="quarter" idx="5"/>
          </p:nvPr>
        </p:nvSpPr>
        <p:spPr>
          <a:xfrm>
            <a:off x="3884613" y="9446677"/>
            <a:ext cx="2971800" cy="497285"/>
          </a:xfrm>
          <a:prstGeom prst="rect">
            <a:avLst/>
          </a:prstGeom>
        </p:spPr>
        <p:txBody>
          <a:bodyPr vert="horz" lIns="92501" tIns="46250" rIns="92501" bIns="46250" rtlCol="0" anchor="b"/>
          <a:lstStyle>
            <a:lvl1pPr algn="r">
              <a:defRPr sz="1200">
                <a:latin typeface="Arial" pitchFamily="34" charset="0"/>
              </a:defRPr>
            </a:lvl1pPr>
          </a:lstStyle>
          <a:p>
            <a:pPr>
              <a:defRPr/>
            </a:pPr>
            <a:fld id="{4AFB9761-B769-4673-936B-1E86841575B7}" type="slidenum">
              <a:rPr lang="is-IS"/>
              <a:pPr>
                <a:defRPr/>
              </a:pPr>
              <a:t>‹#›</a:t>
            </a:fld>
            <a:endParaRPr lang="is-IS"/>
          </a:p>
        </p:txBody>
      </p:sp>
    </p:spTree>
    <p:extLst>
      <p:ext uri="{BB962C8B-B14F-4D97-AF65-F5344CB8AC3E}">
        <p14:creationId xmlns:p14="http://schemas.microsoft.com/office/powerpoint/2010/main" val="40325129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159" algn="l" rtl="0" eaLnBrk="0" fontAlgn="base" hangingPunct="0">
      <a:spcBef>
        <a:spcPct val="30000"/>
      </a:spcBef>
      <a:spcAft>
        <a:spcPct val="0"/>
      </a:spcAft>
      <a:defRPr sz="1200" kern="1200">
        <a:solidFill>
          <a:schemeClr val="tx1"/>
        </a:solidFill>
        <a:latin typeface="+mn-lt"/>
        <a:ea typeface="+mn-ea"/>
        <a:cs typeface="+mn-cs"/>
      </a:defRPr>
    </a:lvl2pPr>
    <a:lvl3pPr marL="914318" algn="l" rtl="0" eaLnBrk="0" fontAlgn="base" hangingPunct="0">
      <a:spcBef>
        <a:spcPct val="30000"/>
      </a:spcBef>
      <a:spcAft>
        <a:spcPct val="0"/>
      </a:spcAft>
      <a:defRPr sz="1200" kern="1200">
        <a:solidFill>
          <a:schemeClr val="tx1"/>
        </a:solidFill>
        <a:latin typeface="+mn-lt"/>
        <a:ea typeface="+mn-ea"/>
        <a:cs typeface="+mn-cs"/>
      </a:defRPr>
    </a:lvl3pPr>
    <a:lvl4pPr marL="1371477" algn="l" rtl="0" eaLnBrk="0" fontAlgn="base" hangingPunct="0">
      <a:spcBef>
        <a:spcPct val="30000"/>
      </a:spcBef>
      <a:spcAft>
        <a:spcPct val="0"/>
      </a:spcAft>
      <a:defRPr sz="1200" kern="1200">
        <a:solidFill>
          <a:schemeClr val="tx1"/>
        </a:solidFill>
        <a:latin typeface="+mn-lt"/>
        <a:ea typeface="+mn-ea"/>
        <a:cs typeface="+mn-cs"/>
      </a:defRPr>
    </a:lvl4pPr>
    <a:lvl5pPr marL="1828636" algn="l" rtl="0" eaLnBrk="0" fontAlgn="base" hangingPunct="0">
      <a:spcBef>
        <a:spcPct val="30000"/>
      </a:spcBef>
      <a:spcAft>
        <a:spcPct val="0"/>
      </a:spcAft>
      <a:defRPr sz="1200" kern="1200">
        <a:solidFill>
          <a:schemeClr val="tx1"/>
        </a:solidFill>
        <a:latin typeface="+mn-lt"/>
        <a:ea typeface="+mn-ea"/>
        <a:cs typeface="+mn-cs"/>
      </a:defRPr>
    </a:lvl5pPr>
    <a:lvl6pPr marL="2285795" algn="l" defTabSz="914318" rtl="0" eaLnBrk="1" latinLnBrk="0" hangingPunct="1">
      <a:defRPr sz="1200" kern="1200">
        <a:solidFill>
          <a:schemeClr val="tx1"/>
        </a:solidFill>
        <a:latin typeface="+mn-lt"/>
        <a:ea typeface="+mn-ea"/>
        <a:cs typeface="+mn-cs"/>
      </a:defRPr>
    </a:lvl6pPr>
    <a:lvl7pPr marL="2742954" algn="l" defTabSz="914318" rtl="0" eaLnBrk="1" latinLnBrk="0" hangingPunct="1">
      <a:defRPr sz="1200" kern="1200">
        <a:solidFill>
          <a:schemeClr val="tx1"/>
        </a:solidFill>
        <a:latin typeface="+mn-lt"/>
        <a:ea typeface="+mn-ea"/>
        <a:cs typeface="+mn-cs"/>
      </a:defRPr>
    </a:lvl7pPr>
    <a:lvl8pPr marL="3200113" algn="l" defTabSz="914318" rtl="0" eaLnBrk="1" latinLnBrk="0" hangingPunct="1">
      <a:defRPr sz="1200" kern="1200">
        <a:solidFill>
          <a:schemeClr val="tx1"/>
        </a:solidFill>
        <a:latin typeface="+mn-lt"/>
        <a:ea typeface="+mn-ea"/>
        <a:cs typeface="+mn-cs"/>
      </a:defRPr>
    </a:lvl8pPr>
    <a:lvl9pPr marL="3657272" algn="l" defTabSz="914318"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s-IS" dirty="0"/>
          </a:p>
        </p:txBody>
      </p:sp>
      <p:sp>
        <p:nvSpPr>
          <p:cNvPr id="4" name="Slide Number Placeholder 3"/>
          <p:cNvSpPr>
            <a:spLocks noGrp="1"/>
          </p:cNvSpPr>
          <p:nvPr>
            <p:ph type="sldNum" sz="quarter" idx="10"/>
          </p:nvPr>
        </p:nvSpPr>
        <p:spPr/>
        <p:txBody>
          <a:bodyPr/>
          <a:lstStyle/>
          <a:p>
            <a:pPr>
              <a:defRPr/>
            </a:pPr>
            <a:fld id="{4AFB9761-B769-4673-936B-1E86841575B7}" type="slidenum">
              <a:rPr lang="is-IS" smtClean="0"/>
              <a:pPr>
                <a:defRPr/>
              </a:pPr>
              <a:t>3</a:t>
            </a:fld>
            <a:endParaRPr lang="is-IS"/>
          </a:p>
        </p:txBody>
      </p:sp>
    </p:spTree>
    <p:extLst>
      <p:ext uri="{BB962C8B-B14F-4D97-AF65-F5344CB8AC3E}">
        <p14:creationId xmlns:p14="http://schemas.microsoft.com/office/powerpoint/2010/main" val="22975395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ilskyggna">
    <p:spTree>
      <p:nvGrpSpPr>
        <p:cNvPr id="1" name=""/>
        <p:cNvGrpSpPr/>
        <p:nvPr/>
      </p:nvGrpSpPr>
      <p:grpSpPr>
        <a:xfrm>
          <a:off x="0" y="0"/>
          <a:ext cx="0" cy="0"/>
          <a:chOff x="0" y="0"/>
          <a:chExt cx="0" cy="0"/>
        </a:xfrm>
      </p:grpSpPr>
      <p:sp>
        <p:nvSpPr>
          <p:cNvPr id="2" name="Titill 1"/>
          <p:cNvSpPr>
            <a:spLocks noGrp="1"/>
          </p:cNvSpPr>
          <p:nvPr>
            <p:ph type="ctrTitle"/>
          </p:nvPr>
        </p:nvSpPr>
        <p:spPr>
          <a:xfrm>
            <a:off x="685800" y="2130426"/>
            <a:ext cx="7772400" cy="1470025"/>
          </a:xfrm>
        </p:spPr>
        <p:txBody>
          <a:bodyPr/>
          <a:lstStyle/>
          <a:p>
            <a:r>
              <a:rPr lang="is-IS" smtClean="0"/>
              <a:t>Smelltu til að breyta stíl aðaltitils</a:t>
            </a:r>
            <a:endParaRPr lang="is-IS"/>
          </a:p>
        </p:txBody>
      </p:sp>
      <p:sp>
        <p:nvSpPr>
          <p:cNvPr id="3" name="Undirtitill 2"/>
          <p:cNvSpPr>
            <a:spLocks noGrp="1"/>
          </p:cNvSpPr>
          <p:nvPr>
            <p:ph type="subTitle" idx="1"/>
          </p:nvPr>
        </p:nvSpPr>
        <p:spPr>
          <a:xfrm>
            <a:off x="1371600" y="3886200"/>
            <a:ext cx="6400800" cy="1752600"/>
          </a:xfrm>
        </p:spPr>
        <p:txBody>
          <a:bodyPr/>
          <a:lstStyle>
            <a:lvl1pPr marL="0" indent="0" algn="ctr">
              <a:buNone/>
              <a:defRPr/>
            </a:lvl1pPr>
            <a:lvl2pPr marL="457159" indent="0" algn="ctr">
              <a:buNone/>
              <a:defRPr/>
            </a:lvl2pPr>
            <a:lvl3pPr marL="914318" indent="0" algn="ctr">
              <a:buNone/>
              <a:defRPr/>
            </a:lvl3pPr>
            <a:lvl4pPr marL="1371477" indent="0" algn="ctr">
              <a:buNone/>
              <a:defRPr/>
            </a:lvl4pPr>
            <a:lvl5pPr marL="1828636" indent="0" algn="ctr">
              <a:buNone/>
              <a:defRPr/>
            </a:lvl5pPr>
            <a:lvl6pPr marL="2285795" indent="0" algn="ctr">
              <a:buNone/>
              <a:defRPr/>
            </a:lvl6pPr>
            <a:lvl7pPr marL="2742954" indent="0" algn="ctr">
              <a:buNone/>
              <a:defRPr/>
            </a:lvl7pPr>
            <a:lvl8pPr marL="3200113" indent="0" algn="ctr">
              <a:buNone/>
              <a:defRPr/>
            </a:lvl8pPr>
            <a:lvl9pPr marL="3657272" indent="0" algn="ctr">
              <a:buNone/>
              <a:defRPr/>
            </a:lvl9pPr>
          </a:lstStyle>
          <a:p>
            <a:r>
              <a:rPr lang="is-IS" smtClean="0"/>
              <a:t>Smelltu til að breyta stíl aðalundirtitla</a:t>
            </a:r>
            <a:endParaRPr lang="is-IS"/>
          </a:p>
        </p:txBody>
      </p:sp>
      <p:sp>
        <p:nvSpPr>
          <p:cNvPr id="4" name="Date Placeholder 3"/>
          <p:cNvSpPr>
            <a:spLocks noGrp="1"/>
          </p:cNvSpPr>
          <p:nvPr>
            <p:ph type="dt" sz="half" idx="10"/>
          </p:nvPr>
        </p:nvSpPr>
        <p:spPr/>
        <p:txBody>
          <a:bodyPr/>
          <a:lstStyle>
            <a:lvl1pPr>
              <a:defRPr/>
            </a:lvl1pPr>
          </a:lstStyle>
          <a:p>
            <a:pPr>
              <a:defRPr/>
            </a:pPr>
            <a:fld id="{FCCDA861-B8FA-496E-97B6-DC2312BC0230}" type="datetime1">
              <a:rPr lang="en-GB" smtClean="0"/>
              <a:t>08/05/2018</a:t>
            </a:fld>
            <a:endParaRPr lang="en-US"/>
          </a:p>
        </p:txBody>
      </p:sp>
      <p:sp>
        <p:nvSpPr>
          <p:cNvPr id="5" name="Footer Placeholder 4"/>
          <p:cNvSpPr>
            <a:spLocks noGrp="1"/>
          </p:cNvSpPr>
          <p:nvPr>
            <p:ph type="ftr" sz="quarter" idx="11"/>
          </p:nvPr>
        </p:nvSpPr>
        <p:spPr/>
        <p:txBody>
          <a:bodyPr/>
          <a:lstStyle>
            <a:lvl1pPr>
              <a:defRPr/>
            </a:lvl1pPr>
          </a:lstStyle>
          <a:p>
            <a:pPr>
              <a:defRPr/>
            </a:pPr>
            <a:r>
              <a:rPr lang="nn-NO" smtClean="0"/>
              <a:t>Jón Torfi  8.5.2018  Snemmtæk íhlutun</a:t>
            </a:r>
            <a:endParaRPr lang="is-IS" dirty="0"/>
          </a:p>
        </p:txBody>
      </p:sp>
      <p:sp>
        <p:nvSpPr>
          <p:cNvPr id="6" name="Slide Number Placeholder 5"/>
          <p:cNvSpPr>
            <a:spLocks noGrp="1"/>
          </p:cNvSpPr>
          <p:nvPr>
            <p:ph type="sldNum" sz="quarter" idx="12"/>
          </p:nvPr>
        </p:nvSpPr>
        <p:spPr/>
        <p:txBody>
          <a:bodyPr/>
          <a:lstStyle>
            <a:lvl1pPr>
              <a:defRPr/>
            </a:lvl1pPr>
          </a:lstStyle>
          <a:p>
            <a:pPr>
              <a:defRPr/>
            </a:pPr>
            <a:fld id="{79E08B89-1198-4F8D-9675-AA74DF3E8B6F}"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ill og lóðréttur texti">
    <p:spTree>
      <p:nvGrpSpPr>
        <p:cNvPr id="1" name=""/>
        <p:cNvGrpSpPr/>
        <p:nvPr/>
      </p:nvGrpSpPr>
      <p:grpSpPr>
        <a:xfrm>
          <a:off x="0" y="0"/>
          <a:ext cx="0" cy="0"/>
          <a:chOff x="0" y="0"/>
          <a:chExt cx="0" cy="0"/>
        </a:xfrm>
      </p:grpSpPr>
      <p:sp>
        <p:nvSpPr>
          <p:cNvPr id="2" name="Titill 1"/>
          <p:cNvSpPr>
            <a:spLocks noGrp="1"/>
          </p:cNvSpPr>
          <p:nvPr>
            <p:ph type="title"/>
          </p:nvPr>
        </p:nvSpPr>
        <p:spPr/>
        <p:txBody>
          <a:bodyPr/>
          <a:lstStyle/>
          <a:p>
            <a:r>
              <a:rPr lang="is-IS" smtClean="0"/>
              <a:t>Smelltu til að breyta stíl aðaltitils</a:t>
            </a:r>
            <a:endParaRPr lang="is-IS"/>
          </a:p>
        </p:txBody>
      </p:sp>
      <p:sp>
        <p:nvSpPr>
          <p:cNvPr id="3" name="Staðgengill lárétts texta 2"/>
          <p:cNvSpPr>
            <a:spLocks noGrp="1"/>
          </p:cNvSpPr>
          <p:nvPr>
            <p:ph type="body" orient="vert" idx="1"/>
          </p:nvPr>
        </p:nvSpPr>
        <p:spPr/>
        <p:txBody>
          <a:bodyPr vert="eaVert"/>
          <a:lstStyle/>
          <a:p>
            <a:pPr lvl="0"/>
            <a:r>
              <a:rPr lang="is-IS" smtClean="0"/>
              <a:t>Smelltu til að breyta stílum aðaltexta</a:t>
            </a:r>
          </a:p>
          <a:p>
            <a:pPr lvl="1"/>
            <a:r>
              <a:rPr lang="is-IS" smtClean="0"/>
              <a:t>Annað stig</a:t>
            </a:r>
          </a:p>
          <a:p>
            <a:pPr lvl="2"/>
            <a:r>
              <a:rPr lang="is-IS" smtClean="0"/>
              <a:t>Þriðja stig</a:t>
            </a:r>
          </a:p>
          <a:p>
            <a:pPr lvl="3"/>
            <a:r>
              <a:rPr lang="is-IS" smtClean="0"/>
              <a:t>Fjórða stig</a:t>
            </a:r>
          </a:p>
          <a:p>
            <a:pPr lvl="4"/>
            <a:r>
              <a:rPr lang="is-IS" smtClean="0"/>
              <a:t>Fimmta stig</a:t>
            </a:r>
            <a:endParaRPr lang="is-IS"/>
          </a:p>
        </p:txBody>
      </p:sp>
      <p:sp>
        <p:nvSpPr>
          <p:cNvPr id="4" name="Date Placeholder 3"/>
          <p:cNvSpPr>
            <a:spLocks noGrp="1"/>
          </p:cNvSpPr>
          <p:nvPr>
            <p:ph type="dt" sz="half" idx="10"/>
          </p:nvPr>
        </p:nvSpPr>
        <p:spPr/>
        <p:txBody>
          <a:bodyPr/>
          <a:lstStyle>
            <a:lvl1pPr>
              <a:defRPr/>
            </a:lvl1pPr>
          </a:lstStyle>
          <a:p>
            <a:pPr>
              <a:defRPr/>
            </a:pPr>
            <a:fld id="{B08DC342-1535-4DD7-BB4F-72B0D653AA7C}" type="datetime1">
              <a:rPr lang="en-GB" smtClean="0"/>
              <a:t>08/05/2018</a:t>
            </a:fld>
            <a:endParaRPr lang="en-US"/>
          </a:p>
        </p:txBody>
      </p:sp>
      <p:sp>
        <p:nvSpPr>
          <p:cNvPr id="5" name="Footer Placeholder 4"/>
          <p:cNvSpPr>
            <a:spLocks noGrp="1"/>
          </p:cNvSpPr>
          <p:nvPr>
            <p:ph type="ftr" sz="quarter" idx="11"/>
          </p:nvPr>
        </p:nvSpPr>
        <p:spPr/>
        <p:txBody>
          <a:bodyPr/>
          <a:lstStyle>
            <a:lvl1pPr>
              <a:defRPr/>
            </a:lvl1pPr>
          </a:lstStyle>
          <a:p>
            <a:pPr>
              <a:defRPr/>
            </a:pPr>
            <a:r>
              <a:rPr lang="nn-NO" smtClean="0"/>
              <a:t>Jón Torfi  8.5.2018  Snemmtæk íhlutun</a:t>
            </a:r>
            <a:endParaRPr lang="is-IS" dirty="0"/>
          </a:p>
        </p:txBody>
      </p:sp>
      <p:sp>
        <p:nvSpPr>
          <p:cNvPr id="6" name="Slide Number Placeholder 5"/>
          <p:cNvSpPr>
            <a:spLocks noGrp="1"/>
          </p:cNvSpPr>
          <p:nvPr>
            <p:ph type="sldNum" sz="quarter" idx="12"/>
          </p:nvPr>
        </p:nvSpPr>
        <p:spPr/>
        <p:txBody>
          <a:bodyPr/>
          <a:lstStyle>
            <a:lvl1pPr>
              <a:defRPr/>
            </a:lvl1pPr>
          </a:lstStyle>
          <a:p>
            <a:pPr>
              <a:defRPr/>
            </a:pPr>
            <a:fld id="{E15FCC4C-58FE-4287-8281-39429E218AE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óðréttur titill og texti">
    <p:spTree>
      <p:nvGrpSpPr>
        <p:cNvPr id="1" name=""/>
        <p:cNvGrpSpPr/>
        <p:nvPr/>
      </p:nvGrpSpPr>
      <p:grpSpPr>
        <a:xfrm>
          <a:off x="0" y="0"/>
          <a:ext cx="0" cy="0"/>
          <a:chOff x="0" y="0"/>
          <a:chExt cx="0" cy="0"/>
        </a:xfrm>
      </p:grpSpPr>
      <p:sp>
        <p:nvSpPr>
          <p:cNvPr id="2" name="Lóðréttur titill 1"/>
          <p:cNvSpPr>
            <a:spLocks noGrp="1"/>
          </p:cNvSpPr>
          <p:nvPr>
            <p:ph type="title" orient="vert"/>
          </p:nvPr>
        </p:nvSpPr>
        <p:spPr>
          <a:xfrm>
            <a:off x="6638925" y="404814"/>
            <a:ext cx="2058988" cy="5721350"/>
          </a:xfrm>
        </p:spPr>
        <p:txBody>
          <a:bodyPr vert="eaVert"/>
          <a:lstStyle/>
          <a:p>
            <a:r>
              <a:rPr lang="is-IS" smtClean="0"/>
              <a:t>Smelltu til að breyta stíl aðaltitils</a:t>
            </a:r>
            <a:endParaRPr lang="is-IS"/>
          </a:p>
        </p:txBody>
      </p:sp>
      <p:sp>
        <p:nvSpPr>
          <p:cNvPr id="3" name="Staðgengill lárétts texta 2"/>
          <p:cNvSpPr>
            <a:spLocks noGrp="1"/>
          </p:cNvSpPr>
          <p:nvPr>
            <p:ph type="body" orient="vert" idx="1"/>
          </p:nvPr>
        </p:nvSpPr>
        <p:spPr>
          <a:xfrm>
            <a:off x="457201" y="404814"/>
            <a:ext cx="6029325" cy="5721350"/>
          </a:xfrm>
        </p:spPr>
        <p:txBody>
          <a:bodyPr vert="eaVert"/>
          <a:lstStyle/>
          <a:p>
            <a:pPr lvl="0"/>
            <a:r>
              <a:rPr lang="is-IS" smtClean="0"/>
              <a:t>Smelltu til að breyta stílum aðaltexta</a:t>
            </a:r>
          </a:p>
          <a:p>
            <a:pPr lvl="1"/>
            <a:r>
              <a:rPr lang="is-IS" smtClean="0"/>
              <a:t>Annað stig</a:t>
            </a:r>
          </a:p>
          <a:p>
            <a:pPr lvl="2"/>
            <a:r>
              <a:rPr lang="is-IS" smtClean="0"/>
              <a:t>Þriðja stig</a:t>
            </a:r>
          </a:p>
          <a:p>
            <a:pPr lvl="3"/>
            <a:r>
              <a:rPr lang="is-IS" smtClean="0"/>
              <a:t>Fjórða stig</a:t>
            </a:r>
          </a:p>
          <a:p>
            <a:pPr lvl="4"/>
            <a:r>
              <a:rPr lang="is-IS" smtClean="0"/>
              <a:t>Fimmta stig</a:t>
            </a:r>
            <a:endParaRPr lang="is-IS"/>
          </a:p>
        </p:txBody>
      </p:sp>
      <p:sp>
        <p:nvSpPr>
          <p:cNvPr id="4" name="Date Placeholder 3"/>
          <p:cNvSpPr>
            <a:spLocks noGrp="1"/>
          </p:cNvSpPr>
          <p:nvPr>
            <p:ph type="dt" sz="half" idx="10"/>
          </p:nvPr>
        </p:nvSpPr>
        <p:spPr/>
        <p:txBody>
          <a:bodyPr/>
          <a:lstStyle>
            <a:lvl1pPr>
              <a:defRPr/>
            </a:lvl1pPr>
          </a:lstStyle>
          <a:p>
            <a:pPr>
              <a:defRPr/>
            </a:pPr>
            <a:fld id="{01E8DABB-3EF6-44AC-A137-4A92CA71D6BE}" type="datetime1">
              <a:rPr lang="en-GB" smtClean="0"/>
              <a:t>08/05/2018</a:t>
            </a:fld>
            <a:endParaRPr lang="en-US"/>
          </a:p>
        </p:txBody>
      </p:sp>
      <p:sp>
        <p:nvSpPr>
          <p:cNvPr id="5" name="Footer Placeholder 4"/>
          <p:cNvSpPr>
            <a:spLocks noGrp="1"/>
          </p:cNvSpPr>
          <p:nvPr>
            <p:ph type="ftr" sz="quarter" idx="11"/>
          </p:nvPr>
        </p:nvSpPr>
        <p:spPr/>
        <p:txBody>
          <a:bodyPr/>
          <a:lstStyle>
            <a:lvl1pPr>
              <a:defRPr/>
            </a:lvl1pPr>
          </a:lstStyle>
          <a:p>
            <a:pPr>
              <a:defRPr/>
            </a:pPr>
            <a:r>
              <a:rPr lang="nn-NO" smtClean="0"/>
              <a:t>Jón Torfi  8.5.2018  Snemmtæk íhlutun</a:t>
            </a:r>
            <a:endParaRPr lang="is-IS" dirty="0"/>
          </a:p>
        </p:txBody>
      </p:sp>
      <p:sp>
        <p:nvSpPr>
          <p:cNvPr id="6" name="Slide Number Placeholder 5"/>
          <p:cNvSpPr>
            <a:spLocks noGrp="1"/>
          </p:cNvSpPr>
          <p:nvPr>
            <p:ph type="sldNum" sz="quarter" idx="12"/>
          </p:nvPr>
        </p:nvSpPr>
        <p:spPr/>
        <p:txBody>
          <a:bodyPr/>
          <a:lstStyle>
            <a:lvl1pPr>
              <a:defRPr/>
            </a:lvl1pPr>
          </a:lstStyle>
          <a:p>
            <a:pPr>
              <a:defRPr/>
            </a:pPr>
            <a:fld id="{1D35050F-E50A-4FC4-B006-ED68275DB157}"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ill og efni">
    <p:spTree>
      <p:nvGrpSpPr>
        <p:cNvPr id="1" name=""/>
        <p:cNvGrpSpPr/>
        <p:nvPr/>
      </p:nvGrpSpPr>
      <p:grpSpPr>
        <a:xfrm>
          <a:off x="0" y="0"/>
          <a:ext cx="0" cy="0"/>
          <a:chOff x="0" y="0"/>
          <a:chExt cx="0" cy="0"/>
        </a:xfrm>
      </p:grpSpPr>
      <p:sp>
        <p:nvSpPr>
          <p:cNvPr id="2" name="Titill 1"/>
          <p:cNvSpPr>
            <a:spLocks noGrp="1"/>
          </p:cNvSpPr>
          <p:nvPr>
            <p:ph type="title"/>
          </p:nvPr>
        </p:nvSpPr>
        <p:spPr/>
        <p:txBody>
          <a:bodyPr/>
          <a:lstStyle/>
          <a:p>
            <a:r>
              <a:rPr lang="is-IS" smtClean="0"/>
              <a:t>Smelltu til að breyta stíl aðaltitils</a:t>
            </a:r>
            <a:endParaRPr lang="is-IS"/>
          </a:p>
        </p:txBody>
      </p:sp>
      <p:sp>
        <p:nvSpPr>
          <p:cNvPr id="3" name="Staðgengill efnis 2"/>
          <p:cNvSpPr>
            <a:spLocks noGrp="1"/>
          </p:cNvSpPr>
          <p:nvPr>
            <p:ph idx="1"/>
          </p:nvPr>
        </p:nvSpPr>
        <p:spPr/>
        <p:txBody>
          <a:bodyPr/>
          <a:lstStyle/>
          <a:p>
            <a:pPr lvl="0"/>
            <a:r>
              <a:rPr lang="is-IS" dirty="0" smtClean="0"/>
              <a:t>Smelltu til að breyta stílum aðaltexta</a:t>
            </a:r>
          </a:p>
          <a:p>
            <a:pPr lvl="1"/>
            <a:r>
              <a:rPr lang="is-IS" dirty="0" smtClean="0"/>
              <a:t>Annað stig</a:t>
            </a:r>
          </a:p>
          <a:p>
            <a:pPr lvl="2"/>
            <a:r>
              <a:rPr lang="is-IS" dirty="0" smtClean="0"/>
              <a:t>Þriðja stig</a:t>
            </a:r>
          </a:p>
          <a:p>
            <a:pPr lvl="3"/>
            <a:r>
              <a:rPr lang="is-IS" dirty="0" smtClean="0"/>
              <a:t>Fjórða stig</a:t>
            </a:r>
          </a:p>
          <a:p>
            <a:pPr lvl="4"/>
            <a:r>
              <a:rPr lang="is-IS" dirty="0" smtClean="0"/>
              <a:t>Fimmta stig</a:t>
            </a:r>
            <a:endParaRPr lang="is-IS" dirty="0"/>
          </a:p>
        </p:txBody>
      </p:sp>
      <p:sp>
        <p:nvSpPr>
          <p:cNvPr id="4" name="Dagsetningarstaðgengill 3"/>
          <p:cNvSpPr>
            <a:spLocks noGrp="1"/>
          </p:cNvSpPr>
          <p:nvPr>
            <p:ph type="dt" sz="half" idx="10"/>
          </p:nvPr>
        </p:nvSpPr>
        <p:spPr/>
        <p:txBody>
          <a:bodyPr/>
          <a:lstStyle>
            <a:lvl1pPr>
              <a:defRPr/>
            </a:lvl1pPr>
          </a:lstStyle>
          <a:p>
            <a:pPr>
              <a:defRPr/>
            </a:pPr>
            <a:fld id="{56BE0007-CD85-49DD-9285-937DA0EC4D20}" type="datetime1">
              <a:rPr lang="en-GB" smtClean="0"/>
              <a:t>08/05/2018</a:t>
            </a:fld>
            <a:endParaRPr lang="en-US"/>
          </a:p>
        </p:txBody>
      </p:sp>
      <p:sp>
        <p:nvSpPr>
          <p:cNvPr id="5" name="Síðufótarstaðgengill 4"/>
          <p:cNvSpPr>
            <a:spLocks noGrp="1"/>
          </p:cNvSpPr>
          <p:nvPr>
            <p:ph type="ftr" sz="quarter" idx="11"/>
          </p:nvPr>
        </p:nvSpPr>
        <p:spPr/>
        <p:txBody>
          <a:bodyPr/>
          <a:lstStyle>
            <a:lvl1pPr>
              <a:defRPr/>
            </a:lvl1pPr>
          </a:lstStyle>
          <a:p>
            <a:pPr>
              <a:defRPr/>
            </a:pPr>
            <a:r>
              <a:rPr lang="nn-NO" smtClean="0"/>
              <a:t>Jón Torfi  8.5.2018  Snemmtæk íhlutun</a:t>
            </a:r>
            <a:endParaRPr lang="is-IS" dirty="0"/>
          </a:p>
        </p:txBody>
      </p:sp>
      <p:sp>
        <p:nvSpPr>
          <p:cNvPr id="6" name="Skyggnunúmersstaðgengill 5"/>
          <p:cNvSpPr>
            <a:spLocks noGrp="1"/>
          </p:cNvSpPr>
          <p:nvPr>
            <p:ph type="sldNum" sz="quarter" idx="12"/>
          </p:nvPr>
        </p:nvSpPr>
        <p:spPr>
          <a:xfrm>
            <a:off x="6553200" y="6356351"/>
            <a:ext cx="1662113" cy="365125"/>
          </a:xfrm>
        </p:spPr>
        <p:txBody>
          <a:bodyPr/>
          <a:lstStyle>
            <a:lvl1pPr>
              <a:defRPr sz="1400">
                <a:solidFill>
                  <a:schemeClr val="tx1"/>
                </a:solidFill>
              </a:defRPr>
            </a:lvl1pPr>
          </a:lstStyle>
          <a:p>
            <a:pPr>
              <a:defRPr/>
            </a:pPr>
            <a:fld id="{3EA4B7BF-264C-43AF-9B5C-435D93AEAA2A}"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Kaflafyrirsögn">
    <p:spTree>
      <p:nvGrpSpPr>
        <p:cNvPr id="1" name=""/>
        <p:cNvGrpSpPr/>
        <p:nvPr/>
      </p:nvGrpSpPr>
      <p:grpSpPr>
        <a:xfrm>
          <a:off x="0" y="0"/>
          <a:ext cx="0" cy="0"/>
          <a:chOff x="0" y="0"/>
          <a:chExt cx="0" cy="0"/>
        </a:xfrm>
      </p:grpSpPr>
      <p:sp>
        <p:nvSpPr>
          <p:cNvPr id="2" name="Titill 1"/>
          <p:cNvSpPr>
            <a:spLocks noGrp="1"/>
          </p:cNvSpPr>
          <p:nvPr>
            <p:ph type="title"/>
          </p:nvPr>
        </p:nvSpPr>
        <p:spPr>
          <a:xfrm>
            <a:off x="722313" y="4406901"/>
            <a:ext cx="7772400" cy="1362075"/>
          </a:xfrm>
        </p:spPr>
        <p:txBody>
          <a:bodyPr anchor="t"/>
          <a:lstStyle>
            <a:lvl1pPr algn="l">
              <a:defRPr sz="4000" b="1" cap="all"/>
            </a:lvl1pPr>
          </a:lstStyle>
          <a:p>
            <a:r>
              <a:rPr lang="is-IS" smtClean="0"/>
              <a:t>Smelltu til að breyta stíl aðaltitils</a:t>
            </a:r>
            <a:endParaRPr lang="is-IS"/>
          </a:p>
        </p:txBody>
      </p:sp>
      <p:sp>
        <p:nvSpPr>
          <p:cNvPr id="3" name="Textastaðgengill 2"/>
          <p:cNvSpPr>
            <a:spLocks noGrp="1"/>
          </p:cNvSpPr>
          <p:nvPr>
            <p:ph type="body" idx="1"/>
          </p:nvPr>
        </p:nvSpPr>
        <p:spPr>
          <a:xfrm>
            <a:off x="722313" y="2906714"/>
            <a:ext cx="7772400" cy="1500187"/>
          </a:xfrm>
        </p:spPr>
        <p:txBody>
          <a:bodyPr anchor="b"/>
          <a:lstStyle>
            <a:lvl1pPr marL="0" indent="0">
              <a:buNone/>
              <a:defRPr sz="2000"/>
            </a:lvl1pPr>
            <a:lvl2pPr marL="457159" indent="0">
              <a:buNone/>
              <a:defRPr sz="1800"/>
            </a:lvl2pPr>
            <a:lvl3pPr marL="914318" indent="0">
              <a:buNone/>
              <a:defRPr sz="1600"/>
            </a:lvl3pPr>
            <a:lvl4pPr marL="1371477" indent="0">
              <a:buNone/>
              <a:defRPr sz="1400"/>
            </a:lvl4pPr>
            <a:lvl5pPr marL="1828636" indent="0">
              <a:buNone/>
              <a:defRPr sz="1400"/>
            </a:lvl5pPr>
            <a:lvl6pPr marL="2285795" indent="0">
              <a:buNone/>
              <a:defRPr sz="1400"/>
            </a:lvl6pPr>
            <a:lvl7pPr marL="2742954" indent="0">
              <a:buNone/>
              <a:defRPr sz="1400"/>
            </a:lvl7pPr>
            <a:lvl8pPr marL="3200113" indent="0">
              <a:buNone/>
              <a:defRPr sz="1400"/>
            </a:lvl8pPr>
            <a:lvl9pPr marL="3657272" indent="0">
              <a:buNone/>
              <a:defRPr sz="1400"/>
            </a:lvl9pPr>
          </a:lstStyle>
          <a:p>
            <a:pPr lvl="0"/>
            <a:r>
              <a:rPr lang="is-IS" smtClean="0"/>
              <a:t>Smelltu til að breyta stílum aðaltexta</a:t>
            </a:r>
          </a:p>
        </p:txBody>
      </p:sp>
      <p:sp>
        <p:nvSpPr>
          <p:cNvPr id="4" name="Date Placeholder 3"/>
          <p:cNvSpPr>
            <a:spLocks noGrp="1"/>
          </p:cNvSpPr>
          <p:nvPr>
            <p:ph type="dt" sz="half" idx="10"/>
          </p:nvPr>
        </p:nvSpPr>
        <p:spPr/>
        <p:txBody>
          <a:bodyPr/>
          <a:lstStyle>
            <a:lvl1pPr>
              <a:defRPr/>
            </a:lvl1pPr>
          </a:lstStyle>
          <a:p>
            <a:pPr>
              <a:defRPr/>
            </a:pPr>
            <a:fld id="{797F8F4E-CAF7-49D4-AEA3-C67303CC5D74}" type="datetime1">
              <a:rPr lang="en-GB" smtClean="0"/>
              <a:t>08/05/2018</a:t>
            </a:fld>
            <a:endParaRPr lang="en-US"/>
          </a:p>
        </p:txBody>
      </p:sp>
      <p:sp>
        <p:nvSpPr>
          <p:cNvPr id="5" name="Footer Placeholder 4"/>
          <p:cNvSpPr>
            <a:spLocks noGrp="1"/>
          </p:cNvSpPr>
          <p:nvPr>
            <p:ph type="ftr" sz="quarter" idx="11"/>
          </p:nvPr>
        </p:nvSpPr>
        <p:spPr/>
        <p:txBody>
          <a:bodyPr/>
          <a:lstStyle>
            <a:lvl1pPr>
              <a:defRPr/>
            </a:lvl1pPr>
          </a:lstStyle>
          <a:p>
            <a:pPr>
              <a:defRPr/>
            </a:pPr>
            <a:r>
              <a:rPr lang="nn-NO" smtClean="0"/>
              <a:t>Jón Torfi  8.5.2018  Snemmtæk íhlutun</a:t>
            </a:r>
            <a:endParaRPr lang="is-IS" dirty="0"/>
          </a:p>
        </p:txBody>
      </p:sp>
      <p:sp>
        <p:nvSpPr>
          <p:cNvPr id="6" name="Slide Number Placeholder 5"/>
          <p:cNvSpPr>
            <a:spLocks noGrp="1"/>
          </p:cNvSpPr>
          <p:nvPr>
            <p:ph type="sldNum" sz="quarter" idx="12"/>
          </p:nvPr>
        </p:nvSpPr>
        <p:spPr/>
        <p:txBody>
          <a:bodyPr/>
          <a:lstStyle>
            <a:lvl1pPr>
              <a:defRPr/>
            </a:lvl1pPr>
          </a:lstStyle>
          <a:p>
            <a:pPr>
              <a:defRPr/>
            </a:pPr>
            <a:fld id="{7580A3BB-2DBF-4E16-90B5-D871F347BF9D}"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ö efnisatriði">
    <p:spTree>
      <p:nvGrpSpPr>
        <p:cNvPr id="1" name=""/>
        <p:cNvGrpSpPr/>
        <p:nvPr/>
      </p:nvGrpSpPr>
      <p:grpSpPr>
        <a:xfrm>
          <a:off x="0" y="0"/>
          <a:ext cx="0" cy="0"/>
          <a:chOff x="0" y="0"/>
          <a:chExt cx="0" cy="0"/>
        </a:xfrm>
      </p:grpSpPr>
      <p:sp>
        <p:nvSpPr>
          <p:cNvPr id="2" name="Titill 1"/>
          <p:cNvSpPr>
            <a:spLocks noGrp="1"/>
          </p:cNvSpPr>
          <p:nvPr>
            <p:ph type="title"/>
          </p:nvPr>
        </p:nvSpPr>
        <p:spPr/>
        <p:txBody>
          <a:bodyPr/>
          <a:lstStyle/>
          <a:p>
            <a:r>
              <a:rPr lang="is-IS" smtClean="0"/>
              <a:t>Smelltu til að breyta stíl aðaltitils</a:t>
            </a:r>
            <a:endParaRPr lang="is-IS"/>
          </a:p>
        </p:txBody>
      </p:sp>
      <p:sp>
        <p:nvSpPr>
          <p:cNvPr id="3" name="Staðgengill efnis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s-IS" smtClean="0"/>
              <a:t>Smelltu til að breyta stílum aðaltexta</a:t>
            </a:r>
          </a:p>
          <a:p>
            <a:pPr lvl="1"/>
            <a:r>
              <a:rPr lang="is-IS" smtClean="0"/>
              <a:t>Annað stig</a:t>
            </a:r>
          </a:p>
          <a:p>
            <a:pPr lvl="2"/>
            <a:r>
              <a:rPr lang="is-IS" smtClean="0"/>
              <a:t>Þriðja stig</a:t>
            </a:r>
          </a:p>
          <a:p>
            <a:pPr lvl="3"/>
            <a:r>
              <a:rPr lang="is-IS" smtClean="0"/>
              <a:t>Fjórða stig</a:t>
            </a:r>
          </a:p>
          <a:p>
            <a:pPr lvl="4"/>
            <a:r>
              <a:rPr lang="is-IS" smtClean="0"/>
              <a:t>Fimmta stig</a:t>
            </a:r>
            <a:endParaRPr lang="is-IS"/>
          </a:p>
        </p:txBody>
      </p:sp>
      <p:sp>
        <p:nvSpPr>
          <p:cNvPr id="4" name="Staðgengill efnis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s-IS" smtClean="0"/>
              <a:t>Smelltu til að breyta stílum aðaltexta</a:t>
            </a:r>
          </a:p>
          <a:p>
            <a:pPr lvl="1"/>
            <a:r>
              <a:rPr lang="is-IS" smtClean="0"/>
              <a:t>Annað stig</a:t>
            </a:r>
          </a:p>
          <a:p>
            <a:pPr lvl="2"/>
            <a:r>
              <a:rPr lang="is-IS" smtClean="0"/>
              <a:t>Þriðja stig</a:t>
            </a:r>
          </a:p>
          <a:p>
            <a:pPr lvl="3"/>
            <a:r>
              <a:rPr lang="is-IS" smtClean="0"/>
              <a:t>Fjórða stig</a:t>
            </a:r>
          </a:p>
          <a:p>
            <a:pPr lvl="4"/>
            <a:r>
              <a:rPr lang="is-IS" smtClean="0"/>
              <a:t>Fimmta stig</a:t>
            </a:r>
            <a:endParaRPr lang="is-IS"/>
          </a:p>
        </p:txBody>
      </p:sp>
      <p:sp>
        <p:nvSpPr>
          <p:cNvPr id="5" name="Date Placeholder 3"/>
          <p:cNvSpPr>
            <a:spLocks noGrp="1"/>
          </p:cNvSpPr>
          <p:nvPr>
            <p:ph type="dt" sz="half" idx="10"/>
          </p:nvPr>
        </p:nvSpPr>
        <p:spPr/>
        <p:txBody>
          <a:bodyPr/>
          <a:lstStyle>
            <a:lvl1pPr>
              <a:defRPr/>
            </a:lvl1pPr>
          </a:lstStyle>
          <a:p>
            <a:pPr>
              <a:defRPr/>
            </a:pPr>
            <a:fld id="{C51CAD09-E180-4E13-A48D-7692E9E466D1}" type="datetime1">
              <a:rPr lang="en-GB" smtClean="0"/>
              <a:t>08/05/2018</a:t>
            </a:fld>
            <a:endParaRPr lang="en-US"/>
          </a:p>
        </p:txBody>
      </p:sp>
      <p:sp>
        <p:nvSpPr>
          <p:cNvPr id="6" name="Footer Placeholder 4"/>
          <p:cNvSpPr>
            <a:spLocks noGrp="1"/>
          </p:cNvSpPr>
          <p:nvPr>
            <p:ph type="ftr" sz="quarter" idx="11"/>
          </p:nvPr>
        </p:nvSpPr>
        <p:spPr/>
        <p:txBody>
          <a:bodyPr/>
          <a:lstStyle>
            <a:lvl1pPr>
              <a:defRPr/>
            </a:lvl1pPr>
          </a:lstStyle>
          <a:p>
            <a:pPr>
              <a:defRPr/>
            </a:pPr>
            <a:r>
              <a:rPr lang="nn-NO" smtClean="0"/>
              <a:t>Jón Torfi  8.5.2018  Snemmtæk íhlutun</a:t>
            </a:r>
            <a:endParaRPr lang="is-IS" dirty="0"/>
          </a:p>
        </p:txBody>
      </p:sp>
      <p:sp>
        <p:nvSpPr>
          <p:cNvPr id="7" name="Slide Number Placeholder 5"/>
          <p:cNvSpPr>
            <a:spLocks noGrp="1"/>
          </p:cNvSpPr>
          <p:nvPr>
            <p:ph type="sldNum" sz="quarter" idx="12"/>
          </p:nvPr>
        </p:nvSpPr>
        <p:spPr/>
        <p:txBody>
          <a:bodyPr/>
          <a:lstStyle>
            <a:lvl1pPr>
              <a:defRPr/>
            </a:lvl1pPr>
          </a:lstStyle>
          <a:p>
            <a:pPr>
              <a:defRPr/>
            </a:pPr>
            <a:fld id="{80069C10-F4B3-43D6-881B-C75B41405C98}"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anburður">
    <p:spTree>
      <p:nvGrpSpPr>
        <p:cNvPr id="1" name=""/>
        <p:cNvGrpSpPr/>
        <p:nvPr/>
      </p:nvGrpSpPr>
      <p:grpSpPr>
        <a:xfrm>
          <a:off x="0" y="0"/>
          <a:ext cx="0" cy="0"/>
          <a:chOff x="0" y="0"/>
          <a:chExt cx="0" cy="0"/>
        </a:xfrm>
      </p:grpSpPr>
      <p:sp>
        <p:nvSpPr>
          <p:cNvPr id="2" name="Titill 1"/>
          <p:cNvSpPr>
            <a:spLocks noGrp="1"/>
          </p:cNvSpPr>
          <p:nvPr>
            <p:ph type="title"/>
          </p:nvPr>
        </p:nvSpPr>
        <p:spPr>
          <a:xfrm>
            <a:off x="457200" y="274638"/>
            <a:ext cx="8229600" cy="1143000"/>
          </a:xfrm>
        </p:spPr>
        <p:txBody>
          <a:bodyPr/>
          <a:lstStyle>
            <a:lvl1pPr>
              <a:defRPr/>
            </a:lvl1pPr>
          </a:lstStyle>
          <a:p>
            <a:r>
              <a:rPr lang="is-IS" smtClean="0"/>
              <a:t>Smelltu til að breyta stíl aðaltitils</a:t>
            </a:r>
            <a:endParaRPr lang="is-IS"/>
          </a:p>
        </p:txBody>
      </p:sp>
      <p:sp>
        <p:nvSpPr>
          <p:cNvPr id="3" name="Textastaðgengill 2"/>
          <p:cNvSpPr>
            <a:spLocks noGrp="1"/>
          </p:cNvSpPr>
          <p:nvPr>
            <p:ph type="body" idx="1"/>
          </p:nvPr>
        </p:nvSpPr>
        <p:spPr>
          <a:xfrm>
            <a:off x="457200" y="1535113"/>
            <a:ext cx="4040188" cy="639762"/>
          </a:xfrm>
        </p:spPr>
        <p:txBody>
          <a:bodyPr anchor="b"/>
          <a:lstStyle>
            <a:lvl1pPr marL="0" indent="0">
              <a:buNone/>
              <a:defRPr sz="2400" b="1"/>
            </a:lvl1pPr>
            <a:lvl2pPr marL="457159" indent="0">
              <a:buNone/>
              <a:defRPr sz="2000" b="1"/>
            </a:lvl2pPr>
            <a:lvl3pPr marL="914318" indent="0">
              <a:buNone/>
              <a:defRPr sz="1800" b="1"/>
            </a:lvl3pPr>
            <a:lvl4pPr marL="1371477" indent="0">
              <a:buNone/>
              <a:defRPr sz="1600" b="1"/>
            </a:lvl4pPr>
            <a:lvl5pPr marL="1828636" indent="0">
              <a:buNone/>
              <a:defRPr sz="1600" b="1"/>
            </a:lvl5pPr>
            <a:lvl6pPr marL="2285795" indent="0">
              <a:buNone/>
              <a:defRPr sz="1600" b="1"/>
            </a:lvl6pPr>
            <a:lvl7pPr marL="2742954" indent="0">
              <a:buNone/>
              <a:defRPr sz="1600" b="1"/>
            </a:lvl7pPr>
            <a:lvl8pPr marL="3200113" indent="0">
              <a:buNone/>
              <a:defRPr sz="1600" b="1"/>
            </a:lvl8pPr>
            <a:lvl9pPr marL="3657272" indent="0">
              <a:buNone/>
              <a:defRPr sz="1600" b="1"/>
            </a:lvl9pPr>
          </a:lstStyle>
          <a:p>
            <a:pPr lvl="0"/>
            <a:r>
              <a:rPr lang="is-IS" smtClean="0"/>
              <a:t>Smelltu til að breyta stílum aðaltexta</a:t>
            </a:r>
          </a:p>
        </p:txBody>
      </p:sp>
      <p:sp>
        <p:nvSpPr>
          <p:cNvPr id="4" name="Staðgengill efnis 3"/>
          <p:cNvSpPr>
            <a:spLocks noGrp="1"/>
          </p:cNvSpPr>
          <p:nvPr>
            <p:ph sz="half" idx="2"/>
          </p:nvPr>
        </p:nvSpPr>
        <p:spPr>
          <a:xfrm>
            <a:off x="457200" y="2174876"/>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s-IS" smtClean="0"/>
              <a:t>Smelltu til að breyta stílum aðaltexta</a:t>
            </a:r>
          </a:p>
          <a:p>
            <a:pPr lvl="1"/>
            <a:r>
              <a:rPr lang="is-IS" smtClean="0"/>
              <a:t>Annað stig</a:t>
            </a:r>
          </a:p>
          <a:p>
            <a:pPr lvl="2"/>
            <a:r>
              <a:rPr lang="is-IS" smtClean="0"/>
              <a:t>Þriðja stig</a:t>
            </a:r>
          </a:p>
          <a:p>
            <a:pPr lvl="3"/>
            <a:r>
              <a:rPr lang="is-IS" smtClean="0"/>
              <a:t>Fjórða stig</a:t>
            </a:r>
          </a:p>
          <a:p>
            <a:pPr lvl="4"/>
            <a:r>
              <a:rPr lang="is-IS" smtClean="0"/>
              <a:t>Fimmta stig</a:t>
            </a:r>
            <a:endParaRPr lang="is-IS"/>
          </a:p>
        </p:txBody>
      </p:sp>
      <p:sp>
        <p:nvSpPr>
          <p:cNvPr id="5" name="Textastaðgengill 4"/>
          <p:cNvSpPr>
            <a:spLocks noGrp="1"/>
          </p:cNvSpPr>
          <p:nvPr>
            <p:ph type="body" sz="quarter" idx="3"/>
          </p:nvPr>
        </p:nvSpPr>
        <p:spPr>
          <a:xfrm>
            <a:off x="4645025" y="1535113"/>
            <a:ext cx="4041775" cy="639762"/>
          </a:xfrm>
        </p:spPr>
        <p:txBody>
          <a:bodyPr anchor="b"/>
          <a:lstStyle>
            <a:lvl1pPr marL="0" indent="0">
              <a:buNone/>
              <a:defRPr sz="2400" b="1"/>
            </a:lvl1pPr>
            <a:lvl2pPr marL="457159" indent="0">
              <a:buNone/>
              <a:defRPr sz="2000" b="1"/>
            </a:lvl2pPr>
            <a:lvl3pPr marL="914318" indent="0">
              <a:buNone/>
              <a:defRPr sz="1800" b="1"/>
            </a:lvl3pPr>
            <a:lvl4pPr marL="1371477" indent="0">
              <a:buNone/>
              <a:defRPr sz="1600" b="1"/>
            </a:lvl4pPr>
            <a:lvl5pPr marL="1828636" indent="0">
              <a:buNone/>
              <a:defRPr sz="1600" b="1"/>
            </a:lvl5pPr>
            <a:lvl6pPr marL="2285795" indent="0">
              <a:buNone/>
              <a:defRPr sz="1600" b="1"/>
            </a:lvl6pPr>
            <a:lvl7pPr marL="2742954" indent="0">
              <a:buNone/>
              <a:defRPr sz="1600" b="1"/>
            </a:lvl7pPr>
            <a:lvl8pPr marL="3200113" indent="0">
              <a:buNone/>
              <a:defRPr sz="1600" b="1"/>
            </a:lvl8pPr>
            <a:lvl9pPr marL="3657272" indent="0">
              <a:buNone/>
              <a:defRPr sz="1600" b="1"/>
            </a:lvl9pPr>
          </a:lstStyle>
          <a:p>
            <a:pPr lvl="0"/>
            <a:r>
              <a:rPr lang="is-IS" smtClean="0"/>
              <a:t>Smelltu til að breyta stílum aðaltexta</a:t>
            </a:r>
          </a:p>
        </p:txBody>
      </p:sp>
      <p:sp>
        <p:nvSpPr>
          <p:cNvPr id="6" name="Staðgengill efnis 5"/>
          <p:cNvSpPr>
            <a:spLocks noGrp="1"/>
          </p:cNvSpPr>
          <p:nvPr>
            <p:ph sz="quarter" idx="4"/>
          </p:nvPr>
        </p:nvSpPr>
        <p:spPr>
          <a:xfrm>
            <a:off x="4645025" y="2174876"/>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s-IS" smtClean="0"/>
              <a:t>Smelltu til að breyta stílum aðaltexta</a:t>
            </a:r>
          </a:p>
          <a:p>
            <a:pPr lvl="1"/>
            <a:r>
              <a:rPr lang="is-IS" smtClean="0"/>
              <a:t>Annað stig</a:t>
            </a:r>
          </a:p>
          <a:p>
            <a:pPr lvl="2"/>
            <a:r>
              <a:rPr lang="is-IS" smtClean="0"/>
              <a:t>Þriðja stig</a:t>
            </a:r>
          </a:p>
          <a:p>
            <a:pPr lvl="3"/>
            <a:r>
              <a:rPr lang="is-IS" smtClean="0"/>
              <a:t>Fjórða stig</a:t>
            </a:r>
          </a:p>
          <a:p>
            <a:pPr lvl="4"/>
            <a:r>
              <a:rPr lang="is-IS" smtClean="0"/>
              <a:t>Fimmta stig</a:t>
            </a:r>
            <a:endParaRPr lang="is-IS"/>
          </a:p>
        </p:txBody>
      </p:sp>
      <p:sp>
        <p:nvSpPr>
          <p:cNvPr id="7" name="Date Placeholder 3"/>
          <p:cNvSpPr>
            <a:spLocks noGrp="1"/>
          </p:cNvSpPr>
          <p:nvPr>
            <p:ph type="dt" sz="half" idx="10"/>
          </p:nvPr>
        </p:nvSpPr>
        <p:spPr/>
        <p:txBody>
          <a:bodyPr/>
          <a:lstStyle>
            <a:lvl1pPr>
              <a:defRPr/>
            </a:lvl1pPr>
          </a:lstStyle>
          <a:p>
            <a:pPr>
              <a:defRPr/>
            </a:pPr>
            <a:fld id="{1B4AA346-A04E-4585-9AC3-E7322881A97C}" type="datetime1">
              <a:rPr lang="en-GB" smtClean="0"/>
              <a:t>08/05/2018</a:t>
            </a:fld>
            <a:endParaRPr lang="en-US"/>
          </a:p>
        </p:txBody>
      </p:sp>
      <p:sp>
        <p:nvSpPr>
          <p:cNvPr id="8" name="Footer Placeholder 4"/>
          <p:cNvSpPr>
            <a:spLocks noGrp="1"/>
          </p:cNvSpPr>
          <p:nvPr>
            <p:ph type="ftr" sz="quarter" idx="11"/>
          </p:nvPr>
        </p:nvSpPr>
        <p:spPr/>
        <p:txBody>
          <a:bodyPr/>
          <a:lstStyle>
            <a:lvl1pPr>
              <a:defRPr/>
            </a:lvl1pPr>
          </a:lstStyle>
          <a:p>
            <a:pPr>
              <a:defRPr/>
            </a:pPr>
            <a:r>
              <a:rPr lang="nn-NO" smtClean="0"/>
              <a:t>Jón Torfi  8.5.2018  Snemmtæk íhlutun</a:t>
            </a:r>
            <a:endParaRPr lang="is-IS" dirty="0"/>
          </a:p>
        </p:txBody>
      </p:sp>
      <p:sp>
        <p:nvSpPr>
          <p:cNvPr id="9" name="Slide Number Placeholder 5"/>
          <p:cNvSpPr>
            <a:spLocks noGrp="1"/>
          </p:cNvSpPr>
          <p:nvPr>
            <p:ph type="sldNum" sz="quarter" idx="12"/>
          </p:nvPr>
        </p:nvSpPr>
        <p:spPr/>
        <p:txBody>
          <a:bodyPr/>
          <a:lstStyle>
            <a:lvl1pPr>
              <a:defRPr/>
            </a:lvl1pPr>
          </a:lstStyle>
          <a:p>
            <a:pPr>
              <a:defRPr/>
            </a:pPr>
            <a:fld id="{AF9261FA-0CCA-479A-9125-BFFA99EDDAC9}"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ðeins titill">
    <p:spTree>
      <p:nvGrpSpPr>
        <p:cNvPr id="1" name=""/>
        <p:cNvGrpSpPr/>
        <p:nvPr/>
      </p:nvGrpSpPr>
      <p:grpSpPr>
        <a:xfrm>
          <a:off x="0" y="0"/>
          <a:ext cx="0" cy="0"/>
          <a:chOff x="0" y="0"/>
          <a:chExt cx="0" cy="0"/>
        </a:xfrm>
      </p:grpSpPr>
      <p:sp>
        <p:nvSpPr>
          <p:cNvPr id="2" name="Titill 1"/>
          <p:cNvSpPr>
            <a:spLocks noGrp="1"/>
          </p:cNvSpPr>
          <p:nvPr>
            <p:ph type="title"/>
          </p:nvPr>
        </p:nvSpPr>
        <p:spPr/>
        <p:txBody>
          <a:bodyPr/>
          <a:lstStyle/>
          <a:p>
            <a:r>
              <a:rPr lang="is-IS" smtClean="0"/>
              <a:t>Smelltu til að breyta stíl aðaltitils</a:t>
            </a:r>
            <a:endParaRPr lang="is-IS"/>
          </a:p>
        </p:txBody>
      </p:sp>
      <p:sp>
        <p:nvSpPr>
          <p:cNvPr id="3" name="Date Placeholder 3"/>
          <p:cNvSpPr>
            <a:spLocks noGrp="1"/>
          </p:cNvSpPr>
          <p:nvPr>
            <p:ph type="dt" sz="half" idx="10"/>
          </p:nvPr>
        </p:nvSpPr>
        <p:spPr/>
        <p:txBody>
          <a:bodyPr/>
          <a:lstStyle>
            <a:lvl1pPr>
              <a:defRPr/>
            </a:lvl1pPr>
          </a:lstStyle>
          <a:p>
            <a:pPr>
              <a:defRPr/>
            </a:pPr>
            <a:fld id="{AA577798-18C2-4619-9FCC-FF7BEA3E2F55}" type="datetime1">
              <a:rPr lang="en-GB" smtClean="0"/>
              <a:t>08/05/2018</a:t>
            </a:fld>
            <a:endParaRPr lang="en-US"/>
          </a:p>
        </p:txBody>
      </p:sp>
      <p:sp>
        <p:nvSpPr>
          <p:cNvPr id="4" name="Footer Placeholder 4"/>
          <p:cNvSpPr>
            <a:spLocks noGrp="1"/>
          </p:cNvSpPr>
          <p:nvPr>
            <p:ph type="ftr" sz="quarter" idx="11"/>
          </p:nvPr>
        </p:nvSpPr>
        <p:spPr/>
        <p:txBody>
          <a:bodyPr/>
          <a:lstStyle>
            <a:lvl1pPr>
              <a:defRPr/>
            </a:lvl1pPr>
          </a:lstStyle>
          <a:p>
            <a:pPr>
              <a:defRPr/>
            </a:pPr>
            <a:r>
              <a:rPr lang="nn-NO" smtClean="0"/>
              <a:t>Jón Torfi  8.5.2018  Snemmtæk íhlutun</a:t>
            </a:r>
            <a:endParaRPr lang="is-IS" dirty="0"/>
          </a:p>
        </p:txBody>
      </p:sp>
      <p:sp>
        <p:nvSpPr>
          <p:cNvPr id="5" name="Slide Number Placeholder 5"/>
          <p:cNvSpPr>
            <a:spLocks noGrp="1"/>
          </p:cNvSpPr>
          <p:nvPr>
            <p:ph type="sldNum" sz="quarter" idx="12"/>
          </p:nvPr>
        </p:nvSpPr>
        <p:spPr/>
        <p:txBody>
          <a:bodyPr/>
          <a:lstStyle>
            <a:lvl1pPr>
              <a:defRPr/>
            </a:lvl1pPr>
          </a:lstStyle>
          <a:p>
            <a:pPr>
              <a:defRPr/>
            </a:pPr>
            <a:fld id="{0791B089-A212-49FA-9F22-83BA3A0EFF1E}"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Autt">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2E2384C-969A-415E-8BC2-E00DF70532B8}" type="datetime1">
              <a:rPr lang="en-GB" smtClean="0"/>
              <a:t>08/05/2018</a:t>
            </a:fld>
            <a:endParaRPr lang="en-US"/>
          </a:p>
        </p:txBody>
      </p:sp>
      <p:sp>
        <p:nvSpPr>
          <p:cNvPr id="3" name="Footer Placeholder 4"/>
          <p:cNvSpPr>
            <a:spLocks noGrp="1"/>
          </p:cNvSpPr>
          <p:nvPr>
            <p:ph type="ftr" sz="quarter" idx="11"/>
          </p:nvPr>
        </p:nvSpPr>
        <p:spPr/>
        <p:txBody>
          <a:bodyPr/>
          <a:lstStyle>
            <a:lvl1pPr>
              <a:defRPr/>
            </a:lvl1pPr>
          </a:lstStyle>
          <a:p>
            <a:pPr>
              <a:defRPr/>
            </a:pPr>
            <a:r>
              <a:rPr lang="nn-NO" smtClean="0"/>
              <a:t>Jón Torfi  8.5.2018  Snemmtæk íhlutun</a:t>
            </a:r>
            <a:endParaRPr lang="is-IS" dirty="0"/>
          </a:p>
        </p:txBody>
      </p:sp>
      <p:sp>
        <p:nvSpPr>
          <p:cNvPr id="4" name="Slide Number Placeholder 5"/>
          <p:cNvSpPr>
            <a:spLocks noGrp="1"/>
          </p:cNvSpPr>
          <p:nvPr>
            <p:ph type="sldNum" sz="quarter" idx="12"/>
          </p:nvPr>
        </p:nvSpPr>
        <p:spPr/>
        <p:txBody>
          <a:bodyPr/>
          <a:lstStyle>
            <a:lvl1pPr>
              <a:defRPr/>
            </a:lvl1pPr>
          </a:lstStyle>
          <a:p>
            <a:pPr>
              <a:defRPr/>
            </a:pPr>
            <a:fld id="{8300E14E-7570-4D85-9435-C00EFB3826C3}"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Efni með skýringartexta">
    <p:spTree>
      <p:nvGrpSpPr>
        <p:cNvPr id="1" name=""/>
        <p:cNvGrpSpPr/>
        <p:nvPr/>
      </p:nvGrpSpPr>
      <p:grpSpPr>
        <a:xfrm>
          <a:off x="0" y="0"/>
          <a:ext cx="0" cy="0"/>
          <a:chOff x="0" y="0"/>
          <a:chExt cx="0" cy="0"/>
        </a:xfrm>
      </p:grpSpPr>
      <p:sp>
        <p:nvSpPr>
          <p:cNvPr id="2" name="Titill 1"/>
          <p:cNvSpPr>
            <a:spLocks noGrp="1"/>
          </p:cNvSpPr>
          <p:nvPr>
            <p:ph type="title"/>
          </p:nvPr>
        </p:nvSpPr>
        <p:spPr>
          <a:xfrm>
            <a:off x="457201" y="273050"/>
            <a:ext cx="3008313" cy="1162050"/>
          </a:xfrm>
        </p:spPr>
        <p:txBody>
          <a:bodyPr anchor="b"/>
          <a:lstStyle>
            <a:lvl1pPr algn="l">
              <a:defRPr sz="2000" b="1"/>
            </a:lvl1pPr>
          </a:lstStyle>
          <a:p>
            <a:r>
              <a:rPr lang="is-IS" smtClean="0"/>
              <a:t>Smelltu til að breyta stíl aðaltitils</a:t>
            </a:r>
            <a:endParaRPr lang="is-IS"/>
          </a:p>
        </p:txBody>
      </p:sp>
      <p:sp>
        <p:nvSpPr>
          <p:cNvPr id="3" name="Staðgengill efnis 2"/>
          <p:cNvSpPr>
            <a:spLocks noGrp="1"/>
          </p:cNvSpPr>
          <p:nvPr>
            <p:ph idx="1"/>
          </p:nvPr>
        </p:nvSpPr>
        <p:spPr>
          <a:xfrm>
            <a:off x="3575050" y="273051"/>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s-IS" smtClean="0"/>
              <a:t>Smelltu til að breyta stílum aðaltexta</a:t>
            </a:r>
          </a:p>
          <a:p>
            <a:pPr lvl="1"/>
            <a:r>
              <a:rPr lang="is-IS" smtClean="0"/>
              <a:t>Annað stig</a:t>
            </a:r>
          </a:p>
          <a:p>
            <a:pPr lvl="2"/>
            <a:r>
              <a:rPr lang="is-IS" smtClean="0"/>
              <a:t>Þriðja stig</a:t>
            </a:r>
          </a:p>
          <a:p>
            <a:pPr lvl="3"/>
            <a:r>
              <a:rPr lang="is-IS" smtClean="0"/>
              <a:t>Fjórða stig</a:t>
            </a:r>
          </a:p>
          <a:p>
            <a:pPr lvl="4"/>
            <a:r>
              <a:rPr lang="is-IS" smtClean="0"/>
              <a:t>Fimmta stig</a:t>
            </a:r>
            <a:endParaRPr lang="is-IS"/>
          </a:p>
        </p:txBody>
      </p:sp>
      <p:sp>
        <p:nvSpPr>
          <p:cNvPr id="4" name="Textastaðgengill 3"/>
          <p:cNvSpPr>
            <a:spLocks noGrp="1"/>
          </p:cNvSpPr>
          <p:nvPr>
            <p:ph type="body" sz="half" idx="2"/>
          </p:nvPr>
        </p:nvSpPr>
        <p:spPr>
          <a:xfrm>
            <a:off x="457201" y="1435101"/>
            <a:ext cx="3008313" cy="4691063"/>
          </a:xfrm>
        </p:spPr>
        <p:txBody>
          <a:bodyPr/>
          <a:lstStyle>
            <a:lvl1pPr marL="0" indent="0">
              <a:buNone/>
              <a:defRPr sz="1400"/>
            </a:lvl1pPr>
            <a:lvl2pPr marL="457159" indent="0">
              <a:buNone/>
              <a:defRPr sz="1200"/>
            </a:lvl2pPr>
            <a:lvl3pPr marL="914318" indent="0">
              <a:buNone/>
              <a:defRPr sz="1000"/>
            </a:lvl3pPr>
            <a:lvl4pPr marL="1371477" indent="0">
              <a:buNone/>
              <a:defRPr sz="900"/>
            </a:lvl4pPr>
            <a:lvl5pPr marL="1828636" indent="0">
              <a:buNone/>
              <a:defRPr sz="900"/>
            </a:lvl5pPr>
            <a:lvl6pPr marL="2285795" indent="0">
              <a:buNone/>
              <a:defRPr sz="900"/>
            </a:lvl6pPr>
            <a:lvl7pPr marL="2742954" indent="0">
              <a:buNone/>
              <a:defRPr sz="900"/>
            </a:lvl7pPr>
            <a:lvl8pPr marL="3200113" indent="0">
              <a:buNone/>
              <a:defRPr sz="900"/>
            </a:lvl8pPr>
            <a:lvl9pPr marL="3657272" indent="0">
              <a:buNone/>
              <a:defRPr sz="900"/>
            </a:lvl9pPr>
          </a:lstStyle>
          <a:p>
            <a:pPr lvl="0"/>
            <a:r>
              <a:rPr lang="is-IS" smtClean="0"/>
              <a:t>Smelltu til að breyta stílum aðaltexta</a:t>
            </a:r>
          </a:p>
        </p:txBody>
      </p:sp>
      <p:sp>
        <p:nvSpPr>
          <p:cNvPr id="5" name="Date Placeholder 3"/>
          <p:cNvSpPr>
            <a:spLocks noGrp="1"/>
          </p:cNvSpPr>
          <p:nvPr>
            <p:ph type="dt" sz="half" idx="10"/>
          </p:nvPr>
        </p:nvSpPr>
        <p:spPr/>
        <p:txBody>
          <a:bodyPr/>
          <a:lstStyle>
            <a:lvl1pPr>
              <a:defRPr/>
            </a:lvl1pPr>
          </a:lstStyle>
          <a:p>
            <a:pPr>
              <a:defRPr/>
            </a:pPr>
            <a:fld id="{BBEE8E4E-AAA8-4919-A70F-3277D48AEF9A}" type="datetime1">
              <a:rPr lang="en-GB" smtClean="0"/>
              <a:t>08/05/2018</a:t>
            </a:fld>
            <a:endParaRPr lang="en-US"/>
          </a:p>
        </p:txBody>
      </p:sp>
      <p:sp>
        <p:nvSpPr>
          <p:cNvPr id="6" name="Footer Placeholder 4"/>
          <p:cNvSpPr>
            <a:spLocks noGrp="1"/>
          </p:cNvSpPr>
          <p:nvPr>
            <p:ph type="ftr" sz="quarter" idx="11"/>
          </p:nvPr>
        </p:nvSpPr>
        <p:spPr/>
        <p:txBody>
          <a:bodyPr/>
          <a:lstStyle>
            <a:lvl1pPr>
              <a:defRPr/>
            </a:lvl1pPr>
          </a:lstStyle>
          <a:p>
            <a:pPr>
              <a:defRPr/>
            </a:pPr>
            <a:r>
              <a:rPr lang="nn-NO" smtClean="0"/>
              <a:t>Jón Torfi  8.5.2018  Snemmtæk íhlutun</a:t>
            </a:r>
            <a:endParaRPr lang="is-IS" dirty="0"/>
          </a:p>
        </p:txBody>
      </p:sp>
      <p:sp>
        <p:nvSpPr>
          <p:cNvPr id="7" name="Slide Number Placeholder 5"/>
          <p:cNvSpPr>
            <a:spLocks noGrp="1"/>
          </p:cNvSpPr>
          <p:nvPr>
            <p:ph type="sldNum" sz="quarter" idx="12"/>
          </p:nvPr>
        </p:nvSpPr>
        <p:spPr/>
        <p:txBody>
          <a:bodyPr/>
          <a:lstStyle>
            <a:lvl1pPr>
              <a:defRPr/>
            </a:lvl1pPr>
          </a:lstStyle>
          <a:p>
            <a:pPr>
              <a:defRPr/>
            </a:pPr>
            <a:fld id="{C8F1913C-411B-4C56-9535-AD7ECD583B4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Mynd með skýringartexta">
    <p:spTree>
      <p:nvGrpSpPr>
        <p:cNvPr id="1" name=""/>
        <p:cNvGrpSpPr/>
        <p:nvPr/>
      </p:nvGrpSpPr>
      <p:grpSpPr>
        <a:xfrm>
          <a:off x="0" y="0"/>
          <a:ext cx="0" cy="0"/>
          <a:chOff x="0" y="0"/>
          <a:chExt cx="0" cy="0"/>
        </a:xfrm>
      </p:grpSpPr>
      <p:sp>
        <p:nvSpPr>
          <p:cNvPr id="2" name="Titill 1"/>
          <p:cNvSpPr>
            <a:spLocks noGrp="1"/>
          </p:cNvSpPr>
          <p:nvPr>
            <p:ph type="title"/>
          </p:nvPr>
        </p:nvSpPr>
        <p:spPr>
          <a:xfrm>
            <a:off x="1792288" y="4800600"/>
            <a:ext cx="5486400" cy="566738"/>
          </a:xfrm>
        </p:spPr>
        <p:txBody>
          <a:bodyPr anchor="b"/>
          <a:lstStyle>
            <a:lvl1pPr algn="l">
              <a:defRPr sz="2000" b="1"/>
            </a:lvl1pPr>
          </a:lstStyle>
          <a:p>
            <a:r>
              <a:rPr lang="is-IS" smtClean="0"/>
              <a:t>Smelltu til að breyta stíl aðaltitils</a:t>
            </a:r>
            <a:endParaRPr lang="is-IS"/>
          </a:p>
        </p:txBody>
      </p:sp>
      <p:sp>
        <p:nvSpPr>
          <p:cNvPr id="3" name="Myndastaðgengill 2"/>
          <p:cNvSpPr>
            <a:spLocks noGrp="1"/>
          </p:cNvSpPr>
          <p:nvPr>
            <p:ph type="pic" idx="1"/>
          </p:nvPr>
        </p:nvSpPr>
        <p:spPr>
          <a:xfrm>
            <a:off x="1792288" y="612775"/>
            <a:ext cx="5486400" cy="4114800"/>
          </a:xfrm>
        </p:spPr>
        <p:txBody>
          <a:bodyPr/>
          <a:lstStyle>
            <a:lvl1pPr marL="0" indent="0">
              <a:buNone/>
              <a:defRPr sz="3200"/>
            </a:lvl1pPr>
            <a:lvl2pPr marL="457159" indent="0">
              <a:buNone/>
              <a:defRPr sz="2800"/>
            </a:lvl2pPr>
            <a:lvl3pPr marL="914318" indent="0">
              <a:buNone/>
              <a:defRPr sz="2400"/>
            </a:lvl3pPr>
            <a:lvl4pPr marL="1371477" indent="0">
              <a:buNone/>
              <a:defRPr sz="2000"/>
            </a:lvl4pPr>
            <a:lvl5pPr marL="1828636" indent="0">
              <a:buNone/>
              <a:defRPr sz="2000"/>
            </a:lvl5pPr>
            <a:lvl6pPr marL="2285795" indent="0">
              <a:buNone/>
              <a:defRPr sz="2000"/>
            </a:lvl6pPr>
            <a:lvl7pPr marL="2742954" indent="0">
              <a:buNone/>
              <a:defRPr sz="2000"/>
            </a:lvl7pPr>
            <a:lvl8pPr marL="3200113" indent="0">
              <a:buNone/>
              <a:defRPr sz="2000"/>
            </a:lvl8pPr>
            <a:lvl9pPr marL="3657272" indent="0">
              <a:buNone/>
              <a:defRPr sz="2000"/>
            </a:lvl9pPr>
          </a:lstStyle>
          <a:p>
            <a:pPr lvl="0"/>
            <a:endParaRPr lang="is-IS" noProof="0"/>
          </a:p>
        </p:txBody>
      </p:sp>
      <p:sp>
        <p:nvSpPr>
          <p:cNvPr id="4" name="Textastaðgengill 3"/>
          <p:cNvSpPr>
            <a:spLocks noGrp="1"/>
          </p:cNvSpPr>
          <p:nvPr>
            <p:ph type="body" sz="half" idx="2"/>
          </p:nvPr>
        </p:nvSpPr>
        <p:spPr>
          <a:xfrm>
            <a:off x="1792288" y="5367338"/>
            <a:ext cx="5486400" cy="804862"/>
          </a:xfrm>
        </p:spPr>
        <p:txBody>
          <a:bodyPr/>
          <a:lstStyle>
            <a:lvl1pPr marL="0" indent="0">
              <a:buNone/>
              <a:defRPr sz="1400"/>
            </a:lvl1pPr>
            <a:lvl2pPr marL="457159" indent="0">
              <a:buNone/>
              <a:defRPr sz="1200"/>
            </a:lvl2pPr>
            <a:lvl3pPr marL="914318" indent="0">
              <a:buNone/>
              <a:defRPr sz="1000"/>
            </a:lvl3pPr>
            <a:lvl4pPr marL="1371477" indent="0">
              <a:buNone/>
              <a:defRPr sz="900"/>
            </a:lvl4pPr>
            <a:lvl5pPr marL="1828636" indent="0">
              <a:buNone/>
              <a:defRPr sz="900"/>
            </a:lvl5pPr>
            <a:lvl6pPr marL="2285795" indent="0">
              <a:buNone/>
              <a:defRPr sz="900"/>
            </a:lvl6pPr>
            <a:lvl7pPr marL="2742954" indent="0">
              <a:buNone/>
              <a:defRPr sz="900"/>
            </a:lvl7pPr>
            <a:lvl8pPr marL="3200113" indent="0">
              <a:buNone/>
              <a:defRPr sz="900"/>
            </a:lvl8pPr>
            <a:lvl9pPr marL="3657272" indent="0">
              <a:buNone/>
              <a:defRPr sz="900"/>
            </a:lvl9pPr>
          </a:lstStyle>
          <a:p>
            <a:pPr lvl="0"/>
            <a:r>
              <a:rPr lang="is-IS" smtClean="0"/>
              <a:t>Smelltu til að breyta stílum aðaltexta</a:t>
            </a:r>
          </a:p>
        </p:txBody>
      </p:sp>
      <p:sp>
        <p:nvSpPr>
          <p:cNvPr id="5" name="Date Placeholder 3"/>
          <p:cNvSpPr>
            <a:spLocks noGrp="1"/>
          </p:cNvSpPr>
          <p:nvPr>
            <p:ph type="dt" sz="half" idx="10"/>
          </p:nvPr>
        </p:nvSpPr>
        <p:spPr/>
        <p:txBody>
          <a:bodyPr/>
          <a:lstStyle>
            <a:lvl1pPr>
              <a:defRPr/>
            </a:lvl1pPr>
          </a:lstStyle>
          <a:p>
            <a:pPr>
              <a:defRPr/>
            </a:pPr>
            <a:fld id="{6A860039-AA4D-4802-A070-55157DF7EC5A}" type="datetime1">
              <a:rPr lang="en-GB" smtClean="0"/>
              <a:t>08/05/2018</a:t>
            </a:fld>
            <a:endParaRPr lang="en-US"/>
          </a:p>
        </p:txBody>
      </p:sp>
      <p:sp>
        <p:nvSpPr>
          <p:cNvPr id="6" name="Footer Placeholder 4"/>
          <p:cNvSpPr>
            <a:spLocks noGrp="1"/>
          </p:cNvSpPr>
          <p:nvPr>
            <p:ph type="ftr" sz="quarter" idx="11"/>
          </p:nvPr>
        </p:nvSpPr>
        <p:spPr/>
        <p:txBody>
          <a:bodyPr/>
          <a:lstStyle>
            <a:lvl1pPr>
              <a:defRPr/>
            </a:lvl1pPr>
          </a:lstStyle>
          <a:p>
            <a:pPr>
              <a:defRPr/>
            </a:pPr>
            <a:r>
              <a:rPr lang="nn-NO" smtClean="0"/>
              <a:t>Jón Torfi  8.5.2018  Snemmtæk íhlutun</a:t>
            </a:r>
            <a:endParaRPr lang="is-IS" dirty="0"/>
          </a:p>
        </p:txBody>
      </p:sp>
      <p:sp>
        <p:nvSpPr>
          <p:cNvPr id="7" name="Slide Number Placeholder 5"/>
          <p:cNvSpPr>
            <a:spLocks noGrp="1"/>
          </p:cNvSpPr>
          <p:nvPr>
            <p:ph type="sldNum" sz="quarter" idx="12"/>
          </p:nvPr>
        </p:nvSpPr>
        <p:spPr/>
        <p:txBody>
          <a:bodyPr/>
          <a:lstStyle>
            <a:lvl1pPr>
              <a:defRPr/>
            </a:lvl1pPr>
          </a:lstStyle>
          <a:p>
            <a:pPr>
              <a:defRPr/>
            </a:pPr>
            <a:fld id="{C1A69360-39D6-4C2E-A2E8-0DE77FA416F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3" descr="pp_forsida_innsida_allirlitir_12.jpg"/>
          <p:cNvPicPr>
            <a:picLocks noChangeAspect="1"/>
          </p:cNvPicPr>
          <p:nvPr userDrawn="1"/>
        </p:nvPicPr>
        <p:blipFill>
          <a:blip r:embed="rId13" cstate="print"/>
          <a:srcRect/>
          <a:stretch>
            <a:fillRect/>
          </a:stretch>
        </p:blipFill>
        <p:spPr bwMode="auto">
          <a:xfrm>
            <a:off x="0" y="0"/>
            <a:ext cx="9144000" cy="6858000"/>
          </a:xfrm>
          <a:prstGeom prst="rect">
            <a:avLst/>
          </a:prstGeom>
          <a:noFill/>
          <a:ln w="9525">
            <a:noFill/>
            <a:miter lim="800000"/>
            <a:headEnd/>
            <a:tailEnd/>
          </a:ln>
        </p:spPr>
      </p:pic>
      <p:sp>
        <p:nvSpPr>
          <p:cNvPr id="1027" name="Title Placeholder 1"/>
          <p:cNvSpPr>
            <a:spLocks noGrp="1"/>
          </p:cNvSpPr>
          <p:nvPr>
            <p:ph type="title"/>
          </p:nvPr>
        </p:nvSpPr>
        <p:spPr bwMode="auto">
          <a:xfrm>
            <a:off x="468313" y="404814"/>
            <a:ext cx="8229600" cy="1143000"/>
          </a:xfrm>
          <a:prstGeom prst="rect">
            <a:avLst/>
          </a:prstGeom>
          <a:noFill/>
          <a:ln w="9525">
            <a:noFill/>
            <a:miter lim="800000"/>
            <a:headEnd/>
            <a:tailEnd/>
          </a:ln>
        </p:spPr>
        <p:txBody>
          <a:bodyPr vert="horz" wrap="square" lIns="91432" tIns="45716" rIns="91432" bIns="45716" numCol="1" anchor="ctr" anchorCtr="0" compatLnSpc="1">
            <a:prstTxWarp prst="textNoShape">
              <a:avLst/>
            </a:prstTxWarp>
          </a:bodyPr>
          <a:lstStyle/>
          <a:p>
            <a:pPr lvl="0"/>
            <a:r>
              <a:rPr lang="en-US" smtClean="0"/>
              <a:t>Click to edit Master title style</a:t>
            </a:r>
          </a:p>
        </p:txBody>
      </p:sp>
      <p:sp>
        <p:nvSpPr>
          <p:cNvPr id="1028" name="Text Placeholder 2"/>
          <p:cNvSpPr>
            <a:spLocks noGrp="1"/>
          </p:cNvSpPr>
          <p:nvPr>
            <p:ph type="body" idx="1"/>
          </p:nvPr>
        </p:nvSpPr>
        <p:spPr bwMode="auto">
          <a:xfrm>
            <a:off x="457200" y="1600201"/>
            <a:ext cx="8229600" cy="4525963"/>
          </a:xfrm>
          <a:prstGeom prst="rect">
            <a:avLst/>
          </a:prstGeom>
          <a:noFill/>
          <a:ln w="9525">
            <a:noFill/>
            <a:miter lim="800000"/>
            <a:headEnd/>
            <a:tailEnd/>
          </a:ln>
        </p:spPr>
        <p:txBody>
          <a:bodyPr vert="horz" wrap="square" lIns="91432" tIns="45716" rIns="91432" bIns="45716"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1"/>
            <a:ext cx="2133600" cy="365125"/>
          </a:xfrm>
          <a:prstGeom prst="rect">
            <a:avLst/>
          </a:prstGeom>
        </p:spPr>
        <p:txBody>
          <a:bodyPr vert="horz" wrap="square" lIns="91432" tIns="45716" rIns="91432" bIns="45716" numCol="1" anchor="ctr" anchorCtr="0" compatLnSpc="1">
            <a:prstTxWarp prst="textNoShape">
              <a:avLst/>
            </a:prstTxWarp>
          </a:bodyPr>
          <a:lstStyle>
            <a:lvl1pPr>
              <a:defRPr sz="1200">
                <a:solidFill>
                  <a:srgbClr val="898989"/>
                </a:solidFill>
                <a:latin typeface="+mn-lt"/>
              </a:defRPr>
            </a:lvl1pPr>
          </a:lstStyle>
          <a:p>
            <a:pPr>
              <a:defRPr/>
            </a:pPr>
            <a:fld id="{44FAB901-F957-4DAA-8581-698D493730D2}" type="datetime1">
              <a:rPr lang="en-GB" smtClean="0"/>
              <a:t>08/05/2018</a:t>
            </a:fld>
            <a:endParaRPr lang="en-US"/>
          </a:p>
        </p:txBody>
      </p:sp>
      <p:sp>
        <p:nvSpPr>
          <p:cNvPr id="5" name="Footer Placeholder 4"/>
          <p:cNvSpPr>
            <a:spLocks noGrp="1"/>
          </p:cNvSpPr>
          <p:nvPr>
            <p:ph type="ftr" sz="quarter" idx="3"/>
          </p:nvPr>
        </p:nvSpPr>
        <p:spPr>
          <a:xfrm>
            <a:off x="3124200" y="6356351"/>
            <a:ext cx="2895600" cy="365125"/>
          </a:xfrm>
          <a:prstGeom prst="rect">
            <a:avLst/>
          </a:prstGeom>
        </p:spPr>
        <p:txBody>
          <a:bodyPr vert="horz" wrap="square" lIns="91432" tIns="45716" rIns="91432" bIns="45716" numCol="1" anchor="ctr" anchorCtr="0" compatLnSpc="1">
            <a:prstTxWarp prst="textNoShape">
              <a:avLst/>
            </a:prstTxWarp>
          </a:bodyPr>
          <a:lstStyle>
            <a:lvl1pPr algn="ctr">
              <a:defRPr sz="1200">
                <a:solidFill>
                  <a:srgbClr val="898989"/>
                </a:solidFill>
                <a:latin typeface="+mn-lt"/>
              </a:defRPr>
            </a:lvl1pPr>
          </a:lstStyle>
          <a:p>
            <a:pPr>
              <a:defRPr/>
            </a:pPr>
            <a:r>
              <a:rPr lang="nn-NO" smtClean="0"/>
              <a:t>Jón Torfi  8.5.2018  Snemmtæk íhlutun</a:t>
            </a:r>
            <a:endParaRPr lang="is-IS" dirty="0"/>
          </a:p>
        </p:txBody>
      </p:sp>
      <p:sp>
        <p:nvSpPr>
          <p:cNvPr id="6" name="Slide Number Placeholder 5"/>
          <p:cNvSpPr>
            <a:spLocks noGrp="1"/>
          </p:cNvSpPr>
          <p:nvPr>
            <p:ph type="sldNum" sz="quarter" idx="4"/>
          </p:nvPr>
        </p:nvSpPr>
        <p:spPr>
          <a:xfrm>
            <a:off x="6553201" y="6356351"/>
            <a:ext cx="2133600" cy="365125"/>
          </a:xfrm>
          <a:prstGeom prst="rect">
            <a:avLst/>
          </a:prstGeom>
        </p:spPr>
        <p:txBody>
          <a:bodyPr vert="horz" wrap="square" lIns="91432" tIns="45716" rIns="91432" bIns="45716" numCol="1" anchor="ctr" anchorCtr="0" compatLnSpc="1">
            <a:prstTxWarp prst="textNoShape">
              <a:avLst/>
            </a:prstTxWarp>
          </a:bodyPr>
          <a:lstStyle>
            <a:lvl1pPr algn="r">
              <a:defRPr sz="1200">
                <a:solidFill>
                  <a:srgbClr val="898989"/>
                </a:solidFill>
                <a:latin typeface="+mn-lt"/>
              </a:defRPr>
            </a:lvl1pPr>
          </a:lstStyle>
          <a:p>
            <a:pPr>
              <a:defRPr/>
            </a:pPr>
            <a:fld id="{AD44EB01-6FC1-4FE7-9496-45F72F60BD64}"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0" r:id="rId3"/>
    <p:sldLayoutId id="2147483659" r:id="rId4"/>
    <p:sldLayoutId id="2147483658" r:id="rId5"/>
    <p:sldLayoutId id="2147483657" r:id="rId6"/>
    <p:sldLayoutId id="2147483656" r:id="rId7"/>
    <p:sldLayoutId id="2147483655" r:id="rId8"/>
    <p:sldLayoutId id="2147483654" r:id="rId9"/>
    <p:sldLayoutId id="2147483653" r:id="rId10"/>
    <p:sldLayoutId id="2147483652" r:id="rId11"/>
  </p:sldLayoutIdLst>
  <p:hf hdr="0" dt="0"/>
  <p:txStyles>
    <p:titleStyle>
      <a:lvl1pPr algn="ctr" defTabSz="457159" rtl="0" eaLnBrk="0" fontAlgn="base" hangingPunct="0">
        <a:spcBef>
          <a:spcPct val="0"/>
        </a:spcBef>
        <a:spcAft>
          <a:spcPct val="0"/>
        </a:spcAft>
        <a:defRPr sz="3800">
          <a:solidFill>
            <a:schemeClr val="tx1"/>
          </a:solidFill>
          <a:latin typeface="+mj-lt"/>
          <a:ea typeface="+mj-ea"/>
          <a:cs typeface="+mj-cs"/>
        </a:defRPr>
      </a:lvl1pPr>
      <a:lvl2pPr algn="ctr" defTabSz="457159" rtl="0" eaLnBrk="0" fontAlgn="base" hangingPunct="0">
        <a:spcBef>
          <a:spcPct val="0"/>
        </a:spcBef>
        <a:spcAft>
          <a:spcPct val="0"/>
        </a:spcAft>
        <a:defRPr sz="3800">
          <a:solidFill>
            <a:schemeClr val="tx1"/>
          </a:solidFill>
          <a:latin typeface="Calibri" pitchFamily="34" charset="0"/>
        </a:defRPr>
      </a:lvl2pPr>
      <a:lvl3pPr algn="ctr" defTabSz="457159" rtl="0" eaLnBrk="0" fontAlgn="base" hangingPunct="0">
        <a:spcBef>
          <a:spcPct val="0"/>
        </a:spcBef>
        <a:spcAft>
          <a:spcPct val="0"/>
        </a:spcAft>
        <a:defRPr sz="3800">
          <a:solidFill>
            <a:schemeClr val="tx1"/>
          </a:solidFill>
          <a:latin typeface="Calibri" pitchFamily="34" charset="0"/>
        </a:defRPr>
      </a:lvl3pPr>
      <a:lvl4pPr algn="ctr" defTabSz="457159" rtl="0" eaLnBrk="0" fontAlgn="base" hangingPunct="0">
        <a:spcBef>
          <a:spcPct val="0"/>
        </a:spcBef>
        <a:spcAft>
          <a:spcPct val="0"/>
        </a:spcAft>
        <a:defRPr sz="3800">
          <a:solidFill>
            <a:schemeClr val="tx1"/>
          </a:solidFill>
          <a:latin typeface="Calibri" pitchFamily="34" charset="0"/>
        </a:defRPr>
      </a:lvl4pPr>
      <a:lvl5pPr algn="ctr" defTabSz="457159" rtl="0" eaLnBrk="0" fontAlgn="base" hangingPunct="0">
        <a:spcBef>
          <a:spcPct val="0"/>
        </a:spcBef>
        <a:spcAft>
          <a:spcPct val="0"/>
        </a:spcAft>
        <a:defRPr sz="3800">
          <a:solidFill>
            <a:schemeClr val="tx1"/>
          </a:solidFill>
          <a:latin typeface="Calibri" pitchFamily="34" charset="0"/>
        </a:defRPr>
      </a:lvl5pPr>
      <a:lvl6pPr marL="457159" algn="ctr" defTabSz="457159" rtl="0" fontAlgn="base">
        <a:spcBef>
          <a:spcPct val="0"/>
        </a:spcBef>
        <a:spcAft>
          <a:spcPct val="0"/>
        </a:spcAft>
        <a:defRPr sz="3800">
          <a:solidFill>
            <a:schemeClr val="tx1"/>
          </a:solidFill>
          <a:latin typeface="Calibri" pitchFamily="34" charset="0"/>
        </a:defRPr>
      </a:lvl6pPr>
      <a:lvl7pPr marL="914318" algn="ctr" defTabSz="457159" rtl="0" fontAlgn="base">
        <a:spcBef>
          <a:spcPct val="0"/>
        </a:spcBef>
        <a:spcAft>
          <a:spcPct val="0"/>
        </a:spcAft>
        <a:defRPr sz="3800">
          <a:solidFill>
            <a:schemeClr val="tx1"/>
          </a:solidFill>
          <a:latin typeface="Calibri" pitchFamily="34" charset="0"/>
        </a:defRPr>
      </a:lvl7pPr>
      <a:lvl8pPr marL="1371477" algn="ctr" defTabSz="457159" rtl="0" fontAlgn="base">
        <a:spcBef>
          <a:spcPct val="0"/>
        </a:spcBef>
        <a:spcAft>
          <a:spcPct val="0"/>
        </a:spcAft>
        <a:defRPr sz="3800">
          <a:solidFill>
            <a:schemeClr val="tx1"/>
          </a:solidFill>
          <a:latin typeface="Calibri" pitchFamily="34" charset="0"/>
        </a:defRPr>
      </a:lvl8pPr>
      <a:lvl9pPr marL="1828636" algn="ctr" defTabSz="457159" rtl="0" fontAlgn="base">
        <a:spcBef>
          <a:spcPct val="0"/>
        </a:spcBef>
        <a:spcAft>
          <a:spcPct val="0"/>
        </a:spcAft>
        <a:defRPr sz="3800">
          <a:solidFill>
            <a:schemeClr val="tx1"/>
          </a:solidFill>
          <a:latin typeface="Calibri" pitchFamily="34" charset="0"/>
        </a:defRPr>
      </a:lvl9pPr>
    </p:titleStyle>
    <p:bodyStyle>
      <a:lvl1pPr marL="342869" indent="-342869" algn="l" defTabSz="457159" rtl="0" eaLnBrk="0" fontAlgn="base" hangingPunct="0">
        <a:spcBef>
          <a:spcPct val="20000"/>
        </a:spcBef>
        <a:spcAft>
          <a:spcPct val="0"/>
        </a:spcAft>
        <a:buFont typeface="Arial" charset="0"/>
        <a:buChar char="•"/>
        <a:defRPr sz="3200">
          <a:solidFill>
            <a:schemeClr val="tx1"/>
          </a:solidFill>
          <a:latin typeface="+mn-lt"/>
          <a:ea typeface="+mn-ea"/>
          <a:cs typeface="+mn-cs"/>
        </a:defRPr>
      </a:lvl1pPr>
      <a:lvl2pPr marL="742883" indent="-285724" algn="l" defTabSz="457159" rtl="0" eaLnBrk="0" fontAlgn="base" hangingPunct="0">
        <a:spcBef>
          <a:spcPct val="20000"/>
        </a:spcBef>
        <a:spcAft>
          <a:spcPct val="0"/>
        </a:spcAft>
        <a:buFont typeface="Arial" charset="0"/>
        <a:buChar char="–"/>
        <a:defRPr sz="2800">
          <a:solidFill>
            <a:schemeClr val="tx1"/>
          </a:solidFill>
          <a:latin typeface="+mn-lt"/>
        </a:defRPr>
      </a:lvl2pPr>
      <a:lvl3pPr marL="1142898" indent="-228579" algn="l" defTabSz="457159" rtl="0" eaLnBrk="0" fontAlgn="base" hangingPunct="0">
        <a:spcBef>
          <a:spcPct val="20000"/>
        </a:spcBef>
        <a:spcAft>
          <a:spcPct val="0"/>
        </a:spcAft>
        <a:buFont typeface="Arial" charset="0"/>
        <a:buChar char="•"/>
        <a:defRPr sz="2400">
          <a:solidFill>
            <a:schemeClr val="tx1"/>
          </a:solidFill>
          <a:latin typeface="+mn-lt"/>
        </a:defRPr>
      </a:lvl3pPr>
      <a:lvl4pPr marL="1600056" indent="-228579" algn="l" defTabSz="457159" rtl="0" eaLnBrk="0" fontAlgn="base" hangingPunct="0">
        <a:spcBef>
          <a:spcPct val="20000"/>
        </a:spcBef>
        <a:spcAft>
          <a:spcPct val="0"/>
        </a:spcAft>
        <a:buFont typeface="Arial" charset="0"/>
        <a:buChar char="–"/>
        <a:defRPr sz="2000">
          <a:solidFill>
            <a:schemeClr val="tx1"/>
          </a:solidFill>
          <a:latin typeface="+mn-lt"/>
        </a:defRPr>
      </a:lvl4pPr>
      <a:lvl5pPr marL="2057216" indent="-228579" algn="l" defTabSz="457159" rtl="0" eaLnBrk="0" fontAlgn="base" hangingPunct="0">
        <a:spcBef>
          <a:spcPct val="20000"/>
        </a:spcBef>
        <a:spcAft>
          <a:spcPct val="0"/>
        </a:spcAft>
        <a:buFont typeface="Arial" charset="0"/>
        <a:buChar char="»"/>
        <a:defRPr sz="2000">
          <a:solidFill>
            <a:schemeClr val="tx1"/>
          </a:solidFill>
          <a:latin typeface="+mn-lt"/>
        </a:defRPr>
      </a:lvl5pPr>
      <a:lvl6pPr marL="2514375" indent="-228579" algn="l" defTabSz="457159" rtl="0" fontAlgn="base">
        <a:spcBef>
          <a:spcPct val="20000"/>
        </a:spcBef>
        <a:spcAft>
          <a:spcPct val="0"/>
        </a:spcAft>
        <a:buFont typeface="Arial" pitchFamily="34" charset="0"/>
        <a:buChar char="»"/>
        <a:defRPr sz="2000">
          <a:solidFill>
            <a:schemeClr val="tx1"/>
          </a:solidFill>
          <a:latin typeface="+mn-lt"/>
        </a:defRPr>
      </a:lvl6pPr>
      <a:lvl7pPr marL="2971534" indent="-228579" algn="l" defTabSz="457159" rtl="0" fontAlgn="base">
        <a:spcBef>
          <a:spcPct val="20000"/>
        </a:spcBef>
        <a:spcAft>
          <a:spcPct val="0"/>
        </a:spcAft>
        <a:buFont typeface="Arial" pitchFamily="34" charset="0"/>
        <a:buChar char="»"/>
        <a:defRPr sz="2000">
          <a:solidFill>
            <a:schemeClr val="tx1"/>
          </a:solidFill>
          <a:latin typeface="+mn-lt"/>
        </a:defRPr>
      </a:lvl7pPr>
      <a:lvl8pPr marL="3428693" indent="-228579" algn="l" defTabSz="457159" rtl="0" fontAlgn="base">
        <a:spcBef>
          <a:spcPct val="20000"/>
        </a:spcBef>
        <a:spcAft>
          <a:spcPct val="0"/>
        </a:spcAft>
        <a:buFont typeface="Arial" pitchFamily="34" charset="0"/>
        <a:buChar char="»"/>
        <a:defRPr sz="2000">
          <a:solidFill>
            <a:schemeClr val="tx1"/>
          </a:solidFill>
          <a:latin typeface="+mn-lt"/>
        </a:defRPr>
      </a:lvl8pPr>
      <a:lvl9pPr marL="3885851" indent="-228579" algn="l" defTabSz="457159" rtl="0" fontAlgn="base">
        <a:spcBef>
          <a:spcPct val="20000"/>
        </a:spcBef>
        <a:spcAft>
          <a:spcPct val="0"/>
        </a:spcAft>
        <a:buFont typeface="Arial" pitchFamily="34" charset="0"/>
        <a:buChar char="»"/>
        <a:defRPr sz="2000">
          <a:solidFill>
            <a:schemeClr val="tx1"/>
          </a:solidFill>
          <a:latin typeface="+mn-lt"/>
        </a:defRPr>
      </a:lvl9pPr>
    </p:bodyStyle>
    <p:otherStyle>
      <a:defPPr>
        <a:defRPr lang="is-IS"/>
      </a:defPPr>
      <a:lvl1pPr marL="0" algn="l" defTabSz="914318" rtl="0" eaLnBrk="1" latinLnBrk="0" hangingPunct="1">
        <a:defRPr sz="1800" kern="1200">
          <a:solidFill>
            <a:schemeClr val="tx1"/>
          </a:solidFill>
          <a:latin typeface="+mn-lt"/>
          <a:ea typeface="+mn-ea"/>
          <a:cs typeface="+mn-cs"/>
        </a:defRPr>
      </a:lvl1pPr>
      <a:lvl2pPr marL="457159" algn="l" defTabSz="914318" rtl="0" eaLnBrk="1" latinLnBrk="0" hangingPunct="1">
        <a:defRPr sz="1800" kern="1200">
          <a:solidFill>
            <a:schemeClr val="tx1"/>
          </a:solidFill>
          <a:latin typeface="+mn-lt"/>
          <a:ea typeface="+mn-ea"/>
          <a:cs typeface="+mn-cs"/>
        </a:defRPr>
      </a:lvl2pPr>
      <a:lvl3pPr marL="914318" algn="l" defTabSz="914318" rtl="0" eaLnBrk="1" latinLnBrk="0" hangingPunct="1">
        <a:defRPr sz="1800" kern="1200">
          <a:solidFill>
            <a:schemeClr val="tx1"/>
          </a:solidFill>
          <a:latin typeface="+mn-lt"/>
          <a:ea typeface="+mn-ea"/>
          <a:cs typeface="+mn-cs"/>
        </a:defRPr>
      </a:lvl3pPr>
      <a:lvl4pPr marL="1371477" algn="l" defTabSz="914318" rtl="0" eaLnBrk="1" latinLnBrk="0" hangingPunct="1">
        <a:defRPr sz="1800" kern="1200">
          <a:solidFill>
            <a:schemeClr val="tx1"/>
          </a:solidFill>
          <a:latin typeface="+mn-lt"/>
          <a:ea typeface="+mn-ea"/>
          <a:cs typeface="+mn-cs"/>
        </a:defRPr>
      </a:lvl4pPr>
      <a:lvl5pPr marL="1828636" algn="l" defTabSz="914318" rtl="0" eaLnBrk="1" latinLnBrk="0" hangingPunct="1">
        <a:defRPr sz="1800" kern="1200">
          <a:solidFill>
            <a:schemeClr val="tx1"/>
          </a:solidFill>
          <a:latin typeface="+mn-lt"/>
          <a:ea typeface="+mn-ea"/>
          <a:cs typeface="+mn-cs"/>
        </a:defRPr>
      </a:lvl5pPr>
      <a:lvl6pPr marL="2285795" algn="l" defTabSz="914318" rtl="0" eaLnBrk="1" latinLnBrk="0" hangingPunct="1">
        <a:defRPr sz="1800" kern="1200">
          <a:solidFill>
            <a:schemeClr val="tx1"/>
          </a:solidFill>
          <a:latin typeface="+mn-lt"/>
          <a:ea typeface="+mn-ea"/>
          <a:cs typeface="+mn-cs"/>
        </a:defRPr>
      </a:lvl6pPr>
      <a:lvl7pPr marL="2742954" algn="l" defTabSz="914318" rtl="0" eaLnBrk="1" latinLnBrk="0" hangingPunct="1">
        <a:defRPr sz="1800" kern="1200">
          <a:solidFill>
            <a:schemeClr val="tx1"/>
          </a:solidFill>
          <a:latin typeface="+mn-lt"/>
          <a:ea typeface="+mn-ea"/>
          <a:cs typeface="+mn-cs"/>
        </a:defRPr>
      </a:lvl7pPr>
      <a:lvl8pPr marL="3200113" algn="l" defTabSz="914318" rtl="0" eaLnBrk="1" latinLnBrk="0" hangingPunct="1">
        <a:defRPr sz="1800" kern="1200">
          <a:solidFill>
            <a:schemeClr val="tx1"/>
          </a:solidFill>
          <a:latin typeface="+mn-lt"/>
          <a:ea typeface="+mn-ea"/>
          <a:cs typeface="+mn-cs"/>
        </a:defRPr>
      </a:lvl8pPr>
      <a:lvl9pPr marL="3657272" algn="l" defTabSz="914318"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jtj@hi.is" TargetMode="External"/><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hyperlink" Target="http://uni.hi.is/jtj/"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7" name="Picture 2" descr="pp_forsida_innsida_allirlitir_11.jpg"/>
          <p:cNvPicPr>
            <a:picLocks noChangeAspect="1"/>
          </p:cNvPicPr>
          <p:nvPr/>
        </p:nvPicPr>
        <p:blipFill>
          <a:blip r:embed="rId2" cstate="print"/>
          <a:srcRect/>
          <a:stretch>
            <a:fillRect/>
          </a:stretch>
        </p:blipFill>
        <p:spPr bwMode="auto">
          <a:xfrm>
            <a:off x="0" y="20172"/>
            <a:ext cx="9144000" cy="6858000"/>
          </a:xfrm>
          <a:prstGeom prst="rect">
            <a:avLst/>
          </a:prstGeom>
          <a:noFill/>
          <a:ln w="9525">
            <a:noFill/>
            <a:miter lim="800000"/>
            <a:headEnd/>
            <a:tailEnd/>
          </a:ln>
        </p:spPr>
      </p:pic>
      <p:sp>
        <p:nvSpPr>
          <p:cNvPr id="14338" name="Rectangle 2"/>
          <p:cNvSpPr>
            <a:spLocks noGrp="1"/>
          </p:cNvSpPr>
          <p:nvPr>
            <p:ph type="ctrTitle"/>
          </p:nvPr>
        </p:nvSpPr>
        <p:spPr>
          <a:xfrm>
            <a:off x="323528" y="0"/>
            <a:ext cx="3600400" cy="2153864"/>
          </a:xfrm>
          <a:solidFill>
            <a:srgbClr val="AC0000"/>
          </a:solidFill>
        </p:spPr>
        <p:txBody>
          <a:bodyPr/>
          <a:lstStyle/>
          <a:p>
            <a:r>
              <a:rPr lang="is-IS" sz="2400" dirty="0" err="1" smtClean="0">
                <a:solidFill>
                  <a:schemeClr val="bg1"/>
                </a:solidFill>
              </a:rPr>
              <a:t>Snemmtæk</a:t>
            </a:r>
            <a:r>
              <a:rPr lang="is-IS" sz="2400" dirty="0" smtClean="0">
                <a:solidFill>
                  <a:schemeClr val="bg1"/>
                </a:solidFill>
              </a:rPr>
              <a:t> íhlutun í málefnum barna á Íslandi</a:t>
            </a:r>
            <a:br>
              <a:rPr lang="is-IS" sz="2400" dirty="0" smtClean="0">
                <a:solidFill>
                  <a:schemeClr val="bg1"/>
                </a:solidFill>
              </a:rPr>
            </a:br>
            <a:r>
              <a:rPr lang="is-IS" sz="2400" dirty="0" smtClean="0">
                <a:solidFill>
                  <a:schemeClr val="bg1"/>
                </a:solidFill>
              </a:rPr>
              <a:t>Málþing 18. maí 2018</a:t>
            </a:r>
            <a:endParaRPr lang="is-IS" sz="2400" dirty="0">
              <a:solidFill>
                <a:schemeClr val="bg1"/>
              </a:solidFill>
            </a:endParaRPr>
          </a:p>
        </p:txBody>
      </p:sp>
      <p:sp>
        <p:nvSpPr>
          <p:cNvPr id="14339" name="Rectangle 3"/>
          <p:cNvSpPr>
            <a:spLocks noGrp="1"/>
          </p:cNvSpPr>
          <p:nvPr>
            <p:ph type="subTitle" idx="1"/>
          </p:nvPr>
        </p:nvSpPr>
        <p:spPr>
          <a:xfrm>
            <a:off x="323528" y="3284538"/>
            <a:ext cx="8568952" cy="1728638"/>
          </a:xfrm>
        </p:spPr>
        <p:txBody>
          <a:bodyPr/>
          <a:lstStyle/>
          <a:p>
            <a:r>
              <a:rPr lang="is-IS" dirty="0" err="1" smtClean="0"/>
              <a:t>Snemmtæk</a:t>
            </a:r>
            <a:r>
              <a:rPr lang="is-IS" dirty="0" smtClean="0"/>
              <a:t> íhlutun: Umhverfi </a:t>
            </a:r>
            <a:r>
              <a:rPr lang="is-IS" dirty="0"/>
              <a:t>skólans</a:t>
            </a:r>
            <a:endParaRPr lang="is-IS" sz="2400" i="1" dirty="0" smtClean="0"/>
          </a:p>
        </p:txBody>
      </p:sp>
      <p:sp>
        <p:nvSpPr>
          <p:cNvPr id="5" name="Rectangle 2"/>
          <p:cNvSpPr txBox="1">
            <a:spLocks/>
          </p:cNvSpPr>
          <p:nvPr/>
        </p:nvSpPr>
        <p:spPr bwMode="auto">
          <a:xfrm>
            <a:off x="5436096" y="0"/>
            <a:ext cx="3456384" cy="2153864"/>
          </a:xfrm>
          <a:prstGeom prst="rect">
            <a:avLst/>
          </a:prstGeom>
          <a:solidFill>
            <a:srgbClr val="AC0000"/>
          </a:solidFill>
          <a:ln w="9525">
            <a:noFill/>
            <a:miter lim="800000"/>
            <a:headEnd/>
            <a:tailEnd/>
          </a:ln>
        </p:spPr>
        <p:txBody>
          <a:bodyPr vert="horz" wrap="square" lIns="91432" tIns="45716" rIns="91432" bIns="45716" numCol="1" anchor="ctr" anchorCtr="0" compatLnSpc="1">
            <a:prstTxWarp prst="textNoShape">
              <a:avLst/>
            </a:prstTxWarp>
          </a:bodyPr>
          <a:lstStyle>
            <a:lvl1pPr algn="ctr" defTabSz="457159" rtl="0" eaLnBrk="0" fontAlgn="base" hangingPunct="0">
              <a:spcBef>
                <a:spcPct val="0"/>
              </a:spcBef>
              <a:spcAft>
                <a:spcPct val="0"/>
              </a:spcAft>
              <a:defRPr sz="3800">
                <a:solidFill>
                  <a:schemeClr val="tx1"/>
                </a:solidFill>
                <a:latin typeface="+mj-lt"/>
                <a:ea typeface="+mj-ea"/>
                <a:cs typeface="+mj-cs"/>
              </a:defRPr>
            </a:lvl1pPr>
            <a:lvl2pPr algn="ctr" defTabSz="457159" rtl="0" eaLnBrk="0" fontAlgn="base" hangingPunct="0">
              <a:spcBef>
                <a:spcPct val="0"/>
              </a:spcBef>
              <a:spcAft>
                <a:spcPct val="0"/>
              </a:spcAft>
              <a:defRPr sz="3800">
                <a:solidFill>
                  <a:schemeClr val="tx1"/>
                </a:solidFill>
                <a:latin typeface="Calibri" pitchFamily="34" charset="0"/>
              </a:defRPr>
            </a:lvl2pPr>
            <a:lvl3pPr algn="ctr" defTabSz="457159" rtl="0" eaLnBrk="0" fontAlgn="base" hangingPunct="0">
              <a:spcBef>
                <a:spcPct val="0"/>
              </a:spcBef>
              <a:spcAft>
                <a:spcPct val="0"/>
              </a:spcAft>
              <a:defRPr sz="3800">
                <a:solidFill>
                  <a:schemeClr val="tx1"/>
                </a:solidFill>
                <a:latin typeface="Calibri" pitchFamily="34" charset="0"/>
              </a:defRPr>
            </a:lvl3pPr>
            <a:lvl4pPr algn="ctr" defTabSz="457159" rtl="0" eaLnBrk="0" fontAlgn="base" hangingPunct="0">
              <a:spcBef>
                <a:spcPct val="0"/>
              </a:spcBef>
              <a:spcAft>
                <a:spcPct val="0"/>
              </a:spcAft>
              <a:defRPr sz="3800">
                <a:solidFill>
                  <a:schemeClr val="tx1"/>
                </a:solidFill>
                <a:latin typeface="Calibri" pitchFamily="34" charset="0"/>
              </a:defRPr>
            </a:lvl4pPr>
            <a:lvl5pPr algn="ctr" defTabSz="457159" rtl="0" eaLnBrk="0" fontAlgn="base" hangingPunct="0">
              <a:spcBef>
                <a:spcPct val="0"/>
              </a:spcBef>
              <a:spcAft>
                <a:spcPct val="0"/>
              </a:spcAft>
              <a:defRPr sz="3800">
                <a:solidFill>
                  <a:schemeClr val="tx1"/>
                </a:solidFill>
                <a:latin typeface="Calibri" pitchFamily="34" charset="0"/>
              </a:defRPr>
            </a:lvl5pPr>
            <a:lvl6pPr marL="457159" algn="ctr" defTabSz="457159" rtl="0" fontAlgn="base">
              <a:spcBef>
                <a:spcPct val="0"/>
              </a:spcBef>
              <a:spcAft>
                <a:spcPct val="0"/>
              </a:spcAft>
              <a:defRPr sz="3800">
                <a:solidFill>
                  <a:schemeClr val="tx1"/>
                </a:solidFill>
                <a:latin typeface="Calibri" pitchFamily="34" charset="0"/>
              </a:defRPr>
            </a:lvl6pPr>
            <a:lvl7pPr marL="914318" algn="ctr" defTabSz="457159" rtl="0" fontAlgn="base">
              <a:spcBef>
                <a:spcPct val="0"/>
              </a:spcBef>
              <a:spcAft>
                <a:spcPct val="0"/>
              </a:spcAft>
              <a:defRPr sz="3800">
                <a:solidFill>
                  <a:schemeClr val="tx1"/>
                </a:solidFill>
                <a:latin typeface="Calibri" pitchFamily="34" charset="0"/>
              </a:defRPr>
            </a:lvl7pPr>
            <a:lvl8pPr marL="1371477" algn="ctr" defTabSz="457159" rtl="0" fontAlgn="base">
              <a:spcBef>
                <a:spcPct val="0"/>
              </a:spcBef>
              <a:spcAft>
                <a:spcPct val="0"/>
              </a:spcAft>
              <a:defRPr sz="3800">
                <a:solidFill>
                  <a:schemeClr val="tx1"/>
                </a:solidFill>
                <a:latin typeface="Calibri" pitchFamily="34" charset="0"/>
              </a:defRPr>
            </a:lvl8pPr>
            <a:lvl9pPr marL="1828636" algn="ctr" defTabSz="457159" rtl="0" fontAlgn="base">
              <a:spcBef>
                <a:spcPct val="0"/>
              </a:spcBef>
              <a:spcAft>
                <a:spcPct val="0"/>
              </a:spcAft>
              <a:defRPr sz="3800">
                <a:solidFill>
                  <a:schemeClr val="tx1"/>
                </a:solidFill>
                <a:latin typeface="Calibri" pitchFamily="34" charset="0"/>
              </a:defRPr>
            </a:lvl9pPr>
          </a:lstStyle>
          <a:p>
            <a:r>
              <a:rPr lang="is-IS" sz="2800" dirty="0" smtClean="0">
                <a:solidFill>
                  <a:schemeClr val="bg1"/>
                </a:solidFill>
              </a:rPr>
              <a:t>Velferðarráðuneytið</a:t>
            </a:r>
          </a:p>
        </p:txBody>
      </p:sp>
      <p:sp>
        <p:nvSpPr>
          <p:cNvPr id="6" name="Rectangle 3"/>
          <p:cNvSpPr txBox="1">
            <a:spLocks/>
          </p:cNvSpPr>
          <p:nvPr/>
        </p:nvSpPr>
        <p:spPr bwMode="auto">
          <a:xfrm>
            <a:off x="1763688" y="5423770"/>
            <a:ext cx="5904656" cy="854851"/>
          </a:xfrm>
          <a:prstGeom prst="rect">
            <a:avLst/>
          </a:prstGeom>
          <a:noFill/>
          <a:ln w="9525">
            <a:noFill/>
            <a:miter lim="800000"/>
            <a:headEnd/>
            <a:tailEnd/>
          </a:ln>
        </p:spPr>
        <p:txBody>
          <a:bodyPr vert="horz" wrap="square" lIns="91432" tIns="45716" rIns="91432" bIns="45716" numCol="1" anchor="t" anchorCtr="0" compatLnSpc="1">
            <a:prstTxWarp prst="textNoShape">
              <a:avLst/>
            </a:prstTxWarp>
          </a:bodyPr>
          <a:lstStyle>
            <a:lvl1pPr marL="0" indent="0" algn="ctr" defTabSz="457159" rtl="0" eaLnBrk="0" fontAlgn="base" hangingPunct="0">
              <a:spcBef>
                <a:spcPct val="20000"/>
              </a:spcBef>
              <a:spcAft>
                <a:spcPct val="0"/>
              </a:spcAft>
              <a:buFont typeface="Arial" charset="0"/>
              <a:buNone/>
              <a:defRPr sz="3200">
                <a:solidFill>
                  <a:schemeClr val="tx1"/>
                </a:solidFill>
                <a:latin typeface="+mn-lt"/>
                <a:ea typeface="+mn-ea"/>
                <a:cs typeface="+mn-cs"/>
              </a:defRPr>
            </a:lvl1pPr>
            <a:lvl2pPr marL="457159" indent="0" algn="ctr" defTabSz="457159" rtl="0" eaLnBrk="0" fontAlgn="base" hangingPunct="0">
              <a:spcBef>
                <a:spcPct val="20000"/>
              </a:spcBef>
              <a:spcAft>
                <a:spcPct val="0"/>
              </a:spcAft>
              <a:buFont typeface="Arial" charset="0"/>
              <a:buNone/>
              <a:defRPr sz="2800">
                <a:solidFill>
                  <a:schemeClr val="tx1"/>
                </a:solidFill>
                <a:latin typeface="+mn-lt"/>
              </a:defRPr>
            </a:lvl2pPr>
            <a:lvl3pPr marL="914318" indent="0" algn="ctr" defTabSz="457159" rtl="0" eaLnBrk="0" fontAlgn="base" hangingPunct="0">
              <a:spcBef>
                <a:spcPct val="20000"/>
              </a:spcBef>
              <a:spcAft>
                <a:spcPct val="0"/>
              </a:spcAft>
              <a:buFont typeface="Arial" charset="0"/>
              <a:buNone/>
              <a:defRPr sz="2400">
                <a:solidFill>
                  <a:schemeClr val="tx1"/>
                </a:solidFill>
                <a:latin typeface="+mn-lt"/>
              </a:defRPr>
            </a:lvl3pPr>
            <a:lvl4pPr marL="1371477" indent="0" algn="ctr" defTabSz="457159" rtl="0" eaLnBrk="0" fontAlgn="base" hangingPunct="0">
              <a:spcBef>
                <a:spcPct val="20000"/>
              </a:spcBef>
              <a:spcAft>
                <a:spcPct val="0"/>
              </a:spcAft>
              <a:buFont typeface="Arial" charset="0"/>
              <a:buNone/>
              <a:defRPr sz="2000">
                <a:solidFill>
                  <a:schemeClr val="tx1"/>
                </a:solidFill>
                <a:latin typeface="+mn-lt"/>
              </a:defRPr>
            </a:lvl4pPr>
            <a:lvl5pPr marL="1828636" indent="0" algn="ctr" defTabSz="457159" rtl="0" eaLnBrk="0" fontAlgn="base" hangingPunct="0">
              <a:spcBef>
                <a:spcPct val="20000"/>
              </a:spcBef>
              <a:spcAft>
                <a:spcPct val="0"/>
              </a:spcAft>
              <a:buFont typeface="Arial" charset="0"/>
              <a:buNone/>
              <a:defRPr sz="2000">
                <a:solidFill>
                  <a:schemeClr val="tx1"/>
                </a:solidFill>
                <a:latin typeface="+mn-lt"/>
              </a:defRPr>
            </a:lvl5pPr>
            <a:lvl6pPr marL="2285795" indent="0" algn="ctr" defTabSz="457159" rtl="0" fontAlgn="base">
              <a:spcBef>
                <a:spcPct val="20000"/>
              </a:spcBef>
              <a:spcAft>
                <a:spcPct val="0"/>
              </a:spcAft>
              <a:buFont typeface="Arial" pitchFamily="34" charset="0"/>
              <a:buNone/>
              <a:defRPr sz="2000">
                <a:solidFill>
                  <a:schemeClr val="tx1"/>
                </a:solidFill>
                <a:latin typeface="+mn-lt"/>
              </a:defRPr>
            </a:lvl6pPr>
            <a:lvl7pPr marL="2742954" indent="0" algn="ctr" defTabSz="457159" rtl="0" fontAlgn="base">
              <a:spcBef>
                <a:spcPct val="20000"/>
              </a:spcBef>
              <a:spcAft>
                <a:spcPct val="0"/>
              </a:spcAft>
              <a:buFont typeface="Arial" pitchFamily="34" charset="0"/>
              <a:buNone/>
              <a:defRPr sz="2000">
                <a:solidFill>
                  <a:schemeClr val="tx1"/>
                </a:solidFill>
                <a:latin typeface="+mn-lt"/>
              </a:defRPr>
            </a:lvl7pPr>
            <a:lvl8pPr marL="3200113" indent="0" algn="ctr" defTabSz="457159" rtl="0" fontAlgn="base">
              <a:spcBef>
                <a:spcPct val="20000"/>
              </a:spcBef>
              <a:spcAft>
                <a:spcPct val="0"/>
              </a:spcAft>
              <a:buFont typeface="Arial" pitchFamily="34" charset="0"/>
              <a:buNone/>
              <a:defRPr sz="2000">
                <a:solidFill>
                  <a:schemeClr val="tx1"/>
                </a:solidFill>
                <a:latin typeface="+mn-lt"/>
              </a:defRPr>
            </a:lvl8pPr>
            <a:lvl9pPr marL="3657272" indent="0" algn="ctr" defTabSz="457159" rtl="0" fontAlgn="base">
              <a:spcBef>
                <a:spcPct val="20000"/>
              </a:spcBef>
              <a:spcAft>
                <a:spcPct val="0"/>
              </a:spcAft>
              <a:buFont typeface="Arial" pitchFamily="34" charset="0"/>
              <a:buNone/>
              <a:defRPr sz="2000">
                <a:solidFill>
                  <a:schemeClr val="tx1"/>
                </a:solidFill>
                <a:latin typeface="+mn-lt"/>
              </a:defRPr>
            </a:lvl9pPr>
          </a:lstStyle>
          <a:p>
            <a:r>
              <a:rPr lang="en-GB" sz="1600" kern="0" dirty="0" smtClean="0"/>
              <a:t>Jón Torfi Jónasson</a:t>
            </a:r>
          </a:p>
          <a:p>
            <a:pPr eaLnBrk="1" hangingPunct="1"/>
            <a:r>
              <a:rPr lang="en-GB" sz="1600" kern="0" dirty="0" smtClean="0">
                <a:hlinkClick r:id="rId3"/>
              </a:rPr>
              <a:t>jtj@hi.is</a:t>
            </a:r>
            <a:r>
              <a:rPr lang="en-GB" sz="1600" kern="0" dirty="0" smtClean="0"/>
              <a:t>	</a:t>
            </a:r>
            <a:r>
              <a:rPr lang="en-GB" sz="1600" kern="0" dirty="0" smtClean="0">
                <a:hlinkClick r:id="rId4"/>
              </a:rPr>
              <a:t>http://uni.hi.is/jtj/</a:t>
            </a:r>
            <a:endParaRPr lang="en-GB" sz="1600" kern="0" dirty="0" smtClean="0"/>
          </a:p>
          <a:p>
            <a:pPr eaLnBrk="1" hangingPunct="1"/>
            <a:r>
              <a:rPr lang="is-IS" sz="1600" kern="0" dirty="0" smtClean="0"/>
              <a:t>Menntavísindasviði HÍ</a:t>
            </a:r>
          </a:p>
        </p:txBody>
      </p:sp>
    </p:spTree>
    <p:extLst>
      <p:ext uri="{BB962C8B-B14F-4D97-AF65-F5344CB8AC3E}">
        <p14:creationId xmlns:p14="http://schemas.microsoft.com/office/powerpoint/2010/main" val="32345599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alpha val="70000"/>
          </a:schemeClr>
        </a:solidFill>
        <a:effectLst/>
      </p:bgPr>
    </p:bg>
    <p:spTree>
      <p:nvGrpSpPr>
        <p:cNvPr id="1" name=""/>
        <p:cNvGrpSpPr/>
        <p:nvPr/>
      </p:nvGrpSpPr>
      <p:grpSpPr>
        <a:xfrm>
          <a:off x="0" y="0"/>
          <a:ext cx="0" cy="0"/>
          <a:chOff x="0" y="0"/>
          <a:chExt cx="0" cy="0"/>
        </a:xfrm>
      </p:grpSpPr>
      <p:sp>
        <p:nvSpPr>
          <p:cNvPr id="16385" name="Rectangle 2"/>
          <p:cNvSpPr>
            <a:spLocks noGrp="1"/>
          </p:cNvSpPr>
          <p:nvPr>
            <p:ph type="title"/>
          </p:nvPr>
        </p:nvSpPr>
        <p:spPr>
          <a:xfrm>
            <a:off x="0" y="0"/>
            <a:ext cx="9144000" cy="1259632"/>
          </a:xfrm>
          <a:gradFill>
            <a:gsLst>
              <a:gs pos="0">
                <a:schemeClr val="bg2">
                  <a:lumMod val="50000"/>
                </a:schemeClr>
              </a:gs>
              <a:gs pos="100000">
                <a:schemeClr val="bg2">
                  <a:lumMod val="75000"/>
                  <a:tint val="23500"/>
                  <a:satMod val="160000"/>
                </a:schemeClr>
              </a:gs>
            </a:gsLst>
            <a:lin ang="0" scaled="0"/>
          </a:gradFill>
        </p:spPr>
        <p:txBody>
          <a:bodyPr/>
          <a:lstStyle/>
          <a:p>
            <a:r>
              <a:rPr lang="is-IS" sz="2000" dirty="0"/>
              <a:t>Stutt umfjöllun um </a:t>
            </a:r>
            <a:r>
              <a:rPr lang="is-IS" sz="2000" dirty="0" err="1"/>
              <a:t>snemmtæka</a:t>
            </a:r>
            <a:r>
              <a:rPr lang="is-IS" sz="2000" dirty="0"/>
              <a:t> íhlutun í málefnum barna á þínum vettvangi</a:t>
            </a:r>
          </a:p>
        </p:txBody>
      </p:sp>
      <p:sp>
        <p:nvSpPr>
          <p:cNvPr id="9" name="Síðufótarstaðgengill 8"/>
          <p:cNvSpPr>
            <a:spLocks noGrp="1"/>
          </p:cNvSpPr>
          <p:nvPr>
            <p:ph type="ftr" sz="quarter" idx="11"/>
          </p:nvPr>
        </p:nvSpPr>
        <p:spPr/>
        <p:txBody>
          <a:bodyPr/>
          <a:lstStyle/>
          <a:p>
            <a:pPr>
              <a:defRPr/>
            </a:pPr>
            <a:r>
              <a:rPr lang="nn-NO" smtClean="0"/>
              <a:t>Jón Torfi  8.5.2018  Snemmtæk íhlutun</a:t>
            </a:r>
            <a:endParaRPr lang="is-IS" dirty="0"/>
          </a:p>
        </p:txBody>
      </p:sp>
      <p:sp>
        <p:nvSpPr>
          <p:cNvPr id="2" name="Slide Number Placeholder 1"/>
          <p:cNvSpPr>
            <a:spLocks noGrp="1"/>
          </p:cNvSpPr>
          <p:nvPr>
            <p:ph type="sldNum" sz="quarter" idx="12"/>
          </p:nvPr>
        </p:nvSpPr>
        <p:spPr/>
        <p:txBody>
          <a:bodyPr/>
          <a:lstStyle/>
          <a:p>
            <a:pPr>
              <a:defRPr/>
            </a:pPr>
            <a:fld id="{3EA4B7BF-264C-43AF-9B5C-435D93AEAA2A}" type="slidenum">
              <a:rPr lang="en-US" smtClean="0"/>
              <a:pPr>
                <a:defRPr/>
              </a:pPr>
              <a:t>10</a:t>
            </a:fld>
            <a:endParaRPr lang="en-US" dirty="0"/>
          </a:p>
        </p:txBody>
      </p:sp>
      <p:sp>
        <p:nvSpPr>
          <p:cNvPr id="4" name="Oval 3"/>
          <p:cNvSpPr/>
          <p:nvPr/>
        </p:nvSpPr>
        <p:spPr>
          <a:xfrm>
            <a:off x="3124200" y="3050493"/>
            <a:ext cx="2602700" cy="2155475"/>
          </a:xfrm>
          <a:prstGeom prst="ellipse">
            <a:avLst/>
          </a:prstGeom>
          <a:solidFill>
            <a:srgbClr val="00B050">
              <a:alpha val="3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5" name="Oval 4"/>
          <p:cNvSpPr/>
          <p:nvPr/>
        </p:nvSpPr>
        <p:spPr>
          <a:xfrm>
            <a:off x="4102585" y="2294838"/>
            <a:ext cx="576064" cy="687657"/>
          </a:xfrm>
          <a:prstGeom prst="ellipse">
            <a:avLst/>
          </a:prstGeom>
          <a:solidFill>
            <a:srgbClr val="F1CE6D">
              <a:alpha val="7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11" name="Oval 10"/>
          <p:cNvSpPr/>
          <p:nvPr/>
        </p:nvSpPr>
        <p:spPr>
          <a:xfrm>
            <a:off x="2613374" y="3742819"/>
            <a:ext cx="576064" cy="360040"/>
          </a:xfrm>
          <a:prstGeom prst="ellipse">
            <a:avLst/>
          </a:prstGeom>
          <a:solidFill>
            <a:srgbClr val="006C3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12" name="Oval 11"/>
          <p:cNvSpPr/>
          <p:nvPr/>
        </p:nvSpPr>
        <p:spPr>
          <a:xfrm>
            <a:off x="3347987" y="4206442"/>
            <a:ext cx="716625" cy="478991"/>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13" name="Oval 12"/>
          <p:cNvSpPr/>
          <p:nvPr/>
        </p:nvSpPr>
        <p:spPr>
          <a:xfrm>
            <a:off x="3307273" y="4821428"/>
            <a:ext cx="885496" cy="1027249"/>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14" name="Oval 13"/>
          <p:cNvSpPr/>
          <p:nvPr/>
        </p:nvSpPr>
        <p:spPr>
          <a:xfrm>
            <a:off x="4310844" y="4821428"/>
            <a:ext cx="522312" cy="282005"/>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15" name="Oval 14"/>
          <p:cNvSpPr/>
          <p:nvPr/>
        </p:nvSpPr>
        <p:spPr>
          <a:xfrm>
            <a:off x="4910272" y="5123791"/>
            <a:ext cx="576064" cy="624092"/>
          </a:xfrm>
          <a:prstGeom prst="ellipse">
            <a:avLst/>
          </a:prstGeom>
          <a:solidFill>
            <a:srgbClr val="F1CE6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16" name="Oval 15"/>
          <p:cNvSpPr/>
          <p:nvPr/>
        </p:nvSpPr>
        <p:spPr>
          <a:xfrm>
            <a:off x="5198304" y="4283556"/>
            <a:ext cx="576064" cy="663291"/>
          </a:xfrm>
          <a:prstGeom prst="ellipse">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17" name="Oval 16"/>
          <p:cNvSpPr/>
          <p:nvPr/>
        </p:nvSpPr>
        <p:spPr>
          <a:xfrm>
            <a:off x="5361762" y="3515103"/>
            <a:ext cx="720080" cy="360040"/>
          </a:xfrm>
          <a:prstGeom prst="ellipse">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18" name="Oval 17"/>
          <p:cNvSpPr/>
          <p:nvPr/>
        </p:nvSpPr>
        <p:spPr>
          <a:xfrm>
            <a:off x="5004015" y="2772054"/>
            <a:ext cx="864096" cy="513180"/>
          </a:xfrm>
          <a:prstGeom prst="ellipse">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grpSp>
        <p:nvGrpSpPr>
          <p:cNvPr id="6" name="Group 5"/>
          <p:cNvGrpSpPr/>
          <p:nvPr/>
        </p:nvGrpSpPr>
        <p:grpSpPr>
          <a:xfrm>
            <a:off x="3096493" y="3227712"/>
            <a:ext cx="1442899" cy="580279"/>
            <a:chOff x="2915816" y="3148991"/>
            <a:chExt cx="1442899" cy="580279"/>
          </a:xfrm>
        </p:grpSpPr>
        <p:sp>
          <p:nvSpPr>
            <p:cNvPr id="10" name="Oval 9"/>
            <p:cNvSpPr/>
            <p:nvPr/>
          </p:nvSpPr>
          <p:spPr>
            <a:xfrm>
              <a:off x="2915816" y="3148991"/>
              <a:ext cx="1442899" cy="580279"/>
            </a:xfrm>
            <a:prstGeom prst="ellipse">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3" name="TextBox 2"/>
            <p:cNvSpPr txBox="1"/>
            <p:nvPr/>
          </p:nvSpPr>
          <p:spPr>
            <a:xfrm>
              <a:off x="3113514" y="3255956"/>
              <a:ext cx="1209780" cy="307777"/>
            </a:xfrm>
            <a:prstGeom prst="rect">
              <a:avLst/>
            </a:prstGeom>
            <a:noFill/>
          </p:spPr>
          <p:txBody>
            <a:bodyPr wrap="square" rtlCol="0">
              <a:spAutoFit/>
            </a:bodyPr>
            <a:lstStyle/>
            <a:p>
              <a:r>
                <a:rPr lang="is-IS" sz="1400" dirty="0" err="1" smtClean="0">
                  <a:solidFill>
                    <a:schemeClr val="bg1"/>
                  </a:solidFill>
                </a:rPr>
                <a:t>Sérkennsla</a:t>
              </a:r>
              <a:endParaRPr lang="is-IS" sz="1400" dirty="0">
                <a:solidFill>
                  <a:schemeClr val="bg1"/>
                </a:solidFill>
              </a:endParaRPr>
            </a:p>
          </p:txBody>
        </p:sp>
      </p:grpSp>
    </p:spTree>
    <p:extLst>
      <p:ext uri="{BB962C8B-B14F-4D97-AF65-F5344CB8AC3E}">
        <p14:creationId xmlns:p14="http://schemas.microsoft.com/office/powerpoint/2010/main" val="21070411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7"/>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8"/>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6" presetClass="emph" presetSubtype="0" fill="hold" grpId="0" nodeType="clickEffect">
                                  <p:stCondLst>
                                    <p:cond delay="0"/>
                                  </p:stCondLst>
                                  <p:childTnLst>
                                    <p:animScale>
                                      <p:cBhvr>
                                        <p:cTn id="42" dur="2000" fill="hold"/>
                                        <p:tgtEl>
                                          <p:spTgt spid="4"/>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11" grpId="0" animBg="1"/>
      <p:bldP spid="12" grpId="0" animBg="1"/>
      <p:bldP spid="13" grpId="0" animBg="1"/>
      <p:bldP spid="14" grpId="0" animBg="1"/>
      <p:bldP spid="15" grpId="0" animBg="1"/>
      <p:bldP spid="16" grpId="0" animBg="1"/>
      <p:bldP spid="17" grpId="0" animBg="1"/>
      <p:bldP spid="18"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p:cNvSpPr>
          <p:nvPr>
            <p:ph type="title"/>
          </p:nvPr>
        </p:nvSpPr>
        <p:spPr>
          <a:xfrm>
            <a:off x="0" y="0"/>
            <a:ext cx="9144000" cy="1259632"/>
          </a:xfrm>
          <a:gradFill>
            <a:gsLst>
              <a:gs pos="0">
                <a:srgbClr val="F1CE6D"/>
              </a:gs>
              <a:gs pos="100000">
                <a:schemeClr val="bg2">
                  <a:lumMod val="75000"/>
                  <a:tint val="23500"/>
                  <a:satMod val="160000"/>
                </a:schemeClr>
              </a:gs>
            </a:gsLst>
            <a:lin ang="0" scaled="0"/>
          </a:gradFill>
        </p:spPr>
        <p:txBody>
          <a:bodyPr/>
          <a:lstStyle/>
          <a:p>
            <a:r>
              <a:rPr lang="is-IS" sz="2000" dirty="0"/>
              <a:t>Hvernig má tryggja betur, en nú er gert, </a:t>
            </a:r>
            <a:r>
              <a:rPr lang="is-IS" sz="2000" dirty="0" err="1"/>
              <a:t>snemmtæka</a:t>
            </a:r>
            <a:r>
              <a:rPr lang="is-IS" sz="2000" dirty="0"/>
              <a:t> íhlutun í málefnum barna á þínum vettvangi ?</a:t>
            </a:r>
          </a:p>
        </p:txBody>
      </p:sp>
      <p:sp>
        <p:nvSpPr>
          <p:cNvPr id="16386" name="Rectangle 3"/>
          <p:cNvSpPr>
            <a:spLocks noGrp="1"/>
          </p:cNvSpPr>
          <p:nvPr>
            <p:ph type="body" idx="1"/>
          </p:nvPr>
        </p:nvSpPr>
        <p:spPr>
          <a:xfrm>
            <a:off x="70945" y="1259631"/>
            <a:ext cx="9073055" cy="5096720"/>
          </a:xfrm>
          <a:solidFill>
            <a:schemeClr val="bg1"/>
          </a:solidFill>
        </p:spPr>
        <p:txBody>
          <a:bodyPr/>
          <a:lstStyle/>
          <a:p>
            <a:pPr marL="342900" indent="-342900">
              <a:buFont typeface="+mj-lt"/>
              <a:buAutoNum type="alphaUcPeriod"/>
            </a:pPr>
            <a:r>
              <a:rPr lang="is-IS" sz="1800" dirty="0" smtClean="0"/>
              <a:t>Skólinn er í vissum skilningi </a:t>
            </a:r>
            <a:r>
              <a:rPr lang="is-IS" sz="1800" dirty="0" err="1" smtClean="0"/>
              <a:t>snemmtæk</a:t>
            </a:r>
            <a:r>
              <a:rPr lang="is-IS" sz="1800" dirty="0" smtClean="0"/>
              <a:t> íhlutun. Skv. lögum á hann að gera flest það sem hugmyndir um </a:t>
            </a:r>
            <a:r>
              <a:rPr lang="is-IS" sz="1800" dirty="0" err="1" smtClean="0"/>
              <a:t>snemmtæka</a:t>
            </a:r>
            <a:r>
              <a:rPr lang="is-IS" sz="1800" dirty="0" smtClean="0"/>
              <a:t> íhlutun snúast um.  Sennilega er það gagnlegast eins og staðan er nú að horfast í augu við þetta og meta hvað það þýðir, hvað varðar hans áherslur. </a:t>
            </a:r>
          </a:p>
          <a:p>
            <a:pPr marL="342900" indent="-342900">
              <a:buFont typeface="+mj-lt"/>
              <a:buAutoNum type="alphaUcPeriod"/>
            </a:pPr>
            <a:endParaRPr lang="is-IS" sz="1800" dirty="0" smtClean="0"/>
          </a:p>
          <a:p>
            <a:pPr marL="342900" indent="-342900">
              <a:buFont typeface="+mj-lt"/>
              <a:buAutoNum type="alphaUcPeriod"/>
            </a:pPr>
            <a:r>
              <a:rPr lang="is-IS" sz="1800" dirty="0" smtClean="0"/>
              <a:t>Miðað við breytt umhverfi skólans (í samfélaginu), breytta menningu og breyttar áherslur verður skólinn stöðugt að endurskoða hlutverk sitt, m.a. – eða fyrst og fremst, með því að gaumgæfa þau lög sem um hann gilda, breyttan heim og jafnframt með því að bregðast við með breyttum áherslum í sínu starfi. Þetta er vissulega að gerast en óþarflega brotakennt:</a:t>
            </a:r>
          </a:p>
          <a:p>
            <a:pPr marL="342900" indent="-342900">
              <a:buFont typeface="+mj-lt"/>
              <a:buAutoNum type="alphaUcPeriod"/>
            </a:pPr>
            <a:endParaRPr lang="is-IS" sz="1800" dirty="0" smtClean="0"/>
          </a:p>
          <a:p>
            <a:pPr marL="742914" lvl="1" indent="-342900">
              <a:buAutoNum type="arabicPeriod"/>
            </a:pPr>
            <a:r>
              <a:rPr lang="is-IS" sz="1400" b="1" dirty="0" smtClean="0"/>
              <a:t>Mikil gróska, bæði innan skólanna og í þeim meiðum stoðkerfisins, sem hér eru til umræðu. Margt af þessu er kannski helsta von kerfis í þróun. </a:t>
            </a:r>
          </a:p>
          <a:p>
            <a:pPr marL="742914" lvl="1" indent="-342900">
              <a:buAutoNum type="arabicPeriod"/>
            </a:pPr>
            <a:r>
              <a:rPr lang="is-IS" sz="1400" dirty="0" smtClean="0"/>
              <a:t>Mörg sveitarfélög hafa tekið upp þær áherslur sem lögin í raun kalla eftir (og aðalnámskráin líka); sbr. t.d. stefnumótun Reykjavíkur. Þetta er mjög mikilvægt og skv. kröfum tímans. </a:t>
            </a:r>
          </a:p>
          <a:p>
            <a:pPr marL="742914" lvl="1" indent="-342900">
              <a:buAutoNum type="arabicPeriod"/>
            </a:pPr>
            <a:r>
              <a:rPr lang="is-IS" sz="1400" dirty="0" smtClean="0"/>
              <a:t>Íslenskar stofnanir utan ráðuneytanna, sér í lagi Menntamálastofnun og Landlæknisembættið hafa lagt aukna áherslu á andleg og líkamleg velferðarmarkmið, m.a. með heilsueflandi áherslum. </a:t>
            </a:r>
          </a:p>
          <a:p>
            <a:pPr marL="742914" lvl="1" indent="-342900">
              <a:buAutoNum type="arabicPeriod"/>
            </a:pPr>
            <a:r>
              <a:rPr lang="is-IS" sz="1400" dirty="0" smtClean="0"/>
              <a:t>OECD, UNESCO og fleiri alþjóðlegar stofnanir hafa nú undirstrikað velferðaráherslur, bæði í almennri stefnumörkun og í gerð metnaðarfullra mælikvarða; þar með undirstrikað að fleira skiptir máli en læsi í tilteknum greinum. </a:t>
            </a:r>
          </a:p>
          <a:p>
            <a:pPr marL="742914" lvl="1" indent="-342900">
              <a:buAutoNum type="arabicPeriod"/>
            </a:pPr>
            <a:endParaRPr lang="is-IS" sz="1400" dirty="0"/>
          </a:p>
        </p:txBody>
      </p:sp>
      <p:sp>
        <p:nvSpPr>
          <p:cNvPr id="9" name="Síðufótarstaðgengill 8"/>
          <p:cNvSpPr>
            <a:spLocks noGrp="1"/>
          </p:cNvSpPr>
          <p:nvPr>
            <p:ph type="ftr" sz="quarter" idx="11"/>
          </p:nvPr>
        </p:nvSpPr>
        <p:spPr/>
        <p:txBody>
          <a:bodyPr/>
          <a:lstStyle/>
          <a:p>
            <a:pPr>
              <a:defRPr/>
            </a:pPr>
            <a:r>
              <a:rPr lang="nn-NO" smtClean="0"/>
              <a:t>Jón Torfi  8.5.2018  Snemmtæk íhlutun</a:t>
            </a:r>
            <a:endParaRPr lang="is-IS" dirty="0"/>
          </a:p>
        </p:txBody>
      </p:sp>
      <p:sp>
        <p:nvSpPr>
          <p:cNvPr id="2" name="Slide Number Placeholder 1"/>
          <p:cNvSpPr>
            <a:spLocks noGrp="1"/>
          </p:cNvSpPr>
          <p:nvPr>
            <p:ph type="sldNum" sz="quarter" idx="12"/>
          </p:nvPr>
        </p:nvSpPr>
        <p:spPr/>
        <p:txBody>
          <a:bodyPr/>
          <a:lstStyle/>
          <a:p>
            <a:pPr>
              <a:defRPr/>
            </a:pPr>
            <a:fld id="{3EA4B7BF-264C-43AF-9B5C-435D93AEAA2A}" type="slidenum">
              <a:rPr lang="en-US" smtClean="0"/>
              <a:pPr>
                <a:defRPr/>
              </a:pPr>
              <a:t>11</a:t>
            </a:fld>
            <a:endParaRPr lang="en-US" dirty="0"/>
          </a:p>
        </p:txBody>
      </p:sp>
    </p:spTree>
    <p:extLst>
      <p:ext uri="{BB962C8B-B14F-4D97-AF65-F5344CB8AC3E}">
        <p14:creationId xmlns:p14="http://schemas.microsoft.com/office/powerpoint/2010/main" val="21232315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38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38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638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6386">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6386">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638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p:cNvSpPr>
          <p:nvPr>
            <p:ph type="title"/>
          </p:nvPr>
        </p:nvSpPr>
        <p:spPr>
          <a:xfrm>
            <a:off x="0" y="0"/>
            <a:ext cx="9144000" cy="1259632"/>
          </a:xfrm>
          <a:gradFill>
            <a:gsLst>
              <a:gs pos="0">
                <a:srgbClr val="006C31"/>
              </a:gs>
              <a:gs pos="100000">
                <a:schemeClr val="bg2">
                  <a:lumMod val="75000"/>
                  <a:tint val="23500"/>
                  <a:satMod val="160000"/>
                </a:schemeClr>
              </a:gs>
            </a:gsLst>
            <a:lin ang="0" scaled="0"/>
          </a:gradFill>
        </p:spPr>
        <p:txBody>
          <a:bodyPr/>
          <a:lstStyle/>
          <a:p>
            <a:r>
              <a:rPr lang="is-IS" sz="2000" dirty="0"/>
              <a:t>Hvernig má styrkja samstarf á milli neðangreindra sviða þannig að brugðist sé tímalega og heildstætt við vanda barns:</a:t>
            </a:r>
          </a:p>
        </p:txBody>
      </p:sp>
      <p:sp>
        <p:nvSpPr>
          <p:cNvPr id="9" name="Síðufótarstaðgengill 8"/>
          <p:cNvSpPr>
            <a:spLocks noGrp="1"/>
          </p:cNvSpPr>
          <p:nvPr>
            <p:ph type="ftr" sz="quarter" idx="11"/>
          </p:nvPr>
        </p:nvSpPr>
        <p:spPr/>
        <p:txBody>
          <a:bodyPr/>
          <a:lstStyle/>
          <a:p>
            <a:pPr>
              <a:defRPr/>
            </a:pPr>
            <a:r>
              <a:rPr lang="nn-NO" smtClean="0"/>
              <a:t>Jón Torfi  8.5.2018  Snemmtæk íhlutun</a:t>
            </a:r>
            <a:endParaRPr lang="is-IS" dirty="0"/>
          </a:p>
        </p:txBody>
      </p:sp>
      <p:sp>
        <p:nvSpPr>
          <p:cNvPr id="2" name="Slide Number Placeholder 1"/>
          <p:cNvSpPr>
            <a:spLocks noGrp="1"/>
          </p:cNvSpPr>
          <p:nvPr>
            <p:ph type="sldNum" sz="quarter" idx="12"/>
          </p:nvPr>
        </p:nvSpPr>
        <p:spPr/>
        <p:txBody>
          <a:bodyPr/>
          <a:lstStyle/>
          <a:p>
            <a:pPr>
              <a:defRPr/>
            </a:pPr>
            <a:fld id="{3EA4B7BF-264C-43AF-9B5C-435D93AEAA2A}" type="slidenum">
              <a:rPr lang="en-US" smtClean="0"/>
              <a:pPr>
                <a:defRPr/>
              </a:pPr>
              <a:t>12</a:t>
            </a:fld>
            <a:endParaRPr lang="en-US" dirty="0"/>
          </a:p>
        </p:txBody>
      </p:sp>
      <p:sp>
        <p:nvSpPr>
          <p:cNvPr id="16386" name="Rectangle 3"/>
          <p:cNvSpPr>
            <a:spLocks noGrp="1"/>
          </p:cNvSpPr>
          <p:nvPr>
            <p:ph type="body" idx="1"/>
          </p:nvPr>
        </p:nvSpPr>
        <p:spPr>
          <a:xfrm>
            <a:off x="251520" y="1259632"/>
            <a:ext cx="8784976" cy="5598368"/>
          </a:xfrm>
          <a:solidFill>
            <a:schemeClr val="bg1"/>
          </a:solidFill>
        </p:spPr>
        <p:txBody>
          <a:bodyPr/>
          <a:lstStyle/>
          <a:p>
            <a:r>
              <a:rPr lang="is-IS" sz="1400" dirty="0"/>
              <a:t>a.    Skóla- og æskulýðsstarf</a:t>
            </a:r>
          </a:p>
          <a:p>
            <a:r>
              <a:rPr lang="is-IS" sz="1400" dirty="0"/>
              <a:t>b.    Heilbrigðisþjónusta og heilsugæsla</a:t>
            </a:r>
          </a:p>
          <a:p>
            <a:r>
              <a:rPr lang="is-IS" sz="1400" dirty="0"/>
              <a:t>c.    Félagsþjónusta og </a:t>
            </a:r>
            <a:r>
              <a:rPr lang="is-IS" sz="1400" dirty="0" smtClean="0"/>
              <a:t>barnavernd</a:t>
            </a:r>
          </a:p>
          <a:p>
            <a:endParaRPr lang="is-IS" sz="1400" dirty="0"/>
          </a:p>
          <a:p>
            <a:pPr marL="0" indent="0">
              <a:buNone/>
            </a:pPr>
            <a:r>
              <a:rPr lang="is-IS" sz="1400" dirty="0" smtClean="0"/>
              <a:t>Ráðherra </a:t>
            </a:r>
            <a:r>
              <a:rPr lang="is-IS" sz="1400" dirty="0"/>
              <a:t>félags- og </a:t>
            </a:r>
            <a:r>
              <a:rPr lang="is-IS" sz="1400" dirty="0" smtClean="0"/>
              <a:t>jafnréttismála segir:</a:t>
            </a:r>
          </a:p>
          <a:p>
            <a:pPr marL="0" indent="0">
              <a:buNone/>
            </a:pPr>
            <a:r>
              <a:rPr lang="is-IS" sz="1400" dirty="0" smtClean="0"/>
              <a:t>„Forsendur </a:t>
            </a:r>
            <a:r>
              <a:rPr lang="is-IS" sz="1400" dirty="0"/>
              <a:t>slíkrar </a:t>
            </a:r>
            <a:r>
              <a:rPr lang="is-IS" sz="1400" dirty="0" err="1"/>
              <a:t>snemmtækrar</a:t>
            </a:r>
            <a:r>
              <a:rPr lang="is-IS" sz="1400" dirty="0"/>
              <a:t> íhlutunar eru að stofnanir samfélagsins sem koma að málefnum barna leggi sig fram við að brjóta niður múra milli málaflokka, stjórnsýslustiga og stofnana og tryggja þverfaglega nálgun og samstarf allra sem bera ábyrgð gagnvart börnum</a:t>
            </a:r>
            <a:r>
              <a:rPr lang="is-IS" sz="1400" dirty="0" smtClean="0"/>
              <a:t>“.</a:t>
            </a:r>
          </a:p>
          <a:p>
            <a:pPr marL="0" indent="0">
              <a:buNone/>
            </a:pPr>
            <a:endParaRPr lang="is-IS" sz="1400" dirty="0"/>
          </a:p>
          <a:p>
            <a:pPr marL="0" indent="0">
              <a:buNone/>
            </a:pPr>
            <a:r>
              <a:rPr lang="is-IS" sz="1400" b="1" dirty="0" smtClean="0"/>
              <a:t>Málið er ekkert flóknara en þetta</a:t>
            </a:r>
            <a:r>
              <a:rPr lang="is-IS" sz="1400" b="1" dirty="0"/>
              <a:t>!</a:t>
            </a:r>
            <a:endParaRPr lang="is-IS" sz="1400" b="1" dirty="0" smtClean="0"/>
          </a:p>
          <a:p>
            <a:pPr marL="0" indent="0">
              <a:buNone/>
            </a:pPr>
            <a:endParaRPr lang="is-IS" sz="1400" dirty="0"/>
          </a:p>
          <a:p>
            <a:pPr marL="0" indent="0">
              <a:buNone/>
            </a:pPr>
            <a:r>
              <a:rPr lang="is-IS" sz="1400" dirty="0" smtClean="0"/>
              <a:t>Hins vegar virðist það flestum kerfum ofvaxið, eða hefur verið það undanfarna öld eða svo – og jafnvel í okkar litla samfélagi. Fátt bendir til þess að kerfishlutar eða </a:t>
            </a:r>
            <a:r>
              <a:rPr lang="is-IS" sz="1400" dirty="0" err="1" smtClean="0"/>
              <a:t>kerfisbútar</a:t>
            </a:r>
            <a:r>
              <a:rPr lang="is-IS" sz="1400" dirty="0" smtClean="0"/>
              <a:t> geti átt faglegt samtal, þótt þeir skiptist á fróðleik [Sjá þó Reykjavíkurmódelið – en spurningin er samt um hlutverk skólans almennt]. </a:t>
            </a:r>
          </a:p>
          <a:p>
            <a:pPr marL="0" indent="0">
              <a:buNone/>
            </a:pPr>
            <a:endParaRPr lang="is-IS" sz="1400" dirty="0" smtClean="0"/>
          </a:p>
          <a:p>
            <a:pPr marL="0" indent="0">
              <a:buNone/>
            </a:pPr>
            <a:r>
              <a:rPr lang="is-IS" sz="1400" dirty="0" smtClean="0"/>
              <a:t>Um árin upp úr 1960:</a:t>
            </a:r>
            <a:r>
              <a:rPr lang="is-IS" sz="1400" dirty="0"/>
              <a:t> </a:t>
            </a:r>
            <a:r>
              <a:rPr lang="is-IS" sz="1400" dirty="0" smtClean="0"/>
              <a:t> „Í þessu ljósi ber að skoða </a:t>
            </a:r>
            <a:r>
              <a:rPr lang="is-IS" sz="1400" dirty="0" err="1" smtClean="0"/>
              <a:t>stofnanavæðingu</a:t>
            </a:r>
            <a:r>
              <a:rPr lang="is-IS" sz="1400" dirty="0" smtClean="0"/>
              <a:t> uppeldisstoðkerfisins næstu 30-40 árin. Jafnframt verður að hafa hugfast hve firnasterk stofnanahugsunin var meðal fagfólks í heilbrigðis-, meðferðar- og uppeldisgeiranum í marga áratugi. Hún byggðist m.a. á metnaði fagfólks sem smám saman kom til sögunnar og brann í skinninu að taka til hendinni og láta gott af sér leiða.“ (JTJ, 2008, bls. 273). </a:t>
            </a:r>
          </a:p>
          <a:p>
            <a:pPr marL="0" indent="0">
              <a:buNone/>
            </a:pPr>
            <a:endParaRPr lang="is-IS" sz="1400" dirty="0"/>
          </a:p>
          <a:p>
            <a:pPr marL="0" indent="0">
              <a:buNone/>
            </a:pPr>
            <a:r>
              <a:rPr lang="is-IS" sz="1600" dirty="0" smtClean="0"/>
              <a:t>Það er hugsanlega ekki síður brýnt hlutverk stjórnvalda að laða kerfin til samvinnu en að byggja upp ný!? En spyrja jafnframt hvert er höfuðhlutverk hvers þeirra og hvernig þau laga sig að breyttum tímum.</a:t>
            </a:r>
            <a:endParaRPr lang="is-IS" sz="1600" dirty="0"/>
          </a:p>
          <a:p>
            <a:endParaRPr lang="is-IS" sz="1400" dirty="0"/>
          </a:p>
        </p:txBody>
      </p:sp>
    </p:spTree>
    <p:extLst>
      <p:ext uri="{BB962C8B-B14F-4D97-AF65-F5344CB8AC3E}">
        <p14:creationId xmlns:p14="http://schemas.microsoft.com/office/powerpoint/2010/main" val="70740844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386">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6386">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638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6386">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6386">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6386">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6386">
                                            <p:txEl>
                                              <p:pRg st="9" end="9"/>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6386">
                                            <p:txEl>
                                              <p:pRg st="11" end="11"/>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16386">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5" name="Picture 3" descr="C:\Users\jtj\Pictures\2014 Torfajökull 20-9-2104\IMG_594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4952058" cy="3714044"/>
          </a:xfrm>
          <a:prstGeom prst="rect">
            <a:avLst/>
          </a:prstGeom>
          <a:noFill/>
          <a:extLst>
            <a:ext uri="{909E8E84-426E-40DD-AFC4-6F175D3DCCD1}">
              <a14:hiddenFill xmlns:a14="http://schemas.microsoft.com/office/drawing/2010/main">
                <a:solidFill>
                  <a:srgbClr val="FFFFFF"/>
                </a:solidFill>
              </a14:hiddenFill>
            </a:ext>
          </a:extLst>
        </p:spPr>
      </p:pic>
      <p:pic>
        <p:nvPicPr>
          <p:cNvPr id="8194" name="Picture 2" descr="C:\Users\jtj\Pictures\2014 Torfajökull 20-9-2104\IMG_6088.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91010" y="2542032"/>
            <a:ext cx="5752990" cy="4315968"/>
          </a:xfrm>
          <a:prstGeom prst="rect">
            <a:avLst/>
          </a:prstGeom>
          <a:noFill/>
          <a:extLst>
            <a:ext uri="{909E8E84-426E-40DD-AFC4-6F175D3DCCD1}">
              <a14:hiddenFill xmlns:a14="http://schemas.microsoft.com/office/drawing/2010/main">
                <a:solidFill>
                  <a:srgbClr val="FFFFFF"/>
                </a:solidFill>
              </a14:hiddenFill>
            </a:ext>
          </a:extLst>
        </p:spPr>
      </p:pic>
      <p:sp>
        <p:nvSpPr>
          <p:cNvPr id="6" name="Footer Placeholder 5"/>
          <p:cNvSpPr>
            <a:spLocks noGrp="1"/>
          </p:cNvSpPr>
          <p:nvPr>
            <p:ph type="ftr" sz="quarter" idx="11"/>
          </p:nvPr>
        </p:nvSpPr>
        <p:spPr/>
        <p:txBody>
          <a:bodyPr/>
          <a:lstStyle/>
          <a:p>
            <a:pPr>
              <a:defRPr/>
            </a:pPr>
            <a:r>
              <a:rPr lang="fi-FI" smtClean="0"/>
              <a:t>Jón Torfi  8.5.2018  Snemmtæk íhlutun</a:t>
            </a:r>
            <a:endParaRPr lang="is-IS" dirty="0"/>
          </a:p>
        </p:txBody>
      </p:sp>
      <p:sp>
        <p:nvSpPr>
          <p:cNvPr id="5" name="Title 1"/>
          <p:cNvSpPr>
            <a:spLocks noGrp="1"/>
          </p:cNvSpPr>
          <p:nvPr>
            <p:ph type="title"/>
          </p:nvPr>
        </p:nvSpPr>
        <p:spPr>
          <a:xfrm>
            <a:off x="6003840" y="836712"/>
            <a:ext cx="2564306" cy="1134040"/>
          </a:xfrm>
        </p:spPr>
        <p:txBody>
          <a:bodyPr/>
          <a:lstStyle/>
          <a:p>
            <a:r>
              <a:rPr lang="is-IS" sz="2800" dirty="0" smtClean="0">
                <a:cs typeface="Arial" charset="0"/>
              </a:rPr>
              <a:t>Takk fyrir áheyrnina</a:t>
            </a:r>
            <a:endParaRPr lang="is-IS" sz="2800" dirty="0">
              <a:cs typeface="Arial" charset="0"/>
            </a:endParaRPr>
          </a:p>
        </p:txBody>
      </p:sp>
      <p:sp>
        <p:nvSpPr>
          <p:cNvPr id="2" name="Slide Number Placeholder 1"/>
          <p:cNvSpPr>
            <a:spLocks noGrp="1"/>
          </p:cNvSpPr>
          <p:nvPr>
            <p:ph type="sldNum" sz="quarter" idx="12"/>
          </p:nvPr>
        </p:nvSpPr>
        <p:spPr/>
        <p:txBody>
          <a:bodyPr/>
          <a:lstStyle/>
          <a:p>
            <a:pPr>
              <a:defRPr/>
            </a:pPr>
            <a:fld id="{3EA4B7BF-264C-43AF-9B5C-435D93AEAA2A}" type="slidenum">
              <a:rPr lang="en-US" smtClean="0"/>
              <a:pPr>
                <a:defRPr/>
              </a:pPr>
              <a:t>13</a:t>
            </a:fld>
            <a:endParaRPr lang="en-US" dirty="0"/>
          </a:p>
        </p:txBody>
      </p:sp>
    </p:spTree>
    <p:extLst>
      <p:ext uri="{BB962C8B-B14F-4D97-AF65-F5344CB8AC3E}">
        <p14:creationId xmlns:p14="http://schemas.microsoft.com/office/powerpoint/2010/main" val="6615008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p:cNvSpPr>
          <p:nvPr>
            <p:ph type="title"/>
          </p:nvPr>
        </p:nvSpPr>
        <p:spPr>
          <a:xfrm>
            <a:off x="-252536" y="-243408"/>
            <a:ext cx="9144000" cy="1259632"/>
          </a:xfrm>
          <a:gradFill>
            <a:gsLst>
              <a:gs pos="0">
                <a:srgbClr val="BCB532"/>
              </a:gs>
              <a:gs pos="100000">
                <a:schemeClr val="bg2">
                  <a:lumMod val="75000"/>
                  <a:tint val="23500"/>
                  <a:satMod val="160000"/>
                </a:schemeClr>
              </a:gs>
            </a:gsLst>
            <a:lin ang="0" scaled="0"/>
          </a:gradFill>
        </p:spPr>
        <p:txBody>
          <a:bodyPr/>
          <a:lstStyle/>
          <a:p>
            <a:pPr algn="l" eaLnBrk="1" hangingPunct="1"/>
            <a:r>
              <a:rPr lang="is-IS" sz="2800" dirty="0" smtClean="0"/>
              <a:t>	</a:t>
            </a:r>
            <a:r>
              <a:rPr lang="is-IS" sz="2000" dirty="0" smtClean="0"/>
              <a:t>Inngangur – spurningar til málflytjenda og helstu niðurstöður</a:t>
            </a:r>
          </a:p>
        </p:txBody>
      </p:sp>
      <p:sp>
        <p:nvSpPr>
          <p:cNvPr id="9" name="Síðufótarstaðgengill 8"/>
          <p:cNvSpPr>
            <a:spLocks noGrp="1"/>
          </p:cNvSpPr>
          <p:nvPr>
            <p:ph type="ftr" sz="quarter" idx="11"/>
          </p:nvPr>
        </p:nvSpPr>
        <p:spPr/>
        <p:txBody>
          <a:bodyPr/>
          <a:lstStyle/>
          <a:p>
            <a:pPr>
              <a:defRPr/>
            </a:pPr>
            <a:r>
              <a:rPr lang="nn-NO" dirty="0" smtClean="0"/>
              <a:t>Jón Torfi  8.5.2018  </a:t>
            </a:r>
            <a:r>
              <a:rPr lang="nn-NO" dirty="0" err="1" smtClean="0"/>
              <a:t>Snemmtæk</a:t>
            </a:r>
            <a:r>
              <a:rPr lang="nn-NO" dirty="0" smtClean="0"/>
              <a:t> </a:t>
            </a:r>
            <a:r>
              <a:rPr lang="nn-NO" dirty="0" err="1" smtClean="0"/>
              <a:t>íhlutun</a:t>
            </a:r>
            <a:endParaRPr lang="is-IS" dirty="0"/>
          </a:p>
        </p:txBody>
      </p:sp>
      <p:sp>
        <p:nvSpPr>
          <p:cNvPr id="2" name="Slide Number Placeholder 1"/>
          <p:cNvSpPr>
            <a:spLocks noGrp="1"/>
          </p:cNvSpPr>
          <p:nvPr>
            <p:ph type="sldNum" sz="quarter" idx="12"/>
          </p:nvPr>
        </p:nvSpPr>
        <p:spPr/>
        <p:txBody>
          <a:bodyPr/>
          <a:lstStyle/>
          <a:p>
            <a:pPr>
              <a:defRPr/>
            </a:pPr>
            <a:fld id="{3EA4B7BF-264C-43AF-9B5C-435D93AEAA2A}" type="slidenum">
              <a:rPr lang="en-US" smtClean="0"/>
              <a:pPr>
                <a:defRPr/>
              </a:pPr>
              <a:t>2</a:t>
            </a:fld>
            <a:endParaRPr lang="en-US" dirty="0"/>
          </a:p>
        </p:txBody>
      </p:sp>
      <p:sp>
        <p:nvSpPr>
          <p:cNvPr id="16386" name="Rectangle 3"/>
          <p:cNvSpPr>
            <a:spLocks noGrp="1"/>
          </p:cNvSpPr>
          <p:nvPr>
            <p:ph type="body" idx="1"/>
          </p:nvPr>
        </p:nvSpPr>
        <p:spPr>
          <a:xfrm>
            <a:off x="0" y="1016224"/>
            <a:ext cx="9144000" cy="5797152"/>
          </a:xfrm>
          <a:solidFill>
            <a:schemeClr val="bg1"/>
          </a:solidFill>
        </p:spPr>
        <p:txBody>
          <a:bodyPr/>
          <a:lstStyle/>
          <a:p>
            <a:pPr marL="342900" indent="-342900">
              <a:buFont typeface="+mj-lt"/>
              <a:buAutoNum type="arabicPeriod"/>
            </a:pPr>
            <a:r>
              <a:rPr lang="is-IS" sz="1600" dirty="0" smtClean="0"/>
              <a:t>Stutt </a:t>
            </a:r>
            <a:r>
              <a:rPr lang="is-IS" sz="1600" dirty="0"/>
              <a:t>umfjöllun um </a:t>
            </a:r>
            <a:r>
              <a:rPr lang="is-IS" sz="1600" dirty="0" err="1"/>
              <a:t>snemmtæka</a:t>
            </a:r>
            <a:r>
              <a:rPr lang="is-IS" sz="1600" dirty="0"/>
              <a:t> íhlutun í málefnum barna á þínum vettvangi</a:t>
            </a:r>
            <a:r>
              <a:rPr lang="is-IS" sz="1600" dirty="0" smtClean="0"/>
              <a:t>.</a:t>
            </a:r>
          </a:p>
          <a:p>
            <a:pPr marL="342900" indent="-342900">
              <a:buFont typeface="+mj-lt"/>
              <a:buAutoNum type="arabicPeriod"/>
            </a:pPr>
            <a:r>
              <a:rPr lang="is-IS" sz="1600" dirty="0" smtClean="0"/>
              <a:t>Hvernig má tryggja betur, en nú er gert, </a:t>
            </a:r>
            <a:r>
              <a:rPr lang="is-IS" sz="1600" dirty="0" err="1" smtClean="0"/>
              <a:t>snemmtæka</a:t>
            </a:r>
            <a:r>
              <a:rPr lang="is-IS" sz="1600" dirty="0" smtClean="0"/>
              <a:t> íhlutun í málefnum barna á þínum vettvangi ?</a:t>
            </a:r>
          </a:p>
          <a:p>
            <a:pPr marL="342900" indent="-342900">
              <a:buFont typeface="+mj-lt"/>
              <a:buAutoNum type="arabicPeriod"/>
            </a:pPr>
            <a:r>
              <a:rPr lang="is-IS" sz="1600" dirty="0" smtClean="0"/>
              <a:t>Hvernig </a:t>
            </a:r>
            <a:r>
              <a:rPr lang="is-IS" sz="1600" dirty="0"/>
              <a:t>má styrkja samstarf á milli neðangreindra sviða þannig að brugðist sé tímalega og heildstætt við vanda barns:</a:t>
            </a:r>
          </a:p>
          <a:p>
            <a:r>
              <a:rPr lang="is-IS" sz="1600" dirty="0"/>
              <a:t>a.    Skóla- og æskulýðsstarf</a:t>
            </a:r>
          </a:p>
          <a:p>
            <a:r>
              <a:rPr lang="is-IS" sz="1600" dirty="0"/>
              <a:t>b.    Heilbrigðisþjónusta og heilsugæsla</a:t>
            </a:r>
          </a:p>
          <a:p>
            <a:r>
              <a:rPr lang="is-IS" sz="1600" dirty="0"/>
              <a:t>c.    Félagsþjónusta og </a:t>
            </a:r>
            <a:r>
              <a:rPr lang="is-IS" sz="1600" dirty="0" smtClean="0"/>
              <a:t>barnavernd</a:t>
            </a:r>
          </a:p>
          <a:p>
            <a:pPr marL="0" indent="0">
              <a:buNone/>
            </a:pPr>
            <a:endParaRPr lang="is-IS" sz="1600" dirty="0"/>
          </a:p>
          <a:p>
            <a:pPr marL="0" lvl="0" indent="0">
              <a:buNone/>
            </a:pPr>
            <a:r>
              <a:rPr lang="is-IS" sz="2000" b="1" dirty="0" smtClean="0"/>
              <a:t>Skólinn: </a:t>
            </a:r>
            <a:r>
              <a:rPr lang="is-IS" sz="2000" dirty="0" smtClean="0"/>
              <a:t>Alls kyns sérhæfð íhlutun verður sífellt fjölþættari og faglegri. Skólinn þarf af fjölmörgum ástæðum að </a:t>
            </a:r>
            <a:r>
              <a:rPr lang="is-IS" sz="2000" dirty="0"/>
              <a:t>endurskoða áherslur sínar almennt og tryggja betur en áður hvernig hann kemur til móts við börn í skólastarfinu í ljósi </a:t>
            </a:r>
            <a:r>
              <a:rPr lang="is-IS" sz="2000" b="1" dirty="0" smtClean="0"/>
              <a:t>markmiða skólans </a:t>
            </a:r>
            <a:r>
              <a:rPr lang="is-IS" sz="2000" dirty="0" smtClean="0"/>
              <a:t>og </a:t>
            </a:r>
            <a:r>
              <a:rPr lang="is-IS" sz="2000" b="1" dirty="0" smtClean="0"/>
              <a:t>þeirra </a:t>
            </a:r>
            <a:r>
              <a:rPr lang="is-IS" sz="2000" b="1" dirty="0" err="1"/>
              <a:t>áherslna</a:t>
            </a:r>
            <a:r>
              <a:rPr lang="is-IS" sz="2000" b="1" dirty="0"/>
              <a:t>, sem m.a. eru ræddar á þessu málþingi</a:t>
            </a:r>
            <a:r>
              <a:rPr lang="is-IS" sz="2000" dirty="0"/>
              <a:t>. Hann á erfiðara með þetta heldur en góðu </a:t>
            </a:r>
            <a:r>
              <a:rPr lang="is-IS" sz="2000" dirty="0" err="1"/>
              <a:t>hófi</a:t>
            </a:r>
            <a:r>
              <a:rPr lang="is-IS" sz="2000" dirty="0"/>
              <a:t> </a:t>
            </a:r>
            <a:r>
              <a:rPr lang="is-IS" sz="2000" dirty="0" smtClean="0"/>
              <a:t>gegnir, þótt samt séu skýr merki um breytingar. </a:t>
            </a:r>
            <a:r>
              <a:rPr lang="is-IS" sz="2000" dirty="0"/>
              <a:t>Þetta </a:t>
            </a:r>
            <a:r>
              <a:rPr lang="is-IS" sz="2000" dirty="0" smtClean="0"/>
              <a:t>nefni </a:t>
            </a:r>
            <a:r>
              <a:rPr lang="is-IS" sz="2000" dirty="0"/>
              <a:t>ég undir </a:t>
            </a:r>
            <a:r>
              <a:rPr lang="is-IS" sz="2000" dirty="0" smtClean="0"/>
              <a:t>lið 1.</a:t>
            </a:r>
            <a:endParaRPr lang="is-IS" sz="2000" dirty="0"/>
          </a:p>
          <a:p>
            <a:pPr marL="0" lvl="0" indent="0">
              <a:buNone/>
            </a:pPr>
            <a:r>
              <a:rPr lang="is-IS" sz="2000" b="1" dirty="0" smtClean="0"/>
              <a:t>Samtalið: Raunverulegt samtal á milli allra fagaðila og stofnana</a:t>
            </a:r>
            <a:r>
              <a:rPr lang="is-IS" sz="2000" dirty="0" smtClean="0"/>
              <a:t>, þar á meðal ráðuneyta, en ekki síður á vettvangi, verður að </a:t>
            </a:r>
            <a:r>
              <a:rPr lang="is-IS" sz="2000" dirty="0" err="1" smtClean="0"/>
              <a:t>gjörbreytast</a:t>
            </a:r>
            <a:r>
              <a:rPr lang="is-IS" sz="2000" dirty="0" smtClean="0"/>
              <a:t> frá því sem verið hefur um margra áratuga skeið. Mér sýnist sambandsleysið vera víða(</a:t>
            </a:r>
            <a:r>
              <a:rPr lang="is-IS" sz="2000" dirty="0" err="1" smtClean="0"/>
              <a:t>st</a:t>
            </a:r>
            <a:r>
              <a:rPr lang="is-IS" sz="2000" dirty="0" smtClean="0"/>
              <a:t>) viðurkennt (</a:t>
            </a:r>
            <a:r>
              <a:rPr lang="is-IS" sz="2000" b="1" dirty="0" smtClean="0"/>
              <a:t>og sett í forgang í upphafi ráðstefnunnar</a:t>
            </a:r>
            <a:r>
              <a:rPr lang="is-IS" sz="2000" dirty="0" smtClean="0"/>
              <a:t>), en tel að ekki sé nándar nægilega á því sé tekið. Spurning hvort bilið á milli ólíkra fagaðila (hagsmunahópa) vaxi ekki frekar en minnki, eftir því sem þeim vex ásmegin? Þetta er efni liða 2 og 3. </a:t>
            </a:r>
            <a:endParaRPr lang="is-IS" sz="2000" dirty="0"/>
          </a:p>
        </p:txBody>
      </p:sp>
      <p:cxnSp>
        <p:nvCxnSpPr>
          <p:cNvPr id="4" name="Straight Connector 3"/>
          <p:cNvCxnSpPr/>
          <p:nvPr/>
        </p:nvCxnSpPr>
        <p:spPr>
          <a:xfrm>
            <a:off x="618469" y="3212976"/>
            <a:ext cx="7596844" cy="0"/>
          </a:xfrm>
          <a:prstGeom prst="line">
            <a:avLst/>
          </a:prstGeom>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17076183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38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38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6386">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6386">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6386">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6386">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4"/>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6386">
                                            <p:txEl>
                                              <p:pRg st="7" end="7"/>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30" presetClass="emph" presetSubtype="0" fill="hold" nodeType="clickEffect">
                                  <p:stCondLst>
                                    <p:cond delay="0"/>
                                  </p:stCondLst>
                                  <p:childTnLst>
                                    <p:animClr clrSpc="hsl" dir="cw">
                                      <p:cBhvr override="childStyle">
                                        <p:cTn id="32" dur="500" fill="hold"/>
                                        <p:tgtEl>
                                          <p:spTgt spid="16386">
                                            <p:txEl>
                                              <p:pRg st="7" end="7"/>
                                            </p:txEl>
                                          </p:spTgt>
                                        </p:tgtEl>
                                        <p:attrNameLst>
                                          <p:attrName>style.color</p:attrName>
                                        </p:attrNameLst>
                                      </p:cBhvr>
                                      <p:by>
                                        <p:hsl h="0" s="12549" l="25098"/>
                                      </p:by>
                                    </p:animClr>
                                    <p:animClr clrSpc="hsl" dir="cw">
                                      <p:cBhvr>
                                        <p:cTn id="33" dur="500" fill="hold"/>
                                        <p:tgtEl>
                                          <p:spTgt spid="16386">
                                            <p:txEl>
                                              <p:pRg st="7" end="7"/>
                                            </p:txEl>
                                          </p:spTgt>
                                        </p:tgtEl>
                                        <p:attrNameLst>
                                          <p:attrName>fillcolor</p:attrName>
                                        </p:attrNameLst>
                                      </p:cBhvr>
                                      <p:by>
                                        <p:hsl h="0" s="12549" l="25098"/>
                                      </p:by>
                                    </p:animClr>
                                    <p:animClr clrSpc="hsl" dir="cw">
                                      <p:cBhvr>
                                        <p:cTn id="34" dur="500" fill="hold"/>
                                        <p:tgtEl>
                                          <p:spTgt spid="16386">
                                            <p:txEl>
                                              <p:pRg st="7" end="7"/>
                                            </p:txEl>
                                          </p:spTgt>
                                        </p:tgtEl>
                                        <p:attrNameLst>
                                          <p:attrName>stroke.color</p:attrName>
                                        </p:attrNameLst>
                                      </p:cBhvr>
                                      <p:by>
                                        <p:hsl h="0" s="12549" l="25098"/>
                                      </p:by>
                                    </p:animClr>
                                    <p:set>
                                      <p:cBhvr>
                                        <p:cTn id="35" dur="500" fill="hold"/>
                                        <p:tgtEl>
                                          <p:spTgt spid="16386">
                                            <p:txEl>
                                              <p:pRg st="7" end="7"/>
                                            </p:txEl>
                                          </p:spTgt>
                                        </p:tgtEl>
                                        <p:attrNameLst>
                                          <p:attrName>fill.type</p:attrName>
                                        </p:attrNameLst>
                                      </p:cBhvr>
                                      <p:to>
                                        <p:strVal val="solid"/>
                                      </p:to>
                                    </p:set>
                                  </p:childTnLst>
                                  <p:subTnLst>
                                    <p:set>
                                      <p:cBhvr override="childStyle">
                                        <p:cTn dur="1" fill="hold" display="0" masterRel="nextClick" afterEffect="1"/>
                                        <p:tgtEl>
                                          <p:spTgt spid="16386">
                                            <p:txEl>
                                              <p:pRg st="7" end="7"/>
                                            </p:txEl>
                                          </p:spTgt>
                                        </p:tgtEl>
                                        <p:attrNameLst>
                                          <p:attrName>style.visibility</p:attrName>
                                        </p:attrNameLst>
                                      </p:cBhvr>
                                      <p:to>
                                        <p:strVal val="hidden"/>
                                      </p:to>
                                    </p:set>
                                  </p:subTnLst>
                                </p:cTn>
                              </p:par>
                            </p:childTnLst>
                          </p:cTn>
                        </p:par>
                      </p:childTnLst>
                    </p:cTn>
                  </p:par>
                  <p:par>
                    <p:cTn id="36" fill="hold">
                      <p:stCondLst>
                        <p:cond delay="indefinite"/>
                      </p:stCondLst>
                      <p:childTnLst>
                        <p:par>
                          <p:cTn id="37" fill="hold">
                            <p:stCondLst>
                              <p:cond delay="0"/>
                            </p:stCondLst>
                            <p:childTnLst>
                              <p:par>
                                <p:cTn id="38" presetID="1" presetClass="entr" presetSubtype="0" fill="hold" nodeType="clickEffect">
                                  <p:stCondLst>
                                    <p:cond delay="0"/>
                                  </p:stCondLst>
                                  <p:childTnLst>
                                    <p:set>
                                      <p:cBhvr>
                                        <p:cTn id="39" dur="1" fill="hold">
                                          <p:stCondLst>
                                            <p:cond delay="0"/>
                                          </p:stCondLst>
                                        </p:cTn>
                                        <p:tgtEl>
                                          <p:spTgt spid="1638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alpha val="70000"/>
          </a:schemeClr>
        </a:solidFill>
        <a:effectLst/>
      </p:bgPr>
    </p:bg>
    <p:spTree>
      <p:nvGrpSpPr>
        <p:cNvPr id="1" name=""/>
        <p:cNvGrpSpPr/>
        <p:nvPr/>
      </p:nvGrpSpPr>
      <p:grpSpPr>
        <a:xfrm>
          <a:off x="0" y="0"/>
          <a:ext cx="0" cy="0"/>
          <a:chOff x="0" y="0"/>
          <a:chExt cx="0" cy="0"/>
        </a:xfrm>
      </p:grpSpPr>
      <p:grpSp>
        <p:nvGrpSpPr>
          <p:cNvPr id="20" name="Group 19"/>
          <p:cNvGrpSpPr/>
          <p:nvPr/>
        </p:nvGrpSpPr>
        <p:grpSpPr>
          <a:xfrm>
            <a:off x="3047068" y="2579345"/>
            <a:ext cx="3020098" cy="3104300"/>
            <a:chOff x="3527191" y="2942770"/>
            <a:chExt cx="2235020" cy="2155475"/>
          </a:xfrm>
        </p:grpSpPr>
        <p:sp>
          <p:nvSpPr>
            <p:cNvPr id="4" name="Oval 3"/>
            <p:cNvSpPr/>
            <p:nvPr/>
          </p:nvSpPr>
          <p:spPr>
            <a:xfrm>
              <a:off x="3527191" y="2942770"/>
              <a:ext cx="2235020" cy="2155475"/>
            </a:xfrm>
            <a:prstGeom prst="ellipse">
              <a:avLst/>
            </a:prstGeom>
            <a:solidFill>
              <a:srgbClr val="00B050">
                <a:alpha val="3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7" name="TextBox 6"/>
            <p:cNvSpPr txBox="1"/>
            <p:nvPr/>
          </p:nvSpPr>
          <p:spPr>
            <a:xfrm>
              <a:off x="3973812" y="3970810"/>
              <a:ext cx="1341778" cy="205034"/>
            </a:xfrm>
            <a:prstGeom prst="rect">
              <a:avLst/>
            </a:prstGeom>
            <a:noFill/>
          </p:spPr>
          <p:txBody>
            <a:bodyPr wrap="square" rtlCol="0">
              <a:spAutoFit/>
            </a:bodyPr>
            <a:lstStyle/>
            <a:p>
              <a:r>
                <a:rPr lang="is-IS" sz="1400" dirty="0" smtClean="0"/>
                <a:t>Skóli án aðgreiningar</a:t>
              </a:r>
              <a:endParaRPr lang="is-IS" sz="1400" dirty="0"/>
            </a:p>
          </p:txBody>
        </p:sp>
      </p:grpSp>
      <p:sp>
        <p:nvSpPr>
          <p:cNvPr id="16385" name="Rectangle 2"/>
          <p:cNvSpPr>
            <a:spLocks noGrp="1"/>
          </p:cNvSpPr>
          <p:nvPr>
            <p:ph type="title"/>
          </p:nvPr>
        </p:nvSpPr>
        <p:spPr>
          <a:xfrm>
            <a:off x="0" y="0"/>
            <a:ext cx="9144000" cy="1259632"/>
          </a:xfrm>
          <a:gradFill>
            <a:gsLst>
              <a:gs pos="0">
                <a:schemeClr val="bg2">
                  <a:lumMod val="50000"/>
                </a:schemeClr>
              </a:gs>
              <a:gs pos="100000">
                <a:schemeClr val="bg2">
                  <a:lumMod val="75000"/>
                  <a:tint val="23500"/>
                  <a:satMod val="160000"/>
                </a:schemeClr>
              </a:gs>
            </a:gsLst>
            <a:lin ang="0" scaled="0"/>
          </a:gradFill>
        </p:spPr>
        <p:txBody>
          <a:bodyPr/>
          <a:lstStyle/>
          <a:p>
            <a:r>
              <a:rPr lang="is-IS" sz="2000" dirty="0"/>
              <a:t>Stutt umfjöllun um </a:t>
            </a:r>
            <a:r>
              <a:rPr lang="is-IS" sz="2000" dirty="0" err="1"/>
              <a:t>snemmtæka</a:t>
            </a:r>
            <a:r>
              <a:rPr lang="is-IS" sz="2000" dirty="0"/>
              <a:t> íhlutun í málefnum barna á þínum vettvangi</a:t>
            </a:r>
          </a:p>
        </p:txBody>
      </p:sp>
      <p:sp>
        <p:nvSpPr>
          <p:cNvPr id="9" name="Síðufótarstaðgengill 8"/>
          <p:cNvSpPr>
            <a:spLocks noGrp="1"/>
          </p:cNvSpPr>
          <p:nvPr>
            <p:ph type="ftr" sz="quarter" idx="11"/>
          </p:nvPr>
        </p:nvSpPr>
        <p:spPr/>
        <p:txBody>
          <a:bodyPr/>
          <a:lstStyle/>
          <a:p>
            <a:pPr>
              <a:defRPr/>
            </a:pPr>
            <a:r>
              <a:rPr lang="nn-NO" smtClean="0"/>
              <a:t>Jón Torfi  8.5.2018  Snemmtæk íhlutun</a:t>
            </a:r>
            <a:endParaRPr lang="is-IS" dirty="0"/>
          </a:p>
        </p:txBody>
      </p:sp>
      <p:sp>
        <p:nvSpPr>
          <p:cNvPr id="2" name="Slide Number Placeholder 1"/>
          <p:cNvSpPr>
            <a:spLocks noGrp="1"/>
          </p:cNvSpPr>
          <p:nvPr>
            <p:ph type="sldNum" sz="quarter" idx="12"/>
          </p:nvPr>
        </p:nvSpPr>
        <p:spPr/>
        <p:txBody>
          <a:bodyPr/>
          <a:lstStyle/>
          <a:p>
            <a:pPr>
              <a:defRPr/>
            </a:pPr>
            <a:fld id="{3EA4B7BF-264C-43AF-9B5C-435D93AEAA2A}" type="slidenum">
              <a:rPr lang="en-US" smtClean="0"/>
              <a:pPr>
                <a:defRPr/>
              </a:pPr>
              <a:t>3</a:t>
            </a:fld>
            <a:endParaRPr lang="en-US" dirty="0"/>
          </a:p>
        </p:txBody>
      </p:sp>
      <p:sp>
        <p:nvSpPr>
          <p:cNvPr id="21" name="Rectangle 20"/>
          <p:cNvSpPr/>
          <p:nvPr/>
        </p:nvSpPr>
        <p:spPr>
          <a:xfrm>
            <a:off x="179512" y="1340768"/>
            <a:ext cx="4572000" cy="923330"/>
          </a:xfrm>
          <a:prstGeom prst="rect">
            <a:avLst/>
          </a:prstGeom>
        </p:spPr>
        <p:txBody>
          <a:bodyPr>
            <a:spAutoFit/>
          </a:bodyPr>
          <a:lstStyle/>
          <a:p>
            <a:r>
              <a:rPr lang="is-IS" dirty="0"/>
              <a:t>a.    Skóla- og æskulýðsstarf</a:t>
            </a:r>
          </a:p>
          <a:p>
            <a:r>
              <a:rPr lang="is-IS" dirty="0"/>
              <a:t>b.    Heilbrigðisþjónusta og heilsugæsla</a:t>
            </a:r>
          </a:p>
          <a:p>
            <a:r>
              <a:rPr lang="is-IS" dirty="0"/>
              <a:t>c.    Félagsþjónusta og barnavernd</a:t>
            </a:r>
          </a:p>
        </p:txBody>
      </p:sp>
      <p:grpSp>
        <p:nvGrpSpPr>
          <p:cNvPr id="24" name="Group 23"/>
          <p:cNvGrpSpPr/>
          <p:nvPr/>
        </p:nvGrpSpPr>
        <p:grpSpPr>
          <a:xfrm>
            <a:off x="5656064" y="2190964"/>
            <a:ext cx="1728192" cy="1406539"/>
            <a:chOff x="5652120" y="2166477"/>
            <a:chExt cx="1728192" cy="1406539"/>
          </a:xfrm>
        </p:grpSpPr>
        <p:sp>
          <p:nvSpPr>
            <p:cNvPr id="22" name="Oval 21"/>
            <p:cNvSpPr/>
            <p:nvPr/>
          </p:nvSpPr>
          <p:spPr>
            <a:xfrm>
              <a:off x="5652120" y="2166477"/>
              <a:ext cx="1728192" cy="1406539"/>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23" name="TextBox 22"/>
            <p:cNvSpPr txBox="1"/>
            <p:nvPr/>
          </p:nvSpPr>
          <p:spPr>
            <a:xfrm>
              <a:off x="5796136" y="2700469"/>
              <a:ext cx="1584176" cy="338554"/>
            </a:xfrm>
            <a:prstGeom prst="rect">
              <a:avLst/>
            </a:prstGeom>
            <a:noFill/>
          </p:spPr>
          <p:txBody>
            <a:bodyPr wrap="square" rtlCol="0">
              <a:spAutoFit/>
            </a:bodyPr>
            <a:lstStyle/>
            <a:p>
              <a:r>
                <a:rPr lang="is-IS" sz="1600" dirty="0" smtClean="0">
                  <a:solidFill>
                    <a:schemeClr val="bg1"/>
                  </a:solidFill>
                </a:rPr>
                <a:t>Æskulýðsstarf</a:t>
              </a:r>
              <a:endParaRPr lang="is-IS" sz="1600" dirty="0">
                <a:solidFill>
                  <a:schemeClr val="bg1"/>
                </a:solidFill>
              </a:endParaRPr>
            </a:p>
          </p:txBody>
        </p:sp>
      </p:grpSp>
      <p:grpSp>
        <p:nvGrpSpPr>
          <p:cNvPr id="26" name="Group 25"/>
          <p:cNvGrpSpPr/>
          <p:nvPr/>
        </p:nvGrpSpPr>
        <p:grpSpPr>
          <a:xfrm>
            <a:off x="2193679" y="4545204"/>
            <a:ext cx="1353207" cy="1216082"/>
            <a:chOff x="5420568" y="1897625"/>
            <a:chExt cx="1728192" cy="1406539"/>
          </a:xfrm>
          <a:solidFill>
            <a:schemeClr val="tx2">
              <a:lumMod val="60000"/>
              <a:lumOff val="40000"/>
            </a:schemeClr>
          </a:solidFill>
        </p:grpSpPr>
        <p:sp>
          <p:nvSpPr>
            <p:cNvPr id="27" name="Oval 26"/>
            <p:cNvSpPr/>
            <p:nvPr/>
          </p:nvSpPr>
          <p:spPr>
            <a:xfrm>
              <a:off x="5420568" y="1897625"/>
              <a:ext cx="1728192" cy="1406539"/>
            </a:xfrm>
            <a:prstGeom prst="ellips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28" name="TextBox 27"/>
            <p:cNvSpPr txBox="1"/>
            <p:nvPr/>
          </p:nvSpPr>
          <p:spPr>
            <a:xfrm>
              <a:off x="5564584" y="2459391"/>
              <a:ext cx="1413779" cy="427175"/>
            </a:xfrm>
            <a:prstGeom prst="rect">
              <a:avLst/>
            </a:prstGeom>
            <a:grpFill/>
          </p:spPr>
          <p:txBody>
            <a:bodyPr wrap="square" rtlCol="0">
              <a:spAutoFit/>
            </a:bodyPr>
            <a:lstStyle/>
            <a:p>
              <a:r>
                <a:rPr lang="is-IS" sz="900" dirty="0" smtClean="0">
                  <a:solidFill>
                    <a:schemeClr val="bg1"/>
                  </a:solidFill>
                </a:rPr>
                <a:t>Félagsþjónusta og barnavernd</a:t>
              </a:r>
              <a:endParaRPr lang="is-IS" sz="900" dirty="0">
                <a:solidFill>
                  <a:schemeClr val="bg1"/>
                </a:solidFill>
              </a:endParaRPr>
            </a:p>
          </p:txBody>
        </p:sp>
      </p:grpSp>
      <p:grpSp>
        <p:nvGrpSpPr>
          <p:cNvPr id="29" name="Group 28"/>
          <p:cNvGrpSpPr/>
          <p:nvPr/>
        </p:nvGrpSpPr>
        <p:grpSpPr>
          <a:xfrm>
            <a:off x="2034170" y="2960491"/>
            <a:ext cx="1255471" cy="1420059"/>
            <a:chOff x="5652120" y="2166477"/>
            <a:chExt cx="1728192" cy="1406539"/>
          </a:xfrm>
          <a:solidFill>
            <a:srgbClr val="FFC000"/>
          </a:solidFill>
        </p:grpSpPr>
        <p:sp>
          <p:nvSpPr>
            <p:cNvPr id="30" name="Oval 29"/>
            <p:cNvSpPr/>
            <p:nvPr/>
          </p:nvSpPr>
          <p:spPr>
            <a:xfrm>
              <a:off x="5652120" y="2166477"/>
              <a:ext cx="1728192" cy="1406539"/>
            </a:xfrm>
            <a:prstGeom prst="ellips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31" name="TextBox 30"/>
            <p:cNvSpPr txBox="1"/>
            <p:nvPr/>
          </p:nvSpPr>
          <p:spPr>
            <a:xfrm>
              <a:off x="5698103" y="2700469"/>
              <a:ext cx="1593393" cy="369332"/>
            </a:xfrm>
            <a:prstGeom prst="rect">
              <a:avLst/>
            </a:prstGeom>
            <a:grpFill/>
          </p:spPr>
          <p:txBody>
            <a:bodyPr wrap="square" rtlCol="0">
              <a:spAutoFit/>
            </a:bodyPr>
            <a:lstStyle/>
            <a:p>
              <a:r>
                <a:rPr lang="is-IS" sz="900" dirty="0" smtClean="0"/>
                <a:t>Heilbrigðisþjónusta og heilsugæsla</a:t>
              </a:r>
              <a:endParaRPr lang="is-IS" sz="900" dirty="0"/>
            </a:p>
          </p:txBody>
        </p:sp>
      </p:grpSp>
      <p:sp>
        <p:nvSpPr>
          <p:cNvPr id="25" name="TextBox 24"/>
          <p:cNvSpPr txBox="1"/>
          <p:nvPr/>
        </p:nvSpPr>
        <p:spPr>
          <a:xfrm>
            <a:off x="6057325" y="4528835"/>
            <a:ext cx="2520280" cy="1200329"/>
          </a:xfrm>
          <a:prstGeom prst="rect">
            <a:avLst/>
          </a:prstGeom>
          <a:solidFill>
            <a:schemeClr val="bg1"/>
          </a:solidFill>
        </p:spPr>
        <p:txBody>
          <a:bodyPr wrap="square" rtlCol="0">
            <a:spAutoFit/>
          </a:bodyPr>
          <a:lstStyle/>
          <a:p>
            <a:r>
              <a:rPr lang="is-IS" dirty="0" smtClean="0"/>
              <a:t>Spurningin er ekki síst um hlutverk, en þó einkum stöðu ólíkra fagstétta í skólunum! </a:t>
            </a:r>
            <a:endParaRPr lang="is-IS" dirty="0"/>
          </a:p>
        </p:txBody>
      </p:sp>
    </p:spTree>
    <p:extLst>
      <p:ext uri="{BB962C8B-B14F-4D97-AF65-F5344CB8AC3E}">
        <p14:creationId xmlns:p14="http://schemas.microsoft.com/office/powerpoint/2010/main" val="25590688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42" presetClass="path" presetSubtype="0" accel="50000" decel="50000" fill="hold" nodeType="clickEffect">
                                  <p:stCondLst>
                                    <p:cond delay="0"/>
                                  </p:stCondLst>
                                  <p:childTnLst>
                                    <p:animMotion origin="layout" path="M -8.33333E-7 -7.40741E-7 L -0.08698 0.05972 " pathEditMode="relative" rAng="0" ptsTypes="AA">
                                      <p:cBhvr>
                                        <p:cTn id="34" dur="2000" fill="hold"/>
                                        <p:tgtEl>
                                          <p:spTgt spid="24"/>
                                        </p:tgtEl>
                                        <p:attrNameLst>
                                          <p:attrName>ppt_x</p:attrName>
                                          <p:attrName>ppt_y</p:attrName>
                                        </p:attrNameLst>
                                      </p:cBhvr>
                                      <p:rCtr x="-4358" y="2986"/>
                                    </p:animMotion>
                                  </p:childTnLst>
                                </p:cTn>
                              </p:par>
                            </p:childTnLst>
                          </p:cTn>
                        </p:par>
                      </p:childTnLst>
                    </p:cTn>
                  </p:par>
                  <p:par>
                    <p:cTn id="35" fill="hold">
                      <p:stCondLst>
                        <p:cond delay="indefinite"/>
                      </p:stCondLst>
                      <p:childTnLst>
                        <p:par>
                          <p:cTn id="36" fill="hold">
                            <p:stCondLst>
                              <p:cond delay="0"/>
                            </p:stCondLst>
                            <p:childTnLst>
                              <p:par>
                                <p:cTn id="37" presetID="6" presetClass="emph" presetSubtype="0" fill="hold" nodeType="clickEffect">
                                  <p:stCondLst>
                                    <p:cond delay="0"/>
                                  </p:stCondLst>
                                  <p:childTnLst>
                                    <p:animScale>
                                      <p:cBhvr>
                                        <p:cTn id="38" dur="2000" fill="hold"/>
                                        <p:tgtEl>
                                          <p:spTgt spid="24"/>
                                        </p:tgtEl>
                                      </p:cBhvr>
                                      <p:by x="150000" y="150000"/>
                                    </p:animScale>
                                  </p:childTnLst>
                                </p:cTn>
                              </p:par>
                            </p:childTnLst>
                          </p:cTn>
                        </p:par>
                      </p:childTnLst>
                    </p:cTn>
                  </p:par>
                  <p:par>
                    <p:cTn id="39" fill="hold">
                      <p:stCondLst>
                        <p:cond delay="indefinite"/>
                      </p:stCondLst>
                      <p:childTnLst>
                        <p:par>
                          <p:cTn id="40" fill="hold">
                            <p:stCondLst>
                              <p:cond delay="0"/>
                            </p:stCondLst>
                            <p:childTnLst>
                              <p:par>
                                <p:cTn id="41" presetID="42" presetClass="path" presetSubtype="0" accel="50000" decel="50000" fill="hold" nodeType="clickEffect">
                                  <p:stCondLst>
                                    <p:cond delay="0"/>
                                  </p:stCondLst>
                                  <p:childTnLst>
                                    <p:animMotion origin="layout" path="M 3.61111E-6 -1.48148E-6 L 0.04531 0.04398 " pathEditMode="relative" rAng="0" ptsTypes="AA">
                                      <p:cBhvr>
                                        <p:cTn id="42" dur="2000" fill="hold"/>
                                        <p:tgtEl>
                                          <p:spTgt spid="29"/>
                                        </p:tgtEl>
                                        <p:attrNameLst>
                                          <p:attrName>ppt_x</p:attrName>
                                          <p:attrName>ppt_y</p:attrName>
                                        </p:attrNameLst>
                                      </p:cBhvr>
                                      <p:rCtr x="2448" y="2384"/>
                                    </p:animMotion>
                                  </p:childTnLst>
                                </p:cTn>
                              </p:par>
                            </p:childTnLst>
                          </p:cTn>
                        </p:par>
                      </p:childTnLst>
                    </p:cTn>
                  </p:par>
                  <p:par>
                    <p:cTn id="43" fill="hold">
                      <p:stCondLst>
                        <p:cond delay="indefinite"/>
                      </p:stCondLst>
                      <p:childTnLst>
                        <p:par>
                          <p:cTn id="44" fill="hold">
                            <p:stCondLst>
                              <p:cond delay="0"/>
                            </p:stCondLst>
                            <p:childTnLst>
                              <p:par>
                                <p:cTn id="45" presetID="42" presetClass="path" presetSubtype="0" accel="50000" decel="50000" fill="hold" nodeType="clickEffect">
                                  <p:stCondLst>
                                    <p:cond delay="0"/>
                                  </p:stCondLst>
                                  <p:childTnLst>
                                    <p:animMotion origin="layout" path="M 1.11111E-6 1.11111E-6 L 0.07396 -0.07292 " pathEditMode="relative" rAng="0" ptsTypes="AA">
                                      <p:cBhvr>
                                        <p:cTn id="46" dur="2000" fill="hold"/>
                                        <p:tgtEl>
                                          <p:spTgt spid="26"/>
                                        </p:tgtEl>
                                        <p:attrNameLst>
                                          <p:attrName>ppt_x</p:attrName>
                                          <p:attrName>ppt_y</p:attrName>
                                        </p:attrNameLst>
                                      </p:cBhvr>
                                      <p:rCtr x="3698" y="-3657"/>
                                    </p:animMotion>
                                  </p:childTnLst>
                                </p:cTn>
                              </p:par>
                            </p:childTnLst>
                          </p:cTn>
                        </p:par>
                      </p:childTnLst>
                    </p:cTn>
                  </p:par>
                  <p:par>
                    <p:cTn id="47" fill="hold">
                      <p:stCondLst>
                        <p:cond delay="indefinite"/>
                      </p:stCondLst>
                      <p:childTnLst>
                        <p:par>
                          <p:cTn id="48" fill="hold">
                            <p:stCondLst>
                              <p:cond delay="0"/>
                            </p:stCondLst>
                            <p:childTnLst>
                              <p:par>
                                <p:cTn id="49" presetID="6" presetClass="emph" presetSubtype="0" fill="hold" nodeType="clickEffect">
                                  <p:stCondLst>
                                    <p:cond delay="0"/>
                                  </p:stCondLst>
                                  <p:childTnLst>
                                    <p:animScale>
                                      <p:cBhvr>
                                        <p:cTn id="50" dur="2000" fill="hold"/>
                                        <p:tgtEl>
                                          <p:spTgt spid="20"/>
                                        </p:tgtEl>
                                      </p:cBhvr>
                                      <p:by x="150000" y="150000"/>
                                    </p:animScale>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5"/>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6" presetClass="emph" presetSubtype="0" fill="hold" grpId="1" nodeType="clickEffect">
                                  <p:stCondLst>
                                    <p:cond delay="0"/>
                                  </p:stCondLst>
                                  <p:childTnLst>
                                    <p:animScale>
                                      <p:cBhvr>
                                        <p:cTn id="58" dur="2000" fill="hold"/>
                                        <p:tgtEl>
                                          <p:spTgt spid="25"/>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25" grpId="1"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alpha val="70000"/>
          </a:schemeClr>
        </a:solidFill>
        <a:effectLst/>
      </p:bgPr>
    </p:bg>
    <p:spTree>
      <p:nvGrpSpPr>
        <p:cNvPr id="1" name=""/>
        <p:cNvGrpSpPr/>
        <p:nvPr/>
      </p:nvGrpSpPr>
      <p:grpSpPr>
        <a:xfrm>
          <a:off x="0" y="0"/>
          <a:ext cx="0" cy="0"/>
          <a:chOff x="0" y="0"/>
          <a:chExt cx="0" cy="0"/>
        </a:xfrm>
      </p:grpSpPr>
      <p:sp>
        <p:nvSpPr>
          <p:cNvPr id="16385" name="Rectangle 2"/>
          <p:cNvSpPr>
            <a:spLocks noGrp="1"/>
          </p:cNvSpPr>
          <p:nvPr>
            <p:ph type="title"/>
          </p:nvPr>
        </p:nvSpPr>
        <p:spPr>
          <a:xfrm>
            <a:off x="0" y="0"/>
            <a:ext cx="9144000" cy="1259632"/>
          </a:xfrm>
          <a:gradFill>
            <a:gsLst>
              <a:gs pos="0">
                <a:schemeClr val="bg2">
                  <a:lumMod val="50000"/>
                </a:schemeClr>
              </a:gs>
              <a:gs pos="100000">
                <a:schemeClr val="bg2">
                  <a:lumMod val="75000"/>
                  <a:tint val="23500"/>
                  <a:satMod val="160000"/>
                </a:schemeClr>
              </a:gs>
            </a:gsLst>
            <a:lin ang="0" scaled="0"/>
          </a:gradFill>
        </p:spPr>
        <p:txBody>
          <a:bodyPr/>
          <a:lstStyle/>
          <a:p>
            <a:r>
              <a:rPr lang="is-IS" sz="2000" dirty="0"/>
              <a:t>Stutt umfjöllun um </a:t>
            </a:r>
            <a:r>
              <a:rPr lang="is-IS" sz="2000" dirty="0" err="1"/>
              <a:t>snemmtæka</a:t>
            </a:r>
            <a:r>
              <a:rPr lang="is-IS" sz="2000" dirty="0"/>
              <a:t> íhlutun í málefnum barna á þínum vettvangi</a:t>
            </a:r>
          </a:p>
        </p:txBody>
      </p:sp>
      <p:sp>
        <p:nvSpPr>
          <p:cNvPr id="9" name="Síðufótarstaðgengill 8"/>
          <p:cNvSpPr>
            <a:spLocks noGrp="1"/>
          </p:cNvSpPr>
          <p:nvPr>
            <p:ph type="ftr" sz="quarter" idx="11"/>
          </p:nvPr>
        </p:nvSpPr>
        <p:spPr/>
        <p:txBody>
          <a:bodyPr/>
          <a:lstStyle/>
          <a:p>
            <a:pPr>
              <a:defRPr/>
            </a:pPr>
            <a:r>
              <a:rPr lang="nn-NO" smtClean="0"/>
              <a:t>Jón Torfi  8.5.2018  Snemmtæk íhlutun</a:t>
            </a:r>
            <a:endParaRPr lang="is-IS" dirty="0"/>
          </a:p>
        </p:txBody>
      </p:sp>
      <p:sp>
        <p:nvSpPr>
          <p:cNvPr id="2" name="Slide Number Placeholder 1"/>
          <p:cNvSpPr>
            <a:spLocks noGrp="1"/>
          </p:cNvSpPr>
          <p:nvPr>
            <p:ph type="sldNum" sz="quarter" idx="12"/>
          </p:nvPr>
        </p:nvSpPr>
        <p:spPr/>
        <p:txBody>
          <a:bodyPr/>
          <a:lstStyle/>
          <a:p>
            <a:pPr>
              <a:defRPr/>
            </a:pPr>
            <a:fld id="{3EA4B7BF-264C-43AF-9B5C-435D93AEAA2A}" type="slidenum">
              <a:rPr lang="en-US" smtClean="0"/>
              <a:pPr>
                <a:defRPr/>
              </a:pPr>
              <a:t>4</a:t>
            </a:fld>
            <a:endParaRPr lang="en-US" dirty="0"/>
          </a:p>
        </p:txBody>
      </p:sp>
      <p:sp>
        <p:nvSpPr>
          <p:cNvPr id="4" name="Oval 3"/>
          <p:cNvSpPr/>
          <p:nvPr/>
        </p:nvSpPr>
        <p:spPr>
          <a:xfrm>
            <a:off x="3491880" y="3050493"/>
            <a:ext cx="2235020" cy="2155475"/>
          </a:xfrm>
          <a:prstGeom prst="ellipse">
            <a:avLst/>
          </a:prstGeom>
          <a:solidFill>
            <a:srgbClr val="00B050">
              <a:alpha val="3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grpSp>
        <p:nvGrpSpPr>
          <p:cNvPr id="6" name="Group 5"/>
          <p:cNvGrpSpPr/>
          <p:nvPr/>
        </p:nvGrpSpPr>
        <p:grpSpPr>
          <a:xfrm>
            <a:off x="2672334" y="3119704"/>
            <a:ext cx="1071362" cy="580279"/>
            <a:chOff x="2672335" y="3119704"/>
            <a:chExt cx="1035570" cy="580279"/>
          </a:xfrm>
        </p:grpSpPr>
        <p:sp>
          <p:nvSpPr>
            <p:cNvPr id="10" name="Oval 9"/>
            <p:cNvSpPr/>
            <p:nvPr/>
          </p:nvSpPr>
          <p:spPr>
            <a:xfrm>
              <a:off x="2672335" y="3119704"/>
              <a:ext cx="1035570" cy="580279"/>
            </a:xfrm>
            <a:prstGeom prst="ellipse">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3" name="TextBox 2"/>
            <p:cNvSpPr txBox="1"/>
            <p:nvPr/>
          </p:nvSpPr>
          <p:spPr>
            <a:xfrm>
              <a:off x="2855859" y="3286732"/>
              <a:ext cx="748123" cy="246221"/>
            </a:xfrm>
            <a:prstGeom prst="rect">
              <a:avLst/>
            </a:prstGeom>
            <a:noFill/>
          </p:spPr>
          <p:txBody>
            <a:bodyPr wrap="square" rtlCol="0">
              <a:spAutoFit/>
            </a:bodyPr>
            <a:lstStyle/>
            <a:p>
              <a:r>
                <a:rPr lang="is-IS" sz="1000" dirty="0" smtClean="0">
                  <a:solidFill>
                    <a:schemeClr val="bg1"/>
                  </a:solidFill>
                </a:rPr>
                <a:t>Sérúrræði</a:t>
              </a:r>
              <a:endParaRPr lang="is-IS" sz="1000" dirty="0">
                <a:solidFill>
                  <a:schemeClr val="bg1"/>
                </a:solidFill>
              </a:endParaRPr>
            </a:p>
          </p:txBody>
        </p:sp>
      </p:grpSp>
      <p:sp>
        <p:nvSpPr>
          <p:cNvPr id="7" name="TextBox 6"/>
          <p:cNvSpPr txBox="1"/>
          <p:nvPr/>
        </p:nvSpPr>
        <p:spPr>
          <a:xfrm>
            <a:off x="3995936" y="4243337"/>
            <a:ext cx="1440160" cy="523220"/>
          </a:xfrm>
          <a:prstGeom prst="rect">
            <a:avLst/>
          </a:prstGeom>
          <a:noFill/>
        </p:spPr>
        <p:txBody>
          <a:bodyPr wrap="square" rtlCol="0">
            <a:spAutoFit/>
          </a:bodyPr>
          <a:lstStyle/>
          <a:p>
            <a:r>
              <a:rPr lang="is-IS" sz="1400" dirty="0" smtClean="0"/>
              <a:t>Skóli fyrir flest börn (öll?)</a:t>
            </a:r>
            <a:endParaRPr lang="is-IS" sz="1400" dirty="0"/>
          </a:p>
        </p:txBody>
      </p:sp>
      <p:sp>
        <p:nvSpPr>
          <p:cNvPr id="8" name="TextBox 7"/>
          <p:cNvSpPr txBox="1"/>
          <p:nvPr/>
        </p:nvSpPr>
        <p:spPr>
          <a:xfrm>
            <a:off x="5580112" y="1286223"/>
            <a:ext cx="3384376" cy="707886"/>
          </a:xfrm>
          <a:prstGeom prst="rect">
            <a:avLst/>
          </a:prstGeom>
          <a:noFill/>
        </p:spPr>
        <p:txBody>
          <a:bodyPr wrap="square" rtlCol="0">
            <a:spAutoFit/>
          </a:bodyPr>
          <a:lstStyle/>
          <a:p>
            <a:r>
              <a:rPr lang="is-IS" sz="1000" dirty="0"/>
              <a:t>Jón Torfi Jónasson (2008). </a:t>
            </a:r>
            <a:r>
              <a:rPr lang="is-IS" sz="1000" i="1" dirty="0" smtClean="0"/>
              <a:t>Skóli </a:t>
            </a:r>
            <a:r>
              <a:rPr lang="is-IS" sz="1000" i="1" dirty="0"/>
              <a:t>fyrir alla? </a:t>
            </a:r>
            <a:r>
              <a:rPr lang="is-IS" sz="1000" dirty="0" smtClean="0"/>
              <a:t>Bls. 272-291. Í Loftur </a:t>
            </a:r>
            <a:r>
              <a:rPr lang="is-IS" sz="1000" dirty="0"/>
              <a:t>Guttormsson (Ritstj.), </a:t>
            </a:r>
            <a:r>
              <a:rPr lang="is-IS" sz="1000" b="1" i="1" dirty="0"/>
              <a:t>Almenningsfræðsla á Íslandi 1880-2007. Síðara bindi. </a:t>
            </a:r>
            <a:r>
              <a:rPr lang="is-IS" sz="1000" b="1" i="1" dirty="0" smtClean="0"/>
              <a:t>1946-2007</a:t>
            </a:r>
            <a:r>
              <a:rPr lang="is-IS" sz="1000" b="1" i="1" dirty="0"/>
              <a:t>.</a:t>
            </a:r>
            <a:r>
              <a:rPr lang="is-IS" sz="1000" dirty="0"/>
              <a:t> Reykjavík: </a:t>
            </a:r>
            <a:r>
              <a:rPr lang="is-IS" sz="1000" dirty="0" err="1"/>
              <a:t>Háskólaútgáfan</a:t>
            </a:r>
            <a:r>
              <a:rPr lang="is-IS" sz="1000" dirty="0"/>
              <a:t>.</a:t>
            </a:r>
          </a:p>
        </p:txBody>
      </p:sp>
      <p:sp>
        <p:nvSpPr>
          <p:cNvPr id="19" name="TextBox 18"/>
          <p:cNvSpPr txBox="1"/>
          <p:nvPr/>
        </p:nvSpPr>
        <p:spPr>
          <a:xfrm>
            <a:off x="3617788" y="3612515"/>
            <a:ext cx="1026220" cy="261610"/>
          </a:xfrm>
          <a:prstGeom prst="rect">
            <a:avLst/>
          </a:prstGeom>
          <a:solidFill>
            <a:srgbClr val="002060"/>
          </a:solidFill>
          <a:effectLst>
            <a:softEdge rad="31750"/>
          </a:effectLst>
        </p:spPr>
        <p:txBody>
          <a:bodyPr wrap="square" rtlCol="0">
            <a:spAutoFit/>
          </a:bodyPr>
          <a:lstStyle/>
          <a:p>
            <a:r>
              <a:rPr lang="is-IS" sz="1100" dirty="0" err="1" smtClean="0">
                <a:solidFill>
                  <a:schemeClr val="bg1"/>
                </a:solidFill>
              </a:rPr>
              <a:t>Sérkennsla</a:t>
            </a:r>
            <a:endParaRPr lang="is-IS" sz="1100" dirty="0">
              <a:solidFill>
                <a:schemeClr val="bg1"/>
              </a:solidFill>
            </a:endParaRPr>
          </a:p>
        </p:txBody>
      </p:sp>
      <p:sp>
        <p:nvSpPr>
          <p:cNvPr id="5" name="TextBox 4"/>
          <p:cNvSpPr txBox="1"/>
          <p:nvPr/>
        </p:nvSpPr>
        <p:spPr>
          <a:xfrm>
            <a:off x="372802" y="1715750"/>
            <a:ext cx="3158237" cy="307777"/>
          </a:xfrm>
          <a:prstGeom prst="rect">
            <a:avLst/>
          </a:prstGeom>
          <a:noFill/>
        </p:spPr>
        <p:txBody>
          <a:bodyPr wrap="none" rtlCol="0">
            <a:spAutoFit/>
          </a:bodyPr>
          <a:lstStyle/>
          <a:p>
            <a:r>
              <a:rPr lang="is-IS" sz="1400" dirty="0" smtClean="0"/>
              <a:t>Með lögum 1946: Öll, einhvers staðar</a:t>
            </a:r>
            <a:endParaRPr lang="is-IS" sz="1400" dirty="0"/>
          </a:p>
        </p:txBody>
      </p:sp>
      <p:sp>
        <p:nvSpPr>
          <p:cNvPr id="16" name="TextBox 15"/>
          <p:cNvSpPr txBox="1"/>
          <p:nvPr/>
        </p:nvSpPr>
        <p:spPr>
          <a:xfrm>
            <a:off x="701742" y="2009304"/>
            <a:ext cx="2422458" cy="307777"/>
          </a:xfrm>
          <a:prstGeom prst="rect">
            <a:avLst/>
          </a:prstGeom>
          <a:noFill/>
        </p:spPr>
        <p:txBody>
          <a:bodyPr wrap="none" rtlCol="0">
            <a:spAutoFit/>
          </a:bodyPr>
          <a:lstStyle/>
          <a:p>
            <a:r>
              <a:rPr lang="is-IS" sz="1400" dirty="0" smtClean="0"/>
              <a:t>Með lögum 1974: Öll saman</a:t>
            </a:r>
            <a:endParaRPr lang="is-IS" sz="1400" dirty="0"/>
          </a:p>
        </p:txBody>
      </p:sp>
      <p:sp>
        <p:nvSpPr>
          <p:cNvPr id="17" name="TextBox 16"/>
          <p:cNvSpPr txBox="1"/>
          <p:nvPr/>
        </p:nvSpPr>
        <p:spPr>
          <a:xfrm>
            <a:off x="952917" y="2280672"/>
            <a:ext cx="2690160" cy="307777"/>
          </a:xfrm>
          <a:prstGeom prst="rect">
            <a:avLst/>
          </a:prstGeom>
          <a:noFill/>
        </p:spPr>
        <p:txBody>
          <a:bodyPr wrap="none" rtlCol="0">
            <a:spAutoFit/>
          </a:bodyPr>
          <a:lstStyle/>
          <a:p>
            <a:r>
              <a:rPr lang="is-IS" sz="1400" dirty="0" smtClean="0"/>
              <a:t>Með reglugerð 1990: Öll saman</a:t>
            </a:r>
            <a:endParaRPr lang="is-IS" sz="1400" dirty="0"/>
          </a:p>
        </p:txBody>
      </p:sp>
      <p:sp>
        <p:nvSpPr>
          <p:cNvPr id="18" name="TextBox 17"/>
          <p:cNvSpPr txBox="1"/>
          <p:nvPr/>
        </p:nvSpPr>
        <p:spPr>
          <a:xfrm>
            <a:off x="108732" y="1399298"/>
            <a:ext cx="2004075" cy="307777"/>
          </a:xfrm>
          <a:prstGeom prst="rect">
            <a:avLst/>
          </a:prstGeom>
          <a:noFill/>
        </p:spPr>
        <p:txBody>
          <a:bodyPr wrap="none" rtlCol="0">
            <a:spAutoFit/>
          </a:bodyPr>
          <a:lstStyle/>
          <a:p>
            <a:r>
              <a:rPr lang="is-IS" sz="1400" dirty="0" smtClean="0"/>
              <a:t>Með lögum 1907: Flest</a:t>
            </a:r>
            <a:endParaRPr lang="is-IS" sz="1400" dirty="0"/>
          </a:p>
        </p:txBody>
      </p:sp>
      <p:sp>
        <p:nvSpPr>
          <p:cNvPr id="11" name="TextBox 10"/>
          <p:cNvSpPr txBox="1"/>
          <p:nvPr/>
        </p:nvSpPr>
        <p:spPr>
          <a:xfrm flipH="1">
            <a:off x="6553200" y="2812176"/>
            <a:ext cx="1725386" cy="2862322"/>
          </a:xfrm>
          <a:prstGeom prst="rect">
            <a:avLst/>
          </a:prstGeom>
          <a:noFill/>
        </p:spPr>
        <p:txBody>
          <a:bodyPr wrap="square" rtlCol="0">
            <a:spAutoFit/>
          </a:bodyPr>
          <a:lstStyle/>
          <a:p>
            <a:r>
              <a:rPr lang="is-IS" dirty="0" smtClean="0"/>
              <a:t>Og málin þróast, sjónarhornið víkkar að vissu marki, en þá rifjast upp staða mála á sjöttu og sjöundu áratugunum …</a:t>
            </a:r>
            <a:endParaRPr lang="is-IS" dirty="0"/>
          </a:p>
        </p:txBody>
      </p:sp>
      <p:sp>
        <p:nvSpPr>
          <p:cNvPr id="20" name="TextBox 19"/>
          <p:cNvSpPr txBox="1"/>
          <p:nvPr/>
        </p:nvSpPr>
        <p:spPr>
          <a:xfrm flipH="1">
            <a:off x="701742" y="3889394"/>
            <a:ext cx="1725386" cy="1477328"/>
          </a:xfrm>
          <a:prstGeom prst="rect">
            <a:avLst/>
          </a:prstGeom>
          <a:noFill/>
        </p:spPr>
        <p:txBody>
          <a:bodyPr wrap="square" rtlCol="0">
            <a:spAutoFit/>
          </a:bodyPr>
          <a:lstStyle/>
          <a:p>
            <a:r>
              <a:rPr lang="is-IS" dirty="0" smtClean="0"/>
              <a:t>En,</a:t>
            </a:r>
          </a:p>
          <a:p>
            <a:r>
              <a:rPr lang="is-IS" dirty="0"/>
              <a:t>s</a:t>
            </a:r>
            <a:r>
              <a:rPr lang="is-IS" dirty="0" smtClean="0"/>
              <a:t>jónarhorn skólans var samt sem áður þröngt.</a:t>
            </a:r>
            <a:endParaRPr lang="is-IS" dirty="0"/>
          </a:p>
        </p:txBody>
      </p:sp>
    </p:spTree>
    <p:extLst>
      <p:ext uri="{BB962C8B-B14F-4D97-AF65-F5344CB8AC3E}">
        <p14:creationId xmlns:p14="http://schemas.microsoft.com/office/powerpoint/2010/main" val="23700512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42" presetClass="path" presetSubtype="0" accel="50000" decel="50000" fill="hold" nodeType="clickEffect">
                                  <p:stCondLst>
                                    <p:cond delay="0"/>
                                  </p:stCondLst>
                                  <p:childTnLst>
                                    <p:animMotion origin="layout" path="M -4.44444E-6 -2.22222E-6 L 0.09445 0.05232 " pathEditMode="relative" rAng="0" ptsTypes="AA">
                                      <p:cBhvr>
                                        <p:cTn id="24" dur="2000" fill="hold"/>
                                        <p:tgtEl>
                                          <p:spTgt spid="6"/>
                                        </p:tgtEl>
                                        <p:attrNameLst>
                                          <p:attrName>ppt_x</p:attrName>
                                          <p:attrName>ppt_y</p:attrName>
                                        </p:attrNameLst>
                                      </p:cBhvr>
                                      <p:rCtr x="4722" y="2616"/>
                                    </p:animMotion>
                                  </p:childTnLst>
                                </p:cTn>
                              </p:par>
                              <p:par>
                                <p:cTn id="25" presetID="1" presetClass="entr" presetSubtype="0" fill="hold" grpId="0" nodeType="withEffect">
                                  <p:stCondLst>
                                    <p:cond delay="0"/>
                                  </p:stCondLst>
                                  <p:childTnLst>
                                    <p:set>
                                      <p:cBhvr>
                                        <p:cTn id="26" dur="1" fill="hold">
                                          <p:stCondLst>
                                            <p:cond delay="0"/>
                                          </p:stCondLst>
                                        </p:cTn>
                                        <p:tgtEl>
                                          <p:spTgt spid="19"/>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6" presetClass="emph" presetSubtype="0" fill="hold" nodeType="clickEffect">
                                  <p:stCondLst>
                                    <p:cond delay="0"/>
                                  </p:stCondLst>
                                  <p:childTnLst>
                                    <p:animScale>
                                      <p:cBhvr>
                                        <p:cTn id="34" dur="2000" fill="hold"/>
                                        <p:tgtEl>
                                          <p:spTgt spid="6"/>
                                        </p:tgtEl>
                                      </p:cBhvr>
                                      <p:by x="150000" y="150000"/>
                                    </p:animScale>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0"/>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p:bldP spid="8" grpId="0"/>
      <p:bldP spid="19" grpId="0" animBg="1"/>
      <p:bldP spid="5" grpId="0"/>
      <p:bldP spid="16" grpId="0"/>
      <p:bldP spid="17" grpId="0"/>
      <p:bldP spid="18" grpId="0"/>
      <p:bldP spid="11" grpId="0"/>
      <p:bldP spid="20"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alpha val="70000"/>
          </a:schemeClr>
        </a:solidFill>
        <a:effectLst/>
      </p:bgPr>
    </p:bg>
    <p:spTree>
      <p:nvGrpSpPr>
        <p:cNvPr id="1" name=""/>
        <p:cNvGrpSpPr/>
        <p:nvPr/>
      </p:nvGrpSpPr>
      <p:grpSpPr>
        <a:xfrm>
          <a:off x="0" y="0"/>
          <a:ext cx="0" cy="0"/>
          <a:chOff x="0" y="0"/>
          <a:chExt cx="0" cy="0"/>
        </a:xfrm>
      </p:grpSpPr>
      <p:sp>
        <p:nvSpPr>
          <p:cNvPr id="16385" name="Rectangle 2"/>
          <p:cNvSpPr>
            <a:spLocks noGrp="1"/>
          </p:cNvSpPr>
          <p:nvPr>
            <p:ph type="title"/>
          </p:nvPr>
        </p:nvSpPr>
        <p:spPr>
          <a:xfrm>
            <a:off x="0" y="0"/>
            <a:ext cx="9144000" cy="1259632"/>
          </a:xfrm>
          <a:gradFill>
            <a:gsLst>
              <a:gs pos="0">
                <a:schemeClr val="bg2">
                  <a:lumMod val="50000"/>
                </a:schemeClr>
              </a:gs>
              <a:gs pos="100000">
                <a:schemeClr val="bg2">
                  <a:lumMod val="75000"/>
                  <a:tint val="23500"/>
                  <a:satMod val="160000"/>
                </a:schemeClr>
              </a:gs>
            </a:gsLst>
            <a:lin ang="0" scaled="0"/>
          </a:gradFill>
        </p:spPr>
        <p:txBody>
          <a:bodyPr/>
          <a:lstStyle/>
          <a:p>
            <a:r>
              <a:rPr lang="is-IS" sz="2000" dirty="0"/>
              <a:t>Stutt umfjöllun um </a:t>
            </a:r>
            <a:r>
              <a:rPr lang="is-IS" sz="2000" dirty="0" err="1"/>
              <a:t>snemmtæka</a:t>
            </a:r>
            <a:r>
              <a:rPr lang="is-IS" sz="2000" dirty="0"/>
              <a:t> íhlutun í málefnum barna á þínum vettvangi</a:t>
            </a:r>
          </a:p>
        </p:txBody>
      </p:sp>
      <p:sp>
        <p:nvSpPr>
          <p:cNvPr id="9" name="Síðufótarstaðgengill 8"/>
          <p:cNvSpPr>
            <a:spLocks noGrp="1"/>
          </p:cNvSpPr>
          <p:nvPr>
            <p:ph type="ftr" sz="quarter" idx="11"/>
          </p:nvPr>
        </p:nvSpPr>
        <p:spPr/>
        <p:txBody>
          <a:bodyPr/>
          <a:lstStyle/>
          <a:p>
            <a:pPr>
              <a:defRPr/>
            </a:pPr>
            <a:r>
              <a:rPr lang="nn-NO" smtClean="0"/>
              <a:t>Jón Torfi  8.5.2018  Snemmtæk íhlutun</a:t>
            </a:r>
            <a:endParaRPr lang="is-IS" dirty="0"/>
          </a:p>
        </p:txBody>
      </p:sp>
      <p:sp>
        <p:nvSpPr>
          <p:cNvPr id="2" name="Slide Number Placeholder 1"/>
          <p:cNvSpPr>
            <a:spLocks noGrp="1"/>
          </p:cNvSpPr>
          <p:nvPr>
            <p:ph type="sldNum" sz="quarter" idx="12"/>
          </p:nvPr>
        </p:nvSpPr>
        <p:spPr/>
        <p:txBody>
          <a:bodyPr/>
          <a:lstStyle/>
          <a:p>
            <a:pPr>
              <a:defRPr/>
            </a:pPr>
            <a:fld id="{3EA4B7BF-264C-43AF-9B5C-435D93AEAA2A}" type="slidenum">
              <a:rPr lang="en-US" smtClean="0"/>
              <a:pPr>
                <a:defRPr/>
              </a:pPr>
              <a:t>5</a:t>
            </a:fld>
            <a:endParaRPr lang="en-US" dirty="0"/>
          </a:p>
        </p:txBody>
      </p:sp>
      <p:sp>
        <p:nvSpPr>
          <p:cNvPr id="7" name="TextBox 6"/>
          <p:cNvSpPr txBox="1"/>
          <p:nvPr/>
        </p:nvSpPr>
        <p:spPr>
          <a:xfrm>
            <a:off x="65180" y="1304305"/>
            <a:ext cx="2346580" cy="2708434"/>
          </a:xfrm>
          <a:prstGeom prst="rect">
            <a:avLst/>
          </a:prstGeom>
          <a:noFill/>
        </p:spPr>
        <p:txBody>
          <a:bodyPr wrap="square" rtlCol="0">
            <a:spAutoFit/>
          </a:bodyPr>
          <a:lstStyle/>
          <a:p>
            <a:pPr marL="285750" indent="-285750">
              <a:buFont typeface="Arial" panose="020B0604020202020204" pitchFamily="34" charset="0"/>
              <a:buChar char="•"/>
            </a:pPr>
            <a:r>
              <a:rPr lang="is-IS" sz="1200" dirty="0" smtClean="0"/>
              <a:t>Námsörðugleikar</a:t>
            </a:r>
          </a:p>
          <a:p>
            <a:pPr marL="285750" indent="-285750">
              <a:buFont typeface="Arial" panose="020B0604020202020204" pitchFamily="34" charset="0"/>
              <a:buChar char="•"/>
            </a:pPr>
            <a:r>
              <a:rPr lang="is-IS" sz="1200" dirty="0" smtClean="0"/>
              <a:t>Hreyfivandi</a:t>
            </a:r>
          </a:p>
          <a:p>
            <a:pPr marL="285750" indent="-285750">
              <a:buFont typeface="Arial" panose="020B0604020202020204" pitchFamily="34" charset="0"/>
              <a:buChar char="•"/>
            </a:pPr>
            <a:r>
              <a:rPr lang="is-IS" sz="1200" dirty="0" smtClean="0"/>
              <a:t>Þroskahömlun</a:t>
            </a:r>
          </a:p>
          <a:p>
            <a:pPr marL="285750" indent="-285750">
              <a:buFont typeface="Arial" panose="020B0604020202020204" pitchFamily="34" charset="0"/>
              <a:buChar char="•"/>
            </a:pPr>
            <a:r>
              <a:rPr lang="is-IS" sz="1200" dirty="0" smtClean="0"/>
              <a:t>Blinda</a:t>
            </a:r>
          </a:p>
          <a:p>
            <a:pPr marL="285750" indent="-285750">
              <a:buFont typeface="Arial" panose="020B0604020202020204" pitchFamily="34" charset="0"/>
              <a:buChar char="•"/>
            </a:pPr>
            <a:r>
              <a:rPr lang="is-IS" sz="1200" dirty="0" smtClean="0"/>
              <a:t>Heyrnarleysi</a:t>
            </a:r>
          </a:p>
          <a:p>
            <a:pPr marL="285750" indent="-285750">
              <a:buFont typeface="Arial" panose="020B0604020202020204" pitchFamily="34" charset="0"/>
              <a:buChar char="•"/>
            </a:pPr>
            <a:r>
              <a:rPr lang="is-IS" sz="1200" dirty="0" smtClean="0"/>
              <a:t>Geðveiki af ýmsu tagi</a:t>
            </a:r>
          </a:p>
          <a:p>
            <a:pPr marL="285750" indent="-285750">
              <a:buFont typeface="Arial" panose="020B0604020202020204" pitchFamily="34" charset="0"/>
              <a:buChar char="•"/>
            </a:pPr>
            <a:r>
              <a:rPr lang="is-IS" sz="1200" dirty="0" smtClean="0"/>
              <a:t>Hegðunarvandi</a:t>
            </a:r>
          </a:p>
          <a:p>
            <a:pPr marL="285750" indent="-285750">
              <a:buFont typeface="Arial" panose="020B0604020202020204" pitchFamily="34" charset="0"/>
              <a:buChar char="•"/>
            </a:pPr>
            <a:r>
              <a:rPr lang="is-IS" sz="1200" dirty="0" smtClean="0"/>
              <a:t>Félagsfælni</a:t>
            </a:r>
          </a:p>
          <a:p>
            <a:pPr marL="285750" indent="-285750">
              <a:buFont typeface="Arial" panose="020B0604020202020204" pitchFamily="34" charset="0"/>
              <a:buChar char="•"/>
            </a:pPr>
            <a:r>
              <a:rPr lang="is-IS" sz="1200" dirty="0" smtClean="0"/>
              <a:t>Þunglyndi</a:t>
            </a:r>
            <a:endParaRPr lang="is-IS" sz="1200" dirty="0"/>
          </a:p>
          <a:p>
            <a:pPr marL="285750" indent="-285750">
              <a:buFont typeface="Arial" panose="020B0604020202020204" pitchFamily="34" charset="0"/>
              <a:buChar char="•"/>
            </a:pPr>
            <a:r>
              <a:rPr lang="is-IS" sz="1200" dirty="0" smtClean="0"/>
              <a:t>Einhverfa</a:t>
            </a:r>
          </a:p>
          <a:p>
            <a:pPr marL="285750" indent="-285750">
              <a:buFont typeface="Arial" panose="020B0604020202020204" pitchFamily="34" charset="0"/>
              <a:buChar char="•"/>
            </a:pPr>
            <a:r>
              <a:rPr lang="is-IS" sz="1200" dirty="0" err="1" smtClean="0"/>
              <a:t>ADHD-greining</a:t>
            </a:r>
            <a:endParaRPr lang="is-IS" sz="1200" dirty="0" smtClean="0"/>
          </a:p>
          <a:p>
            <a:pPr marL="285750" indent="-285750">
              <a:buFont typeface="Arial" panose="020B0604020202020204" pitchFamily="34" charset="0"/>
              <a:buChar char="•"/>
            </a:pPr>
            <a:r>
              <a:rPr lang="is-IS" sz="1200" dirty="0" smtClean="0"/>
              <a:t>Kvíði</a:t>
            </a:r>
          </a:p>
          <a:p>
            <a:pPr marL="285750" indent="-285750">
              <a:buFont typeface="Arial" panose="020B0604020202020204" pitchFamily="34" charset="0"/>
              <a:buChar char="•"/>
            </a:pPr>
            <a:r>
              <a:rPr lang="is-IS" sz="1200" dirty="0" smtClean="0"/>
              <a:t>Vandi foreldra</a:t>
            </a:r>
          </a:p>
          <a:p>
            <a:pPr marL="285750" indent="-285750">
              <a:buFont typeface="Arial" panose="020B0604020202020204" pitchFamily="34" charset="0"/>
              <a:buChar char="•"/>
            </a:pPr>
            <a:r>
              <a:rPr lang="is-IS" sz="1400" dirty="0" smtClean="0"/>
              <a:t>…</a:t>
            </a:r>
            <a:endParaRPr lang="is-IS" dirty="0"/>
          </a:p>
        </p:txBody>
      </p:sp>
      <p:sp>
        <p:nvSpPr>
          <p:cNvPr id="19" name="TextBox 18"/>
          <p:cNvSpPr txBox="1"/>
          <p:nvPr/>
        </p:nvSpPr>
        <p:spPr>
          <a:xfrm>
            <a:off x="6171030" y="1214788"/>
            <a:ext cx="2898621" cy="5262979"/>
          </a:xfrm>
          <a:prstGeom prst="rect">
            <a:avLst/>
          </a:prstGeom>
          <a:solidFill>
            <a:schemeClr val="bg1"/>
          </a:solidFill>
        </p:spPr>
        <p:txBody>
          <a:bodyPr wrap="square" rtlCol="0">
            <a:spAutoFit/>
          </a:bodyPr>
          <a:lstStyle/>
          <a:p>
            <a:r>
              <a:rPr lang="is-IS" sz="1400" dirty="0" smtClean="0"/>
              <a:t>Frá skóla: „Komið </a:t>
            </a:r>
            <a:r>
              <a:rPr lang="is-IS" sz="1400" dirty="0"/>
              <a:t>er til móts við </a:t>
            </a:r>
            <a:r>
              <a:rPr lang="is-IS" sz="1400" dirty="0" smtClean="0"/>
              <a:t>greiningu/fötlun </a:t>
            </a:r>
            <a:r>
              <a:rPr lang="is-IS" sz="1400" dirty="0"/>
              <a:t>á </a:t>
            </a:r>
            <a:r>
              <a:rPr lang="is-IS" sz="1400" dirty="0" err="1" smtClean="0"/>
              <a:t>einstaklings-grundvelli</a:t>
            </a:r>
            <a:r>
              <a:rPr lang="is-IS" sz="1400" dirty="0" smtClean="0"/>
              <a:t> </a:t>
            </a:r>
            <a:r>
              <a:rPr lang="is-IS" sz="1400" dirty="0"/>
              <a:t>t.d. með sjónrænu skipulagi, félagsfærnisögum, ART námskeiði, </a:t>
            </a:r>
            <a:r>
              <a:rPr lang="is-IS" sz="1400" dirty="0" err="1"/>
              <a:t>Cat-kassanum</a:t>
            </a:r>
            <a:r>
              <a:rPr lang="is-IS" sz="1400" dirty="0"/>
              <a:t>, aðstoð í </a:t>
            </a:r>
            <a:r>
              <a:rPr lang="is-IS" sz="1400" dirty="0" smtClean="0"/>
              <a:t>náms- atferlismótunarveri</a:t>
            </a:r>
            <a:r>
              <a:rPr lang="is-IS" sz="1400" dirty="0"/>
              <a:t>, einstaklingslega og/eða með námskeiðum í litlum hópum hjá námsráðgjafa.  Þá er einnig möguleiki á stuðningi </a:t>
            </a:r>
            <a:r>
              <a:rPr lang="is-IS" sz="1400" dirty="0" err="1" smtClean="0"/>
              <a:t>stuðnings-fulltrúa</a:t>
            </a:r>
            <a:r>
              <a:rPr lang="is-IS" sz="1400" dirty="0"/>
              <a:t>.  Sálfræðingur á Þjónustumiðstöð getur líka tekið nemendur með greiningar/fatlanir í viðtöl.  Þjónustumiðstöð </a:t>
            </a:r>
            <a:r>
              <a:rPr lang="is-IS" sz="1400" dirty="0" smtClean="0"/>
              <a:t>heldur námskeið </a:t>
            </a:r>
            <a:r>
              <a:rPr lang="is-IS" sz="1400" dirty="0"/>
              <a:t>í félagsfærni fyrir börn með ADHD og fyrir börn með kvíða og foreldra þeirra.</a:t>
            </a:r>
          </a:p>
          <a:p>
            <a:r>
              <a:rPr lang="is-IS" sz="1400" dirty="0"/>
              <a:t>Ef nemandi er með það mikla líkamlega fötlun að hann getur ekki verið í kennslustundum með sínum árgangi eru útbúnar sértækar aðstæður í námsveri, þar sem leitast er við að húsgögn og tæki séu við hans hæfi. </a:t>
            </a:r>
            <a:r>
              <a:rPr lang="is-IS" sz="1400" dirty="0" smtClean="0"/>
              <a:t>“</a:t>
            </a:r>
            <a:endParaRPr lang="is-IS" sz="1400" dirty="0"/>
          </a:p>
        </p:txBody>
      </p:sp>
      <p:sp>
        <p:nvSpPr>
          <p:cNvPr id="20" name="TextBox 19"/>
          <p:cNvSpPr txBox="1"/>
          <p:nvPr/>
        </p:nvSpPr>
        <p:spPr>
          <a:xfrm>
            <a:off x="179194" y="4247310"/>
            <a:ext cx="2984671" cy="2462213"/>
          </a:xfrm>
          <a:prstGeom prst="rect">
            <a:avLst/>
          </a:prstGeom>
          <a:solidFill>
            <a:schemeClr val="bg1"/>
          </a:solidFill>
        </p:spPr>
        <p:txBody>
          <a:bodyPr wrap="square" rtlCol="0">
            <a:spAutoFit/>
          </a:bodyPr>
          <a:lstStyle/>
          <a:p>
            <a:pPr marL="268288" indent="-268288">
              <a:buFont typeface="Arial" panose="020B0604020202020204" pitchFamily="34" charset="0"/>
              <a:buChar char="•"/>
            </a:pPr>
            <a:r>
              <a:rPr lang="is-IS" sz="1400" dirty="0" smtClean="0"/>
              <a:t>Talþjálfun, hreyfiþjálfun, sandleikur, …</a:t>
            </a:r>
          </a:p>
          <a:p>
            <a:pPr marL="268288" indent="-268288">
              <a:buFont typeface="Arial" panose="020B0604020202020204" pitchFamily="34" charset="0"/>
              <a:buChar char="•"/>
            </a:pPr>
            <a:r>
              <a:rPr lang="is-IS" sz="1400" dirty="0" smtClean="0"/>
              <a:t>Vitanlega sálfræðingar, hjúkrunarfræðingar, hegðunarráðgjafar, margmenningráðgjafar, markþjálfar (einnig f. nemendur), …</a:t>
            </a:r>
          </a:p>
          <a:p>
            <a:pPr marL="268288" indent="-268288">
              <a:buFont typeface="Arial" panose="020B0604020202020204" pitchFamily="34" charset="0"/>
              <a:buChar char="•"/>
            </a:pPr>
            <a:r>
              <a:rPr lang="is-IS" sz="1400" dirty="0" smtClean="0"/>
              <a:t>Áhersla á jóga</a:t>
            </a:r>
            <a:r>
              <a:rPr lang="is-IS" sz="1400" dirty="0"/>
              <a:t>, </a:t>
            </a:r>
            <a:r>
              <a:rPr lang="is-IS" sz="1400" dirty="0" smtClean="0"/>
              <a:t>jákvæða sálfræði, núvitund</a:t>
            </a:r>
            <a:r>
              <a:rPr lang="is-IS" sz="1400" dirty="0"/>
              <a:t>, söng, dans</a:t>
            </a:r>
            <a:r>
              <a:rPr lang="is-IS" sz="1400" dirty="0" smtClean="0"/>
              <a:t>, … </a:t>
            </a:r>
            <a:endParaRPr lang="is-IS" dirty="0"/>
          </a:p>
        </p:txBody>
      </p:sp>
      <p:grpSp>
        <p:nvGrpSpPr>
          <p:cNvPr id="21" name="Group 20"/>
          <p:cNvGrpSpPr/>
          <p:nvPr/>
        </p:nvGrpSpPr>
        <p:grpSpPr>
          <a:xfrm>
            <a:off x="3124200" y="3050493"/>
            <a:ext cx="2602700" cy="2155475"/>
            <a:chOff x="3124200" y="3050493"/>
            <a:chExt cx="2602700" cy="2155475"/>
          </a:xfrm>
        </p:grpSpPr>
        <p:sp>
          <p:nvSpPr>
            <p:cNvPr id="4" name="Oval 3"/>
            <p:cNvSpPr/>
            <p:nvPr/>
          </p:nvSpPr>
          <p:spPr>
            <a:xfrm>
              <a:off x="3124200" y="3050493"/>
              <a:ext cx="2602700" cy="2155475"/>
            </a:xfrm>
            <a:prstGeom prst="ellipse">
              <a:avLst/>
            </a:prstGeom>
            <a:solidFill>
              <a:srgbClr val="00B050">
                <a:alpha val="3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8" name="TextBox 7"/>
            <p:cNvSpPr txBox="1"/>
            <p:nvPr/>
          </p:nvSpPr>
          <p:spPr>
            <a:xfrm>
              <a:off x="3782095" y="3866620"/>
              <a:ext cx="1326575" cy="523220"/>
            </a:xfrm>
            <a:prstGeom prst="rect">
              <a:avLst/>
            </a:prstGeom>
            <a:noFill/>
          </p:spPr>
          <p:txBody>
            <a:bodyPr wrap="square" rtlCol="0">
              <a:spAutoFit/>
            </a:bodyPr>
            <a:lstStyle/>
            <a:p>
              <a:r>
                <a:rPr lang="is-IS" sz="1400" dirty="0" smtClean="0"/>
                <a:t>Leikskóli, grunnskóli, …</a:t>
              </a:r>
              <a:endParaRPr lang="is-IS" sz="1400" dirty="0"/>
            </a:p>
          </p:txBody>
        </p:sp>
      </p:grpSp>
    </p:spTree>
    <p:extLst>
      <p:ext uri="{BB962C8B-B14F-4D97-AF65-F5344CB8AC3E}">
        <p14:creationId xmlns:p14="http://schemas.microsoft.com/office/powerpoint/2010/main" val="19848438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9" grpId="0" animBg="1"/>
      <p:bldP spid="20"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p:cNvSpPr>
          <p:nvPr>
            <p:ph type="title"/>
          </p:nvPr>
        </p:nvSpPr>
        <p:spPr>
          <a:xfrm>
            <a:off x="0" y="0"/>
            <a:ext cx="9144000" cy="1259632"/>
          </a:xfrm>
          <a:gradFill>
            <a:gsLst>
              <a:gs pos="0">
                <a:schemeClr val="bg2">
                  <a:lumMod val="50000"/>
                </a:schemeClr>
              </a:gs>
              <a:gs pos="100000">
                <a:schemeClr val="bg2">
                  <a:lumMod val="75000"/>
                  <a:tint val="23500"/>
                  <a:satMod val="160000"/>
                </a:schemeClr>
              </a:gs>
            </a:gsLst>
            <a:lin ang="0" scaled="0"/>
          </a:gradFill>
        </p:spPr>
        <p:txBody>
          <a:bodyPr/>
          <a:lstStyle/>
          <a:p>
            <a:r>
              <a:rPr lang="is-IS" sz="2000" dirty="0"/>
              <a:t>Stutt umfjöllun um </a:t>
            </a:r>
            <a:r>
              <a:rPr lang="is-IS" sz="2000" dirty="0" err="1"/>
              <a:t>snemmtæka</a:t>
            </a:r>
            <a:r>
              <a:rPr lang="is-IS" sz="2000" dirty="0"/>
              <a:t> íhlutun í málefnum barna á </a:t>
            </a:r>
            <a:r>
              <a:rPr lang="is-IS" sz="2000" dirty="0" smtClean="0"/>
              <a:t>vettvangi skólans</a:t>
            </a:r>
            <a:endParaRPr lang="is-IS" sz="2000" dirty="0"/>
          </a:p>
        </p:txBody>
      </p:sp>
      <p:sp>
        <p:nvSpPr>
          <p:cNvPr id="16386" name="Rectangle 3"/>
          <p:cNvSpPr>
            <a:spLocks noGrp="1"/>
          </p:cNvSpPr>
          <p:nvPr>
            <p:ph type="body" idx="1"/>
          </p:nvPr>
        </p:nvSpPr>
        <p:spPr>
          <a:xfrm>
            <a:off x="395536" y="1257878"/>
            <a:ext cx="7992888" cy="4819022"/>
          </a:xfrm>
        </p:spPr>
        <p:txBody>
          <a:bodyPr/>
          <a:lstStyle/>
          <a:p>
            <a:pPr marL="0" lvl="0" indent="0">
              <a:buNone/>
            </a:pPr>
            <a:r>
              <a:rPr lang="is-IS" sz="1600" dirty="0"/>
              <a:t>Markmið </a:t>
            </a:r>
            <a:r>
              <a:rPr lang="is-IS" sz="1600" dirty="0" smtClean="0"/>
              <a:t>leikskóla – og grunnskóla  </a:t>
            </a:r>
          </a:p>
          <a:p>
            <a:pPr marL="0" lvl="0" indent="0">
              <a:buNone/>
            </a:pPr>
            <a:endParaRPr lang="is-IS" sz="1600" dirty="0" smtClean="0"/>
          </a:p>
          <a:p>
            <a:pPr marL="0" lvl="0" indent="0">
              <a:buNone/>
            </a:pPr>
            <a:r>
              <a:rPr lang="is-IS" sz="1600" dirty="0" smtClean="0"/>
              <a:t>Lög um leikskóla		Markmiðsgrein </a:t>
            </a:r>
          </a:p>
          <a:p>
            <a:pPr marL="0" lvl="0" indent="0">
              <a:buNone/>
            </a:pPr>
            <a:r>
              <a:rPr lang="is-IS" sz="1600" dirty="0" smtClean="0"/>
              <a:t>Í </a:t>
            </a:r>
            <a:r>
              <a:rPr lang="is-IS" sz="1600" dirty="0"/>
              <a:t>leikskólum skal velferð og hagur barna hafður að leiðarljósi í öllu starfi. </a:t>
            </a:r>
            <a:r>
              <a:rPr lang="is-IS" sz="1600" dirty="0" smtClean="0"/>
              <a:t>….</a:t>
            </a:r>
          </a:p>
          <a:p>
            <a:pPr marL="0" lvl="0" indent="0">
              <a:buNone/>
            </a:pPr>
            <a:endParaRPr lang="is-IS" sz="1600" dirty="0"/>
          </a:p>
          <a:p>
            <a:pPr marL="0" lvl="0" indent="0">
              <a:buNone/>
            </a:pPr>
            <a:r>
              <a:rPr lang="is-IS" sz="1600" dirty="0"/>
              <a:t> Meginmarkmið uppeldis og kennslu í leikskóla skulu vera: </a:t>
            </a:r>
          </a:p>
          <a:p>
            <a:pPr lvl="0"/>
            <a:r>
              <a:rPr lang="is-IS" sz="1600" dirty="0"/>
              <a:t>    a. að fylgjast með og efla alhliða þroska barna í náinni samvinnu við foreldra, </a:t>
            </a:r>
          </a:p>
          <a:p>
            <a:pPr lvl="0"/>
            <a:r>
              <a:rPr lang="is-IS" sz="1600" dirty="0">
                <a:solidFill>
                  <a:schemeClr val="bg1">
                    <a:lumMod val="65000"/>
                  </a:schemeClr>
                </a:solidFill>
              </a:rPr>
              <a:t>    b. að veita skipulega málörvun og stuðla að eðlilegri færni í íslensku, </a:t>
            </a:r>
          </a:p>
          <a:p>
            <a:pPr lvl="0"/>
            <a:r>
              <a:rPr lang="is-IS" sz="1600" dirty="0"/>
              <a:t>    c. að hlúa að börnum andlega, vitsmunalega og líkamlega í samræmi við þarfir hvers og eins svo að börnin fái notið bernsku sinnar, </a:t>
            </a:r>
          </a:p>
          <a:p>
            <a:pPr lvl="0"/>
            <a:r>
              <a:rPr lang="is-IS" sz="1600" dirty="0">
                <a:solidFill>
                  <a:schemeClr val="bg1">
                    <a:lumMod val="65000"/>
                  </a:schemeClr>
                </a:solidFill>
              </a:rPr>
              <a:t>    d. að stuðla að víðsýni barna og efla siðferðisvitund þeirra, </a:t>
            </a:r>
          </a:p>
          <a:p>
            <a:pPr lvl="0"/>
            <a:r>
              <a:rPr lang="is-IS" sz="1600" dirty="0">
                <a:solidFill>
                  <a:schemeClr val="bg1">
                    <a:lumMod val="65000"/>
                  </a:schemeClr>
                </a:solidFill>
              </a:rPr>
              <a:t>    e. að leggja grundvöll að því að börn verði sjálfstæðir, virkir og ábyrgir þátttakendur í lýðræðisþjóðfélagi sem er í </a:t>
            </a:r>
            <a:r>
              <a:rPr lang="is-IS" sz="1600" dirty="0" err="1">
                <a:solidFill>
                  <a:schemeClr val="bg1">
                    <a:lumMod val="65000"/>
                  </a:schemeClr>
                </a:solidFill>
              </a:rPr>
              <a:t>örri</a:t>
            </a:r>
            <a:r>
              <a:rPr lang="is-IS" sz="1600" dirty="0">
                <a:solidFill>
                  <a:schemeClr val="bg1">
                    <a:lumMod val="65000"/>
                  </a:schemeClr>
                </a:solidFill>
              </a:rPr>
              <a:t> og sífelldri þróun, </a:t>
            </a:r>
          </a:p>
          <a:p>
            <a:pPr lvl="0"/>
            <a:r>
              <a:rPr lang="is-IS" sz="1600" dirty="0"/>
              <a:t>    f. að rækta hæfileika barna til tjáningar og sköpunar í þeim tilgangi m.a. að styrkja sjálfsmynd þeirra, heilbrigðisvitund, öryggi og hæfni til mannlegra </a:t>
            </a:r>
            <a:r>
              <a:rPr lang="is-IS" sz="1600" dirty="0" smtClean="0"/>
              <a:t>samskipta.</a:t>
            </a:r>
          </a:p>
        </p:txBody>
      </p:sp>
      <p:sp>
        <p:nvSpPr>
          <p:cNvPr id="9" name="Síðufótarstaðgengill 8"/>
          <p:cNvSpPr>
            <a:spLocks noGrp="1"/>
          </p:cNvSpPr>
          <p:nvPr>
            <p:ph type="ftr" sz="quarter" idx="11"/>
          </p:nvPr>
        </p:nvSpPr>
        <p:spPr/>
        <p:txBody>
          <a:bodyPr/>
          <a:lstStyle/>
          <a:p>
            <a:pPr>
              <a:defRPr/>
            </a:pPr>
            <a:r>
              <a:rPr lang="nn-NO" smtClean="0"/>
              <a:t>Jón Torfi  8.5.2018  Snemmtæk íhlutun</a:t>
            </a:r>
            <a:endParaRPr lang="is-IS" dirty="0"/>
          </a:p>
        </p:txBody>
      </p:sp>
      <p:sp>
        <p:nvSpPr>
          <p:cNvPr id="2" name="Slide Number Placeholder 1"/>
          <p:cNvSpPr>
            <a:spLocks noGrp="1"/>
          </p:cNvSpPr>
          <p:nvPr>
            <p:ph type="sldNum" sz="quarter" idx="12"/>
          </p:nvPr>
        </p:nvSpPr>
        <p:spPr/>
        <p:txBody>
          <a:bodyPr/>
          <a:lstStyle/>
          <a:p>
            <a:pPr>
              <a:defRPr/>
            </a:pPr>
            <a:fld id="{3EA4B7BF-264C-43AF-9B5C-435D93AEAA2A}" type="slidenum">
              <a:rPr lang="en-US" smtClean="0"/>
              <a:pPr>
                <a:defRPr/>
              </a:pPr>
              <a:t>6</a:t>
            </a:fld>
            <a:endParaRPr lang="en-US" dirty="0"/>
          </a:p>
        </p:txBody>
      </p:sp>
      <p:sp>
        <p:nvSpPr>
          <p:cNvPr id="3" name="TextBox 2"/>
          <p:cNvSpPr txBox="1"/>
          <p:nvPr/>
        </p:nvSpPr>
        <p:spPr>
          <a:xfrm flipH="1">
            <a:off x="215515" y="5890479"/>
            <a:ext cx="8712969" cy="830997"/>
          </a:xfrm>
          <a:prstGeom prst="rect">
            <a:avLst/>
          </a:prstGeom>
          <a:solidFill>
            <a:schemeClr val="bg1"/>
          </a:solidFill>
        </p:spPr>
        <p:txBody>
          <a:bodyPr wrap="square" rtlCol="0">
            <a:spAutoFit/>
          </a:bodyPr>
          <a:lstStyle/>
          <a:p>
            <a:r>
              <a:rPr lang="is-IS" sz="1600" dirty="0" smtClean="0"/>
              <a:t>Hafið hugfast að þetta eru lykilverkefni leikskóla skv. lögum. Þetta er ekki </a:t>
            </a:r>
            <a:r>
              <a:rPr lang="is-IS" sz="1600" dirty="0" err="1" smtClean="0"/>
              <a:t>e-ð</a:t>
            </a:r>
            <a:r>
              <a:rPr lang="is-IS" sz="1600" dirty="0" smtClean="0"/>
              <a:t> sem mætti huga að, þegar eitthvað bjátar á. Enda held ég að flestir leikskólar viti þetta mætavel og starfi eftir megni í anda þess.  En spurning er: Hvernig ætti (skóla-)kerfið að líta út sem tryggir þetta. </a:t>
            </a:r>
            <a:endParaRPr lang="is-IS" sz="1600" dirty="0"/>
          </a:p>
        </p:txBody>
      </p:sp>
    </p:spTree>
    <p:extLst>
      <p:ext uri="{BB962C8B-B14F-4D97-AF65-F5344CB8AC3E}">
        <p14:creationId xmlns:p14="http://schemas.microsoft.com/office/powerpoint/2010/main" val="21334380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386">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386">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6386">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6386">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6386">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6386">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6386">
                                            <p:txEl>
                                              <p:pRg st="9" end="9"/>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6386">
                                            <p:txEl>
                                              <p:pRg st="10" end="10"/>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6386">
                                            <p:txEl>
                                              <p:pRg st="11" end="1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p:cNvSpPr>
          <p:nvPr>
            <p:ph type="body" idx="1"/>
          </p:nvPr>
        </p:nvSpPr>
        <p:spPr/>
        <p:txBody>
          <a:bodyPr/>
          <a:lstStyle/>
          <a:p>
            <a:pPr marL="0" lvl="1" indent="0">
              <a:buNone/>
            </a:pPr>
            <a:r>
              <a:rPr lang="is-IS" sz="1600" dirty="0"/>
              <a:t> </a:t>
            </a:r>
          </a:p>
          <a:p>
            <a:pPr marL="514350" lvl="1" indent="-514350">
              <a:buFont typeface="Wingdings" pitchFamily="2" charset="2"/>
              <a:buChar char="§"/>
            </a:pPr>
            <a:r>
              <a:rPr lang="is-IS" sz="1600" dirty="0" smtClean="0"/>
              <a:t>Hlutverk </a:t>
            </a:r>
            <a:r>
              <a:rPr lang="is-IS" sz="1600" dirty="0"/>
              <a:t>grunnskóla, í samvinnu við heimilin, er að stuðla að alhliða þroska allra nemenda og þátttöku þeirra í lýðræðisþjóðfélagi sem er í sífelldri þróun. Starfshættir grunnskóla skulu </a:t>
            </a:r>
            <a:r>
              <a:rPr lang="is-IS" sz="1600" dirty="0" err="1"/>
              <a:t>mótast</a:t>
            </a:r>
            <a:r>
              <a:rPr lang="is-IS" sz="1600" dirty="0"/>
              <a:t> af umburðarlyndi og kærleika, kristinni arfleifð íslenskrar menningar, jafnrétti, lýðræðislegu samstarfi, ábyrgð, umhyggju, sáttfýsi og virðingu fyrir manngildi</a:t>
            </a:r>
            <a:r>
              <a:rPr lang="is-IS" sz="1600" b="1" dirty="0"/>
              <a:t>. Þá skal grunnskóli leitast við að haga störfum sínum í sem fyllstu samræmi við stöðu og þarfir nemenda og stuðla að alhliða þroska, velferð og menntun hvers og eins.</a:t>
            </a:r>
          </a:p>
          <a:p>
            <a:pPr marL="514350" lvl="1" indent="-514350">
              <a:buFont typeface="Wingdings" pitchFamily="2" charset="2"/>
              <a:buChar char="§"/>
            </a:pPr>
            <a:r>
              <a:rPr lang="is-IS" sz="1600" dirty="0" smtClean="0"/>
              <a:t>Grunnskóli </a:t>
            </a:r>
            <a:r>
              <a:rPr lang="is-IS" sz="1600" dirty="0"/>
              <a:t>skal stuðla að víðsýni hjá nemendum og efla færni þeirra í íslensku máli, skilning þeirra á íslensku samfélagi, sögu þess og sérkennum, högum fólks og á skyldum einstaklingsins við samfélagið, umhverfið og umheiminn. </a:t>
            </a:r>
            <a:r>
              <a:rPr lang="is-IS" sz="1600" b="1" dirty="0"/>
              <a:t>Nemendum skal veitt tækifæri til að nýta sköpunarkraft sinn og að afla sér þekkingar og leikni í stöðugri viðleitni til menntunar og þroska. </a:t>
            </a:r>
            <a:r>
              <a:rPr lang="is-IS" sz="1600" dirty="0"/>
              <a:t>Skólastarfið skal leggja grundvöll að frumkvæði og sjálfstæðri hugsun nemenda og þjálfa hæfni þeirra til samstarfs við aðra.</a:t>
            </a:r>
          </a:p>
          <a:p>
            <a:pPr marL="514350" lvl="1" indent="-514350">
              <a:buFont typeface="Wingdings" pitchFamily="2" charset="2"/>
              <a:buChar char="§"/>
            </a:pPr>
            <a:r>
              <a:rPr lang="is-IS" sz="1600" b="1" dirty="0" smtClean="0"/>
              <a:t>Grunnskóli </a:t>
            </a:r>
            <a:r>
              <a:rPr lang="is-IS" sz="1600" b="1" dirty="0"/>
              <a:t>skal stuðla að góðu samstarfi heimilis og skóla með það að markmiði að tryggja farsælt skólastarf, almenna velferð og öryggi nemenda.</a:t>
            </a:r>
            <a:endParaRPr lang="en-GB" sz="1600" b="1" dirty="0" smtClean="0"/>
          </a:p>
        </p:txBody>
      </p:sp>
      <p:sp>
        <p:nvSpPr>
          <p:cNvPr id="9" name="Síðufótarstaðgengill 8"/>
          <p:cNvSpPr>
            <a:spLocks noGrp="1"/>
          </p:cNvSpPr>
          <p:nvPr>
            <p:ph type="ftr" sz="quarter" idx="11"/>
          </p:nvPr>
        </p:nvSpPr>
        <p:spPr/>
        <p:txBody>
          <a:bodyPr/>
          <a:lstStyle/>
          <a:p>
            <a:pPr>
              <a:defRPr/>
            </a:pPr>
            <a:r>
              <a:rPr lang="nb-NO" smtClean="0"/>
              <a:t>Jón Torfi  Grunnur Húsafelli Apríl 2017</a:t>
            </a:r>
            <a:endParaRPr lang="is-IS" dirty="0"/>
          </a:p>
        </p:txBody>
      </p:sp>
      <p:sp>
        <p:nvSpPr>
          <p:cNvPr id="4" name="Title 3"/>
          <p:cNvSpPr>
            <a:spLocks noGrp="1"/>
          </p:cNvSpPr>
          <p:nvPr>
            <p:ph type="title"/>
          </p:nvPr>
        </p:nvSpPr>
        <p:spPr/>
        <p:txBody>
          <a:bodyPr/>
          <a:lstStyle/>
          <a:p>
            <a:r>
              <a:rPr lang="is-IS" sz="2400" dirty="0" smtClean="0"/>
              <a:t>Lög um grunnskóla </a:t>
            </a:r>
            <a:r>
              <a:rPr lang="is-IS" sz="2400" dirty="0"/>
              <a:t>91/2008</a:t>
            </a:r>
            <a:br>
              <a:rPr lang="is-IS" sz="2400" dirty="0"/>
            </a:br>
            <a:r>
              <a:rPr lang="is-IS" sz="2400" dirty="0"/>
              <a:t>2. gr. Markmið.</a:t>
            </a:r>
          </a:p>
        </p:txBody>
      </p:sp>
    </p:spTree>
    <p:extLst>
      <p:ext uri="{BB962C8B-B14F-4D97-AF65-F5344CB8AC3E}">
        <p14:creationId xmlns:p14="http://schemas.microsoft.com/office/powerpoint/2010/main" val="18540760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p:cNvSpPr>
          <p:nvPr>
            <p:ph type="body" idx="1"/>
          </p:nvPr>
        </p:nvSpPr>
        <p:spPr>
          <a:xfrm>
            <a:off x="179512" y="1412777"/>
            <a:ext cx="8784976" cy="4943574"/>
          </a:xfrm>
          <a:solidFill>
            <a:schemeClr val="bg1"/>
          </a:solidFill>
        </p:spPr>
        <p:txBody>
          <a:bodyPr/>
          <a:lstStyle/>
          <a:p>
            <a:pPr marL="0" lvl="1" indent="0">
              <a:buNone/>
            </a:pPr>
            <a:r>
              <a:rPr lang="is-IS" sz="1600" dirty="0" smtClean="0"/>
              <a:t>Ráðherra </a:t>
            </a:r>
            <a:r>
              <a:rPr lang="is-IS" sz="1600" dirty="0"/>
              <a:t>setur grunnskólum </a:t>
            </a:r>
            <a:r>
              <a:rPr lang="is-IS" sz="1600" dirty="0" smtClean="0"/>
              <a:t>aðalnámskrá … Í </a:t>
            </a:r>
            <a:r>
              <a:rPr lang="is-IS" sz="1600" dirty="0"/>
              <a:t>aðalnámskrá skal m.a. leggja áherslu á: </a:t>
            </a:r>
          </a:p>
          <a:p>
            <a:pPr marL="263525" lvl="1" indent="0">
              <a:buNone/>
            </a:pPr>
            <a:r>
              <a:rPr lang="is-IS" sz="1400" b="1" dirty="0"/>
              <a:t>   a. sjálfsvitund, siðgæðisvitund, félagsvitund og vitund nemenda um borgaralega ábyrgð og skyldur,</a:t>
            </a:r>
          </a:p>
          <a:p>
            <a:pPr marL="263525" lvl="1" indent="0">
              <a:buNone/>
            </a:pPr>
            <a:r>
              <a:rPr lang="is-IS" sz="1400" b="1" dirty="0"/>
              <a:t>   b. líkamlega og andlega velferð, heilbrigða lífshætti og ábyrga umgengni við líf og umhverfi,</a:t>
            </a:r>
          </a:p>
          <a:p>
            <a:pPr marL="263525" lvl="1" indent="0">
              <a:buNone/>
            </a:pPr>
            <a:r>
              <a:rPr lang="is-IS" sz="1400" dirty="0"/>
              <a:t>   c. þjálfun í íslensku í öllu námi,</a:t>
            </a:r>
          </a:p>
          <a:p>
            <a:pPr marL="263525" lvl="1" indent="0">
              <a:buNone/>
            </a:pPr>
            <a:r>
              <a:rPr lang="is-IS" sz="1400" dirty="0"/>
              <a:t>   d. leikræna og listræna tjáningu,</a:t>
            </a:r>
          </a:p>
          <a:p>
            <a:pPr marL="263525" lvl="1" indent="0">
              <a:buNone/>
            </a:pPr>
            <a:r>
              <a:rPr lang="is-IS" sz="1400" dirty="0"/>
              <a:t>   e. hæfni nemenda til að skilja orsakasamhengi og draga rökréttar ályktanir,</a:t>
            </a:r>
          </a:p>
          <a:p>
            <a:pPr marL="263525" lvl="1" indent="0">
              <a:buNone/>
            </a:pPr>
            <a:r>
              <a:rPr lang="is-IS" sz="1400" dirty="0"/>
              <a:t>   f. skilning og frjótt og skapandi starf, nýsköpun og frumkvöðlanám,</a:t>
            </a:r>
          </a:p>
          <a:p>
            <a:pPr marL="263525" lvl="1" indent="0">
              <a:buNone/>
            </a:pPr>
            <a:r>
              <a:rPr lang="is-IS" sz="1400" dirty="0"/>
              <a:t>   g. jafnvægi milli bóklegs og verklegs náms,</a:t>
            </a:r>
          </a:p>
          <a:p>
            <a:pPr marL="263525" lvl="1" indent="0">
              <a:buNone/>
            </a:pPr>
            <a:r>
              <a:rPr lang="is-IS" sz="1400" dirty="0"/>
              <a:t>   h. leik barna sem náms- og þroskaleið,</a:t>
            </a:r>
          </a:p>
          <a:p>
            <a:pPr marL="263525" lvl="1" indent="0">
              <a:buNone/>
            </a:pPr>
            <a:r>
              <a:rPr lang="is-IS" sz="1400" dirty="0"/>
              <a:t>   i. nám sem nýtist nemendum í daglegu lífi og við frekara nám og starf,</a:t>
            </a:r>
          </a:p>
          <a:p>
            <a:pPr marL="263525" lvl="1" indent="0">
              <a:buNone/>
            </a:pPr>
            <a:r>
              <a:rPr lang="is-IS" sz="1400" dirty="0"/>
              <a:t>   j. undirbúning beggja kynja jafnt undir virka þátttöku í samfélaginu, fjölskyldulífi og atvinnulífi,</a:t>
            </a:r>
          </a:p>
          <a:p>
            <a:pPr marL="263525" lvl="1" indent="0">
              <a:buNone/>
            </a:pPr>
            <a:r>
              <a:rPr lang="is-IS" sz="1400" dirty="0"/>
              <a:t>   k. margvíslegar leiðir við öflun þekkingar með notkun tæknimiðla, upplýsingatækni og safna- og heimildavinnu,</a:t>
            </a:r>
          </a:p>
          <a:p>
            <a:pPr marL="263525" lvl="1" indent="0">
              <a:buNone/>
            </a:pPr>
            <a:r>
              <a:rPr lang="is-IS" sz="1400" dirty="0"/>
              <a:t>   l. náms- og starfsfræðslu og kynningu á atvinnulífi og námsleiðum til undirbúnings náms- og starfsvali.</a:t>
            </a:r>
          </a:p>
          <a:p>
            <a:pPr marL="0" lvl="1" indent="0">
              <a:buNone/>
            </a:pPr>
            <a:r>
              <a:rPr lang="is-IS" sz="1400" dirty="0"/>
              <a:t> Í aðalnámskrá og við skipulagningu náms og kennslu og við gerð og val námsgagna skal þess sérstaklega gætt að allir nemendur fái jöfn tækifæri til náms og eigi þess kost að velja sér viðfangsefni og nálgun í eigin námi.</a:t>
            </a:r>
          </a:p>
          <a:p>
            <a:pPr marL="0" lvl="1" indent="0">
              <a:buNone/>
            </a:pPr>
            <a:r>
              <a:rPr lang="is-IS" sz="1400" dirty="0"/>
              <a:t> Markmið náms og kennslu og starfshættir grunnskóla skulu vera þannig að komið sé í veg fyrir mismunun vegna uppruna, kyns, kynhneigðar, búsetu, stéttar, trúarbragða, heilsufars, fötlunar eða stöðu að öðru leyti.</a:t>
            </a:r>
          </a:p>
          <a:p>
            <a:pPr marL="0" lvl="1" indent="0">
              <a:buNone/>
            </a:pPr>
            <a:r>
              <a:rPr lang="is-IS" sz="1400" b="1" dirty="0" smtClean="0"/>
              <a:t>Í </a:t>
            </a:r>
            <a:r>
              <a:rPr lang="is-IS" sz="1400" b="1" dirty="0"/>
              <a:t>öllu skólastarfi skal stuðla að heilbrigðum lífsháttum og taka mið af persónugerð, þroska, hæfileikum, getu og áhugasviðum hvers og eins</a:t>
            </a:r>
            <a:r>
              <a:rPr lang="is-IS" sz="1400" b="1" dirty="0" smtClean="0"/>
              <a:t>. …</a:t>
            </a:r>
            <a:endParaRPr lang="en-GB" sz="1400" b="1" dirty="0" smtClean="0"/>
          </a:p>
        </p:txBody>
      </p:sp>
      <p:sp>
        <p:nvSpPr>
          <p:cNvPr id="9" name="Síðufótarstaðgengill 8"/>
          <p:cNvSpPr>
            <a:spLocks noGrp="1"/>
          </p:cNvSpPr>
          <p:nvPr>
            <p:ph type="ftr" sz="quarter" idx="11"/>
          </p:nvPr>
        </p:nvSpPr>
        <p:spPr/>
        <p:txBody>
          <a:bodyPr/>
          <a:lstStyle/>
          <a:p>
            <a:pPr>
              <a:defRPr/>
            </a:pPr>
            <a:r>
              <a:rPr lang="nb-NO" smtClean="0"/>
              <a:t>Jón Torfi  Grunnur Húsafelli Apríl 2017</a:t>
            </a:r>
            <a:endParaRPr lang="is-IS" dirty="0"/>
          </a:p>
        </p:txBody>
      </p:sp>
      <p:sp>
        <p:nvSpPr>
          <p:cNvPr id="4" name="Title 3"/>
          <p:cNvSpPr>
            <a:spLocks noGrp="1"/>
          </p:cNvSpPr>
          <p:nvPr>
            <p:ph type="title"/>
          </p:nvPr>
        </p:nvSpPr>
        <p:spPr>
          <a:xfrm>
            <a:off x="457200" y="188640"/>
            <a:ext cx="8229600" cy="1008112"/>
          </a:xfrm>
          <a:solidFill>
            <a:schemeClr val="bg1"/>
          </a:solidFill>
        </p:spPr>
        <p:txBody>
          <a:bodyPr/>
          <a:lstStyle/>
          <a:p>
            <a:pPr lvl="1"/>
            <a:r>
              <a:rPr lang="is-IS" sz="2400" dirty="0" smtClean="0"/>
              <a:t>Lög um grunnskóla 91/2008</a:t>
            </a:r>
            <a:br>
              <a:rPr lang="is-IS" sz="2400" dirty="0" smtClean="0"/>
            </a:br>
            <a:r>
              <a:rPr lang="is-IS" sz="2400" dirty="0"/>
              <a:t> 24. gr. </a:t>
            </a:r>
            <a:r>
              <a:rPr lang="is-IS" sz="2400" dirty="0" smtClean="0"/>
              <a:t>Aðalnámskrá.</a:t>
            </a:r>
            <a:endParaRPr lang="is-IS" sz="2400" dirty="0"/>
          </a:p>
        </p:txBody>
      </p:sp>
    </p:spTree>
    <p:extLst>
      <p:ext uri="{BB962C8B-B14F-4D97-AF65-F5344CB8AC3E}">
        <p14:creationId xmlns:p14="http://schemas.microsoft.com/office/powerpoint/2010/main" val="39165499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6386" name="Rectangle 3"/>
          <p:cNvSpPr>
            <a:spLocks noGrp="1"/>
          </p:cNvSpPr>
          <p:nvPr>
            <p:ph type="body" idx="1"/>
          </p:nvPr>
        </p:nvSpPr>
        <p:spPr/>
        <p:txBody>
          <a:bodyPr/>
          <a:lstStyle/>
          <a:p>
            <a:pPr marL="0" lvl="1" indent="0">
              <a:buNone/>
            </a:pPr>
            <a:endParaRPr lang="is-IS" sz="1600" dirty="0" smtClean="0"/>
          </a:p>
          <a:p>
            <a:pPr marL="0" lvl="1" indent="0">
              <a:buNone/>
            </a:pPr>
            <a:r>
              <a:rPr lang="is-IS" sz="1600" dirty="0" smtClean="0"/>
              <a:t>Í </a:t>
            </a:r>
            <a:r>
              <a:rPr lang="is-IS" sz="1600" dirty="0"/>
              <a:t>aðalnámskrá skal kveðið á um meginmarkmið náms og kennslu, uppbyggingu og skipan náms, svo og hlutfallslega skiptingu tíma milli námssviða og námsgreina í grunnskóla. Þess skal gætt að námið verði sem heildstæðast, en hver grunnskóli ákveði hvort námsgreinar og námssvið eru kennd aðgreind eða samþætt. Í aðalnámskrá skal skilgreina þekkingar- og hæfniþætti á hverju námssviði. Nemendur skulu eiga þess kost að uppfylla námsmarkmið einstakra námsgreina og námssviða með mismunandi hætti. Í aðalnámskrá skal setja árangursviðmið um það hvenær nemandi telst hafa lokið einstökum námsgreinum eða námssviðum. Einnig skal setja viðmið vegna nemenda sem ljúka grunnskólanámi á skemmri tíma en tíu árum. Í aðalnámskrá skal gera grein fyrir samstarfi grunnskóla við leikskóla og framhaldsskóla og hvernig skuli staðið að aðlögun og flutningi milli skólastiga</a:t>
            </a:r>
            <a:r>
              <a:rPr lang="is-IS" sz="1600" dirty="0" smtClean="0"/>
              <a:t>.</a:t>
            </a:r>
          </a:p>
          <a:p>
            <a:pPr marL="0" lvl="1" indent="0">
              <a:buNone/>
            </a:pPr>
            <a:endParaRPr lang="is-IS" sz="1600" dirty="0"/>
          </a:p>
          <a:p>
            <a:pPr marL="0" lvl="1" indent="0">
              <a:buNone/>
            </a:pPr>
            <a:r>
              <a:rPr lang="is-IS" sz="1600" dirty="0"/>
              <a:t> Í aðalnámskrá skal setja ákvæði um inntak og skipulag náms í íslensku, íslensku sem öðru tungumáli eða íslensku táknmáli, stærðfræði, ensku, dönsku eða öðru Norðurlandamáli, list- og verkgreinum, náttúrugreinum, skólaíþróttum, samfélagsgreinum, jafnréttismálum, trúarbragðafræði, lífsleikni og upplýsinga- og tæknimennt.</a:t>
            </a:r>
            <a:endParaRPr lang="en-GB" sz="1200" dirty="0" smtClean="0"/>
          </a:p>
        </p:txBody>
      </p:sp>
      <p:sp>
        <p:nvSpPr>
          <p:cNvPr id="9" name="Síðufótarstaðgengill 8"/>
          <p:cNvSpPr>
            <a:spLocks noGrp="1"/>
          </p:cNvSpPr>
          <p:nvPr>
            <p:ph type="ftr" sz="quarter" idx="11"/>
          </p:nvPr>
        </p:nvSpPr>
        <p:spPr/>
        <p:txBody>
          <a:bodyPr/>
          <a:lstStyle/>
          <a:p>
            <a:pPr>
              <a:defRPr/>
            </a:pPr>
            <a:r>
              <a:rPr lang="nb-NO" smtClean="0"/>
              <a:t>Jón Torfi  Grunnur Húsafelli Apríl 2017</a:t>
            </a:r>
            <a:endParaRPr lang="is-IS" dirty="0"/>
          </a:p>
        </p:txBody>
      </p:sp>
      <p:sp>
        <p:nvSpPr>
          <p:cNvPr id="4" name="Title 3"/>
          <p:cNvSpPr>
            <a:spLocks noGrp="1"/>
          </p:cNvSpPr>
          <p:nvPr>
            <p:ph type="title"/>
          </p:nvPr>
        </p:nvSpPr>
        <p:spPr>
          <a:xfrm>
            <a:off x="463246" y="213389"/>
            <a:ext cx="8229600" cy="1143000"/>
          </a:xfrm>
          <a:solidFill>
            <a:schemeClr val="bg1"/>
          </a:solidFill>
        </p:spPr>
        <p:txBody>
          <a:bodyPr/>
          <a:lstStyle/>
          <a:p>
            <a:r>
              <a:rPr lang="is-IS" sz="2400" dirty="0" smtClean="0"/>
              <a:t>Lög um grunnskóla </a:t>
            </a:r>
            <a:r>
              <a:rPr lang="is-IS" sz="2400" dirty="0"/>
              <a:t>91/2008</a:t>
            </a:r>
            <a:br>
              <a:rPr lang="is-IS" sz="2400" dirty="0"/>
            </a:br>
            <a:r>
              <a:rPr lang="is-IS" sz="2400" dirty="0"/>
              <a:t> 25. gr. Markmið </a:t>
            </a:r>
            <a:r>
              <a:rPr lang="is-IS" sz="2400" dirty="0" smtClean="0"/>
              <a:t>náms.</a:t>
            </a:r>
            <a:endParaRPr lang="is-IS" sz="2400" dirty="0"/>
          </a:p>
        </p:txBody>
      </p:sp>
    </p:spTree>
    <p:extLst>
      <p:ext uri="{BB962C8B-B14F-4D97-AF65-F5344CB8AC3E}">
        <p14:creationId xmlns:p14="http://schemas.microsoft.com/office/powerpoint/2010/main" val="36476054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1_Office Theme">
  <a:themeElements>
    <a:clrScheme name="1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_Office Theme">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þ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þ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34717</TotalTime>
  <Words>1449</Words>
  <Application>Microsoft Office PowerPoint</Application>
  <PresentationFormat>On-screen Show (4:3)</PresentationFormat>
  <Paragraphs>148</Paragraphs>
  <Slides>13</Slides>
  <Notes>1</Notes>
  <HiddenSlides>1</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Wingdings</vt:lpstr>
      <vt:lpstr>1_Office Theme</vt:lpstr>
      <vt:lpstr>Snemmtæk íhlutun í málefnum barna á Íslandi Málþing 18. maí 2018</vt:lpstr>
      <vt:lpstr> Inngangur – spurningar til málflytjenda og helstu niðurstöður</vt:lpstr>
      <vt:lpstr>Stutt umfjöllun um snemmtæka íhlutun í málefnum barna á þínum vettvangi</vt:lpstr>
      <vt:lpstr>Stutt umfjöllun um snemmtæka íhlutun í málefnum barna á þínum vettvangi</vt:lpstr>
      <vt:lpstr>Stutt umfjöllun um snemmtæka íhlutun í málefnum barna á þínum vettvangi</vt:lpstr>
      <vt:lpstr>Stutt umfjöllun um snemmtæka íhlutun í málefnum barna á vettvangi skólans</vt:lpstr>
      <vt:lpstr>Lög um grunnskóla 91/2008 2. gr. Markmið.</vt:lpstr>
      <vt:lpstr>Lög um grunnskóla 91/2008  24. gr. Aðalnámskrá.</vt:lpstr>
      <vt:lpstr>Lög um grunnskóla 91/2008  25. gr. Markmið náms.</vt:lpstr>
      <vt:lpstr>Stutt umfjöllun um snemmtæka íhlutun í málefnum barna á þínum vettvangi</vt:lpstr>
      <vt:lpstr>Hvernig má tryggja betur, en nú er gert, snemmtæka íhlutun í málefnum barna á þínum vettvangi ?</vt:lpstr>
      <vt:lpstr>Hvernig má styrkja samstarf á milli neðangreindra sviða þannig að brugðist sé tímalega og heildstætt við vanda barns:</vt:lpstr>
      <vt:lpstr>Takk fyrir áheyrnina</vt:lpstr>
    </vt:vector>
  </TitlesOfParts>
  <Company>Espur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Jón Örn Guðbjartsson</dc:creator>
  <cp:lastModifiedBy>Jón Torfi Jónasson</cp:lastModifiedBy>
  <cp:revision>1365</cp:revision>
  <cp:lastPrinted>2018-04-09T21:32:40Z</cp:lastPrinted>
  <dcterms:created xsi:type="dcterms:W3CDTF">2009-05-18T15:52:34Z</dcterms:created>
  <dcterms:modified xsi:type="dcterms:W3CDTF">2018-05-08T11:51:32Z</dcterms:modified>
</cp:coreProperties>
</file>