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2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  <p:sldMasterId id="2147483874" r:id="rId2"/>
    <p:sldMasterId id="2147484112" r:id="rId3"/>
  </p:sldMasterIdLst>
  <p:notesMasterIdLst>
    <p:notesMasterId r:id="rId20"/>
  </p:notesMasterIdLst>
  <p:handoutMasterIdLst>
    <p:handoutMasterId r:id="rId21"/>
  </p:handoutMasterIdLst>
  <p:sldIdLst>
    <p:sldId id="269" r:id="rId4"/>
    <p:sldId id="309" r:id="rId5"/>
    <p:sldId id="310" r:id="rId6"/>
    <p:sldId id="300" r:id="rId7"/>
    <p:sldId id="303" r:id="rId8"/>
    <p:sldId id="313" r:id="rId9"/>
    <p:sldId id="305" r:id="rId10"/>
    <p:sldId id="284" r:id="rId11"/>
    <p:sldId id="289" r:id="rId12"/>
    <p:sldId id="307" r:id="rId13"/>
    <p:sldId id="304" r:id="rId14"/>
    <p:sldId id="295" r:id="rId15"/>
    <p:sldId id="311" r:id="rId16"/>
    <p:sldId id="312" r:id="rId17"/>
    <p:sldId id="290" r:id="rId18"/>
    <p:sldId id="306" r:id="rId19"/>
  </p:sldIdLst>
  <p:sldSz cx="9144000" cy="6858000" type="screen4x3"/>
  <p:notesSz cx="6797675" cy="99282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4578" autoAdjust="0"/>
    <p:restoredTop sz="86404" autoAdjust="0"/>
  </p:normalViewPr>
  <p:slideViewPr>
    <p:cSldViewPr>
      <p:cViewPr>
        <p:scale>
          <a:sx n="121" d="100"/>
          <a:sy n="121" d="100"/>
        </p:scale>
        <p:origin x="19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32067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37748-38A3-435A-8A29-E963FA65212D}" type="datetimeFigureOut">
              <a:rPr lang="nb-NO" smtClean="0"/>
              <a:t>06.05.2018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1DA03-E34A-47FA-A873-500C6A2818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6459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FE01A-9DBA-40EF-9882-3A84FA19C8E4}" type="datetimeFigureOut">
              <a:rPr lang="nb-NO" smtClean="0"/>
              <a:t>06.05.2018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5B191-C586-4256-970A-9DC9CF4965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68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5B191-C586-4256-970A-9DC9CF49658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2921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9A8EF76-9E78-44C8-BB16-6C16E0EF6D4E}" type="slidenum">
              <a:rPr lang="nb-NO" altLang="nb-NO" sz="1200"/>
              <a:pPr/>
              <a:t>4</a:t>
            </a:fld>
            <a:endParaRPr lang="nb-NO" altLang="nb-NO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nb-NO" smtClean="0">
                <a:latin typeface="Arial" charset="0"/>
              </a:rPr>
              <a:t>A major challenge for the child welfare system is the balance between a time-sensitive, child protective approach – and the efforts to engage families in problem solving and confronting child welfare agencies to provide services in a manner that uses cultural and community strengts.</a:t>
            </a:r>
          </a:p>
          <a:p>
            <a:pPr eaLnBrk="1" hangingPunct="1"/>
            <a:endParaRPr lang="en-GB" altLang="nb-NO" smtClean="0">
              <a:latin typeface="Arial" charset="0"/>
            </a:endParaRPr>
          </a:p>
          <a:p>
            <a:pPr eaLnBrk="1" hangingPunct="1"/>
            <a:r>
              <a:rPr lang="en-GB" altLang="nb-NO" smtClean="0">
                <a:latin typeface="Arial" charset="0"/>
              </a:rPr>
              <a:t>In my opinion / and what I experienced often was that clients / citizens often was:</a:t>
            </a:r>
          </a:p>
          <a:p>
            <a:pPr eaLnBrk="1" hangingPunct="1"/>
            <a:r>
              <a:rPr lang="en-GB" altLang="nb-NO" smtClean="0">
                <a:latin typeface="Arial" charset="0"/>
              </a:rPr>
              <a:t>Separated from their own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416845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8512DE2-E0C6-41BA-9000-EC18F2B880A9}" type="slidenum">
              <a:rPr lang="nb-NO" altLang="nb-NO" sz="1200"/>
              <a:pPr/>
              <a:t>5</a:t>
            </a:fld>
            <a:endParaRPr lang="nb-NO" altLang="nb-NO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b-NO" altLang="nb-NO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592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95DDB82-A16D-432B-B463-A3763CCF971B}" type="slidenum">
              <a:rPr lang="nb-NO" altLang="nb-NO" sz="1200"/>
              <a:pPr/>
              <a:t>7</a:t>
            </a:fld>
            <a:endParaRPr lang="nb-NO" altLang="nb-NO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nb-NO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153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51611A2-FACE-4890-B9D8-2871B3880BB0}" type="slidenum">
              <a:rPr lang="nb-NO" altLang="nb-NO" sz="1200" b="0">
                <a:solidFill>
                  <a:prstClr val="black"/>
                </a:solidFill>
              </a:rPr>
              <a:pPr/>
              <a:t>9</a:t>
            </a:fld>
            <a:endParaRPr lang="nb-NO" altLang="nb-NO" sz="1200" b="0">
              <a:solidFill>
                <a:prstClr val="black"/>
              </a:solidFill>
            </a:endParaRPr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altLang="nb-NO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767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18F6B3B-282B-4324-89AD-27F7061592C9}" type="slidenum">
              <a:rPr lang="nb-NO" altLang="nb-NO" sz="1200"/>
              <a:pPr/>
              <a:t>10</a:t>
            </a:fld>
            <a:endParaRPr lang="nb-NO" altLang="nb-NO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b-NO" altLang="nb-NO" smtClean="0">
                <a:latin typeface="Arial" charset="0"/>
              </a:rPr>
              <a:t>While our headoffice is located in Oslo, we have five regional offices located across Norway. </a:t>
            </a:r>
          </a:p>
        </p:txBody>
      </p:sp>
    </p:spTree>
    <p:extLst>
      <p:ext uri="{BB962C8B-B14F-4D97-AF65-F5344CB8AC3E}">
        <p14:creationId xmlns:p14="http://schemas.microsoft.com/office/powerpoint/2010/main" val="1228333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7B82221-C287-487B-B4DD-667F59AE6D88}" type="slidenum">
              <a:rPr lang="nb-NO" altLang="nb-NO" sz="1200"/>
              <a:pPr/>
              <a:t>11</a:t>
            </a:fld>
            <a:endParaRPr lang="nb-NO" altLang="nb-NO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nb-NO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333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1D09713-27F2-47DF-8012-7225EB961150}" type="slidenum">
              <a:rPr lang="nb-NO" altLang="nb-NO" sz="1200"/>
              <a:pPr/>
              <a:t>16</a:t>
            </a:fld>
            <a:endParaRPr lang="nb-NO" altLang="nb-NO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b-NO" altLang="nb-NO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610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3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3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3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3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3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3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3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3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3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3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3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3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3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3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PT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6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10" name="TextBox 16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1" name="Picture 1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90880" y="5323205"/>
            <a:ext cx="795464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90880" y="5628959"/>
            <a:ext cx="795528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2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5D7F9E98-9906-42BE-AD9B-16958F59B39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3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21674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Nye bilder ppt_0000_Vector Smart Objec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D4673A74-5ECF-4DC0-B4FF-1F89DBAB76D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89438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2472" y="1172880"/>
            <a:ext cx="3937000" cy="4676590"/>
          </a:xfrm>
          <a:solidFill>
            <a:srgbClr val="7F7F7F">
              <a:alpha val="22000"/>
            </a:srgb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Drag </a:t>
            </a:r>
            <a:r>
              <a:rPr lang="nb-NO" dirty="0" err="1" smtClean="0"/>
              <a:t>picture</a:t>
            </a:r>
            <a:r>
              <a:rPr lang="nb-NO" dirty="0" smtClean="0"/>
              <a:t> to placeholder or </a:t>
            </a:r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add</a:t>
            </a:r>
            <a:endParaRPr lang="nb-NO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743822" y="3623234"/>
            <a:ext cx="3869765" cy="2226235"/>
          </a:xfrm>
          <a:solidFill>
            <a:srgbClr val="7F7F7F">
              <a:alpha val="22000"/>
            </a:srgb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Drag </a:t>
            </a:r>
            <a:r>
              <a:rPr lang="nb-NO" dirty="0" err="1" smtClean="0"/>
              <a:t>picture</a:t>
            </a:r>
            <a:r>
              <a:rPr lang="nb-NO" dirty="0" smtClean="0"/>
              <a:t> to placeholder or </a:t>
            </a:r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add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4743822" y="1172881"/>
            <a:ext cx="3869765" cy="2293470"/>
          </a:xfrm>
          <a:solidFill>
            <a:srgbClr val="7F7F7F">
              <a:alpha val="22000"/>
            </a:srgb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Drag </a:t>
            </a:r>
            <a:r>
              <a:rPr lang="nb-NO" dirty="0" err="1" smtClean="0"/>
              <a:t>picture</a:t>
            </a:r>
            <a:r>
              <a:rPr lang="nb-NO" dirty="0" smtClean="0"/>
              <a:t> to placeholder or </a:t>
            </a:r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add</a:t>
            </a:r>
            <a:endParaRPr lang="nb-NO" dirty="0"/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0251" y="6567488"/>
            <a:ext cx="273455" cy="290512"/>
          </a:xfrm>
        </p:spPr>
        <p:txBody>
          <a:bodyPr/>
          <a:lstStyle>
            <a:lvl1pPr>
              <a:defRPr/>
            </a:lvl1pPr>
          </a:lstStyle>
          <a:p>
            <a:fld id="{E415B5D8-52CF-EB43-BD06-620E8FDE088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3"/>
          </p:nvPr>
        </p:nvSpPr>
        <p:spPr>
          <a:xfrm>
            <a:off x="976897" y="6567488"/>
            <a:ext cx="3729037" cy="290512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Ka då ittepå? 03.11.16.</a:t>
            </a:r>
            <a:endParaRPr lang="nb-NO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668764" y="6532072"/>
            <a:ext cx="7856291" cy="6756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4" name="Picture 13" descr="Bufetat_logo_s-hv_l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9" y="261471"/>
            <a:ext cx="552825" cy="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764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551706"/>
          </a:xfrm>
          <a:solidFill>
            <a:srgbClr val="7F7F7F">
              <a:alpha val="22000"/>
            </a:srgb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Drag </a:t>
            </a:r>
            <a:r>
              <a:rPr lang="nb-NO" dirty="0" err="1" smtClean="0"/>
              <a:t>picture</a:t>
            </a:r>
            <a:r>
              <a:rPr lang="nb-NO" dirty="0" smtClean="0"/>
              <a:t> to placeholder or </a:t>
            </a:r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add</a:t>
            </a:r>
            <a:endParaRPr lang="nb-NO" dirty="0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CAC200"/>
              </a:solidFill>
            </a:endParaRP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0251" y="6567488"/>
            <a:ext cx="273455" cy="290512"/>
          </a:xfrm>
        </p:spPr>
        <p:txBody>
          <a:bodyPr/>
          <a:lstStyle>
            <a:lvl1pPr>
              <a:defRPr/>
            </a:lvl1pPr>
          </a:lstStyle>
          <a:p>
            <a:fld id="{E415B5D8-52CF-EB43-BD06-620E8FDE088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3"/>
          </p:nvPr>
        </p:nvSpPr>
        <p:spPr>
          <a:xfrm>
            <a:off x="976897" y="6567488"/>
            <a:ext cx="3729037" cy="290512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Ka då ittepå? 03.11.16.</a:t>
            </a:r>
            <a:endParaRPr lang="nb-NO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4" name="Picture 13" descr="Bufetat_logo_NEG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389" y="-150895"/>
            <a:ext cx="1894456" cy="133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4438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0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auto">
          <a:xfrm>
            <a:off x="0" y="0"/>
            <a:ext cx="9144000" cy="6552000"/>
          </a:xfrm>
          <a:prstGeom prst="rect">
            <a:avLst/>
          </a:prstGeom>
          <a:solidFill>
            <a:srgbClr val="CAC29E">
              <a:alpha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CAC20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965823" y="3088643"/>
            <a:ext cx="3227296" cy="1222561"/>
          </a:xfrm>
        </p:spPr>
        <p:txBody>
          <a:bodyPr anchor="t" anchorCtr="0"/>
          <a:lstStyle>
            <a:lvl1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 b="0" baseline="0">
                <a:solidFill>
                  <a:srgbClr val="FFFFFF"/>
                </a:solidFill>
              </a:defRPr>
            </a:lvl1pPr>
          </a:lstStyle>
          <a:p>
            <a:r>
              <a:rPr lang="nb-NO" dirty="0" smtClean="0"/>
              <a:t>Et sitat kan </a:t>
            </a:r>
            <a:br>
              <a:rPr lang="nb-NO" dirty="0" smtClean="0"/>
            </a:br>
            <a:r>
              <a:rPr lang="nb-NO" dirty="0" smtClean="0"/>
              <a:t>fint settes inn her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220883" y="2061901"/>
            <a:ext cx="724648" cy="18466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2000" dirty="0" smtClean="0">
                <a:solidFill>
                  <a:srgbClr val="FFFFFF"/>
                </a:solidFill>
              </a:rPr>
              <a:t>”</a:t>
            </a:r>
            <a:endParaRPr lang="nb-NO" sz="12000" dirty="0">
              <a:solidFill>
                <a:srgbClr val="FFFFFF"/>
              </a:solidFill>
            </a:endParaRPr>
          </a:p>
        </p:txBody>
      </p:sp>
      <p:pic>
        <p:nvPicPr>
          <p:cNvPr id="13" name="Picture 12" descr="Bufetat_logo_NEG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389" y="-150895"/>
            <a:ext cx="1894456" cy="1338719"/>
          </a:xfrm>
          <a:prstGeom prst="rect">
            <a:avLst/>
          </a:prstGeom>
        </p:spPr>
      </p:pic>
      <p:sp>
        <p:nvSpPr>
          <p:cNvPr id="14" name="Rectangle 7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0251" y="6567488"/>
            <a:ext cx="273455" cy="290512"/>
          </a:xfrm>
        </p:spPr>
        <p:txBody>
          <a:bodyPr/>
          <a:lstStyle>
            <a:lvl1pPr>
              <a:defRPr/>
            </a:lvl1pPr>
          </a:lstStyle>
          <a:p>
            <a:fld id="{E415B5D8-52CF-EB43-BD06-620E8FDE088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Rectangle 72"/>
          <p:cNvSpPr>
            <a:spLocks noGrp="1" noChangeArrowheads="1"/>
          </p:cNvSpPr>
          <p:nvPr>
            <p:ph type="ftr" sz="quarter" idx="3"/>
          </p:nvPr>
        </p:nvSpPr>
        <p:spPr>
          <a:xfrm>
            <a:off x="976897" y="6567488"/>
            <a:ext cx="3729037" cy="290512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Ka då ittepå? 03.11.16.</a:t>
            </a:r>
            <a:endParaRPr lang="nb-NO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60998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0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CAC2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0"/>
            <a:ext cx="9144000" cy="6552000"/>
          </a:xfrm>
          <a:prstGeom prst="rect">
            <a:avLst/>
          </a:prstGeom>
          <a:solidFill>
            <a:srgbClr val="BCD8D2">
              <a:alpha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CF80BA-7188-2B48-AB1A-12C8AD0699A8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Ka då ittepå? 03.11.16.</a:t>
            </a:r>
            <a:endParaRPr lang="nb-NO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6" name="Picture 5" descr="Bufetat_logo_NEG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389" y="-150895"/>
            <a:ext cx="1894456" cy="133871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965823" y="3088643"/>
            <a:ext cx="3227296" cy="1222561"/>
          </a:xfrm>
        </p:spPr>
        <p:txBody>
          <a:bodyPr anchor="t" anchorCtr="0"/>
          <a:lstStyle>
            <a:lvl1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 b="0" baseline="0">
                <a:solidFill>
                  <a:srgbClr val="FFFFFF"/>
                </a:solidFill>
              </a:defRPr>
            </a:lvl1pPr>
          </a:lstStyle>
          <a:p>
            <a:r>
              <a:rPr lang="nb-NO" dirty="0" smtClean="0"/>
              <a:t>Et sitat kan </a:t>
            </a:r>
            <a:br>
              <a:rPr lang="nb-NO" dirty="0" smtClean="0"/>
            </a:br>
            <a:r>
              <a:rPr lang="nb-NO" dirty="0" smtClean="0"/>
              <a:t>fint settes inn her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220883" y="2061901"/>
            <a:ext cx="724648" cy="18466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2000" dirty="0" smtClean="0">
                <a:solidFill>
                  <a:srgbClr val="FFFFFF"/>
                </a:solidFill>
              </a:rPr>
              <a:t>”</a:t>
            </a:r>
            <a:endParaRPr lang="nb-NO" sz="1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066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PT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6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10" name="TextBox 16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1" name="Picture 1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90880" y="5323205"/>
            <a:ext cx="795464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90880" y="5628959"/>
            <a:ext cx="795528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2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AB0408E2-FF84-49BB-9C83-1620CFC8C181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3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218639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PT_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1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4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90880" y="5323205"/>
            <a:ext cx="795464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90880" y="5628959"/>
            <a:ext cx="795528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A0CBA5E8-68D5-411B-B03D-D5E9ECC974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87425139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PPT_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1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4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34F4AA63-9086-4E92-A9AE-26990D7612C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70886335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PT_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1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4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70560" y="5323205"/>
            <a:ext cx="797496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50240" y="5628959"/>
            <a:ext cx="799592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96ED9E48-E383-4595-A61B-181285F7582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394457138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PPT_0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5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90880" y="5628959"/>
            <a:ext cx="795528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8A4383FA-D979-4CBF-892D-630A37DB0282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26773850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90880" y="5323205"/>
            <a:ext cx="795464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90880" y="5628959"/>
            <a:ext cx="795528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80C4BAD6-9772-4636-ACBA-BFFDB96FE98B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16822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ye bilder ppt_0001_Vector Smart Objec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2E63AB72-0025-44C5-AB31-B55A30A6028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740518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ACC7F36A-C98C-4F3B-B668-09313B405C8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368093302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PPT_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5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-9525" y="0"/>
            <a:ext cx="9153525" cy="6551613"/>
          </a:xfrm>
          <a:prstGeom prst="rect">
            <a:avLst/>
          </a:prstGeom>
          <a:solidFill>
            <a:srgbClr val="CAC29E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874963"/>
            <a:ext cx="800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92334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53984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9534C86F-DE47-4A69-9E89-624BCFF7A83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24133216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PT_1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-20638"/>
            <a:ext cx="9144000" cy="6551613"/>
          </a:xfrm>
          <a:prstGeom prst="rect">
            <a:avLst/>
          </a:prstGeom>
          <a:solidFill>
            <a:srgbClr val="CAC29E">
              <a:alpha val="5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2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2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3017838"/>
            <a:ext cx="8001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04526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615832"/>
            <a:ext cx="6400800" cy="381417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FB98C62A-005D-4D3F-AA57-4BF0A8A1D6E2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303481508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Nye bilder ppt_0000_Vector Smart Objec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86C5FDB7-05FE-4CB5-A745-6281002A0FE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31569394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ye bilder ppt_0001_Vector Smart Objec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83E33935-C46E-4557-8936-31AF70C2EE0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402748556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Nye bilder ppt_0002_Vector Smart Objec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DA5C2758-0FA9-4582-B96A-348A9785FBB5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32600401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ye bilder ppt_0003_Vector Smart Objec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9BCB984E-1B7E-476B-A6DE-80EE0E9BCDF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186980260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Nye bilder ppt_0004_Vector Smart Objec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705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40404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40404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40404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40404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404040"/>
                </a:solidFill>
              </a:rPr>
              <a:t>Barne-, ungdoms- og familieetaten</a:t>
            </a:r>
          </a:p>
        </p:txBody>
      </p:sp>
      <p:pic>
        <p:nvPicPr>
          <p:cNvPr id="10" name="Picture 18" descr="Bufetat_logo_s-hv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73288"/>
            <a:ext cx="8128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2424AAFE-6F39-460D-A702-7993EE8974D1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235527983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pic>
        <p:nvPicPr>
          <p:cNvPr id="7" name="Picture 4" descr="Bufetat_logo_CMY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2374900"/>
            <a:ext cx="56515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1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40404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40404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40404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40404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404040"/>
                </a:solidFill>
              </a:rPr>
              <a:t>Barne-, ungdoms- og familieetaten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3664" y="5323205"/>
            <a:ext cx="7961862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B9A40C45-C9F9-475A-BC97-99616FFA108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587024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2"/>
          <p:cNvCxnSpPr/>
          <p:nvPr userDrawn="1"/>
        </p:nvCxnSpPr>
        <p:spPr bwMode="auto">
          <a:xfrm>
            <a:off x="668338" y="6532563"/>
            <a:ext cx="7856537" cy="6350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Picture 7" descr="Bufetat_logo_s-h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346075"/>
            <a:ext cx="6127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32117" y="1934138"/>
            <a:ext cx="7762595" cy="598392"/>
          </a:xfrm>
        </p:spPr>
        <p:txBody>
          <a:bodyPr/>
          <a:lstStyle>
            <a:lvl1pPr algn="l">
              <a:defRPr sz="4500" b="0" cap="none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9783" y="2667571"/>
            <a:ext cx="7772400" cy="3249135"/>
          </a:xfrm>
        </p:spPr>
        <p:txBody>
          <a:bodyPr/>
          <a:lstStyle>
            <a:lvl1pPr marL="0" indent="0">
              <a:buNone/>
              <a:defRPr sz="2200" baseline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8C2EE73A-D820-4B86-B6B0-D9AA3653075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2549921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Nye bilder ppt_0002_Vector Smart Objec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A51A494D-78F0-4DD8-8365-7C252BE3048B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487421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 bwMode="auto">
          <a:xfrm>
            <a:off x="668338" y="6532563"/>
            <a:ext cx="7856537" cy="6350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Picture 7" descr="Bufetat_logo_s-h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346075"/>
            <a:ext cx="6127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824" y="949729"/>
            <a:ext cx="7776881" cy="835025"/>
          </a:xfrm>
        </p:spPr>
        <p:txBody>
          <a:bodyPr/>
          <a:lstStyle>
            <a:lvl1pPr>
              <a:defRPr sz="35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13613"/>
            <a:ext cx="7772400" cy="4384090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/>
          <a:lstStyle>
            <a:lvl1pPr marL="342900" indent="-3429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2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C6AF1F1D-5239-4B41-B4CC-BD5931776F9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84429699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 userDrawn="1"/>
        </p:nvCxnSpPr>
        <p:spPr bwMode="auto">
          <a:xfrm>
            <a:off x="668338" y="6532563"/>
            <a:ext cx="7856537" cy="6350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Picture 16" descr="Bufetat_logo_s-hv_l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00" y="261938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5800" y="1913613"/>
            <a:ext cx="3721847" cy="4384090"/>
          </a:xfrm>
        </p:spPr>
        <p:txBody>
          <a:bodyPr/>
          <a:lstStyle>
            <a:lvl1pPr marL="342900" indent="-3429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2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4752788" y="1912471"/>
            <a:ext cx="3721847" cy="4403161"/>
          </a:xfrm>
        </p:spPr>
        <p:txBody>
          <a:bodyPr/>
          <a:lstStyle>
            <a:lvl1pPr marL="342900" indent="-3429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2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87294" y="949729"/>
            <a:ext cx="7769411" cy="835025"/>
          </a:xfrm>
        </p:spPr>
        <p:txBody>
          <a:bodyPr/>
          <a:lstStyle>
            <a:lvl1pPr>
              <a:defRPr sz="35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E9283238-CAE5-4E17-AD44-5C9E0741CE6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Rectangle 72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465791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 bwMode="auto">
          <a:xfrm>
            <a:off x="668338" y="6532563"/>
            <a:ext cx="7856537" cy="6350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Picture 1" descr="Bufetat_logo_s-h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346075"/>
            <a:ext cx="6127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cture Placeholder 2"/>
          <p:cNvSpPr>
            <a:spLocks noGrp="1"/>
          </p:cNvSpPr>
          <p:nvPr>
            <p:ph type="pic" idx="14"/>
          </p:nvPr>
        </p:nvSpPr>
        <p:spPr>
          <a:xfrm>
            <a:off x="4631766" y="1912470"/>
            <a:ext cx="3824940" cy="4392705"/>
          </a:xfrm>
          <a:solidFill>
            <a:schemeClr val="tx2">
              <a:lumMod val="50000"/>
              <a:lumOff val="50000"/>
              <a:alpha val="22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5800" y="1913613"/>
            <a:ext cx="3721847" cy="4384090"/>
          </a:xfrm>
        </p:spPr>
        <p:txBody>
          <a:bodyPr/>
          <a:lstStyle>
            <a:lvl1pPr marL="342900" indent="-3429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2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87294" y="949729"/>
            <a:ext cx="7769411" cy="835025"/>
          </a:xfrm>
        </p:spPr>
        <p:txBody>
          <a:bodyPr/>
          <a:lstStyle>
            <a:lvl1pPr>
              <a:defRPr sz="35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5"/>
          </p:nvPr>
        </p:nvSpPr>
        <p:spPr>
          <a:xfrm>
            <a:off x="690563" y="6559550"/>
            <a:ext cx="273050" cy="290513"/>
          </a:xfrm>
        </p:spPr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EFB5F453-6D38-4856-A0F7-D3169E66990B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Rectangle 72"/>
          <p:cNvSpPr>
            <a:spLocks noGrp="1" noChangeArrowheads="1"/>
          </p:cNvSpPr>
          <p:nvPr>
            <p:ph type="ftr" sz="quarter" idx="16"/>
          </p:nvPr>
        </p:nvSpPr>
        <p:spPr>
          <a:xfrm>
            <a:off x="976313" y="6559550"/>
            <a:ext cx="3729037" cy="290513"/>
          </a:xfrm>
        </p:spPr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8478378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9"/>
          <p:cNvCxnSpPr/>
          <p:nvPr userDrawn="1"/>
        </p:nvCxnSpPr>
        <p:spPr bwMode="auto">
          <a:xfrm>
            <a:off x="668338" y="6532563"/>
            <a:ext cx="7856537" cy="6350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7" name="Picture 10" descr="Bufetat_logo_s-h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346075"/>
            <a:ext cx="6127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Picture Placeholder 2"/>
          <p:cNvSpPr>
            <a:spLocks noGrp="1"/>
          </p:cNvSpPr>
          <p:nvPr>
            <p:ph type="pic" idx="14"/>
          </p:nvPr>
        </p:nvSpPr>
        <p:spPr>
          <a:xfrm>
            <a:off x="4631766" y="1912470"/>
            <a:ext cx="3824940" cy="2099236"/>
          </a:xfrm>
          <a:solidFill>
            <a:schemeClr val="tx2">
              <a:lumMod val="50000"/>
              <a:lumOff val="50000"/>
              <a:alpha val="22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idx="15"/>
          </p:nvPr>
        </p:nvSpPr>
        <p:spPr>
          <a:xfrm>
            <a:off x="4631766" y="4198470"/>
            <a:ext cx="3824940" cy="2099236"/>
          </a:xfrm>
          <a:solidFill>
            <a:schemeClr val="tx2">
              <a:lumMod val="50000"/>
              <a:lumOff val="50000"/>
              <a:alpha val="22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5800" y="1913613"/>
            <a:ext cx="3721847" cy="4384090"/>
          </a:xfrm>
        </p:spPr>
        <p:txBody>
          <a:bodyPr/>
          <a:lstStyle>
            <a:lvl1pPr marL="342900" indent="-3429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2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87294" y="949729"/>
            <a:ext cx="7769411" cy="835025"/>
          </a:xfrm>
        </p:spPr>
        <p:txBody>
          <a:bodyPr/>
          <a:lstStyle>
            <a:lvl1pPr>
              <a:defRPr sz="35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5C282F77-D166-4AD4-AEB5-DA23C6376FF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Rectangle 72"/>
          <p:cNvSpPr>
            <a:spLocks noGrp="1" noChangeArrowheads="1"/>
          </p:cNvSpPr>
          <p:nvPr>
            <p:ph type="ftr" sz="quarter" idx="17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567413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PT_0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6" name="Rounded Rectangle 5"/>
          <p:cNvSpPr>
            <a:spLocks noChangeArrowheads="1"/>
          </p:cNvSpPr>
          <p:nvPr userDrawn="1"/>
        </p:nvSpPr>
        <p:spPr bwMode="auto">
          <a:xfrm>
            <a:off x="723900" y="850900"/>
            <a:ext cx="3444875" cy="5087938"/>
          </a:xfrm>
          <a:prstGeom prst="roundRect">
            <a:avLst>
              <a:gd name="adj" fmla="val 8324"/>
            </a:avLst>
          </a:prstGeom>
          <a:solidFill>
            <a:srgbClr val="FFFFFF">
              <a:alpha val="9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FFFFFF"/>
              </a:solidFill>
            </a:endParaRPr>
          </a:p>
        </p:txBody>
      </p:sp>
      <p:pic>
        <p:nvPicPr>
          <p:cNvPr id="7" name="Picture 9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46075"/>
            <a:ext cx="630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47919" y="1136100"/>
            <a:ext cx="2966669" cy="694194"/>
          </a:xfrm>
          <a:noFill/>
        </p:spPr>
        <p:txBody>
          <a:bodyPr/>
          <a:lstStyle>
            <a:lvl1pPr>
              <a:defRPr sz="3000" b="0" i="0" u="none" strike="noStrike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947269" y="2031999"/>
            <a:ext cx="2974789" cy="3668059"/>
          </a:xfrm>
        </p:spPr>
        <p:txBody>
          <a:bodyPr/>
          <a:lstStyle>
            <a:lvl1pPr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097E1CE2-14E0-4E22-A07F-4DE36ED2DDF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144362429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0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6" name="Rounded Rectangle 5"/>
          <p:cNvSpPr>
            <a:spLocks noChangeArrowheads="1"/>
          </p:cNvSpPr>
          <p:nvPr userDrawn="1"/>
        </p:nvSpPr>
        <p:spPr bwMode="auto">
          <a:xfrm>
            <a:off x="993775" y="1419225"/>
            <a:ext cx="7156450" cy="4519613"/>
          </a:xfrm>
          <a:prstGeom prst="roundRect">
            <a:avLst>
              <a:gd name="adj" fmla="val 6370"/>
            </a:avLst>
          </a:prstGeom>
          <a:solidFill>
            <a:srgbClr val="FFFFF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FFFFFF"/>
              </a:solidFill>
            </a:endParaRPr>
          </a:p>
        </p:txBody>
      </p:sp>
      <p:pic>
        <p:nvPicPr>
          <p:cNvPr id="7" name="Picture 9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46075"/>
            <a:ext cx="630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373742" y="1995233"/>
            <a:ext cx="6438461" cy="542914"/>
          </a:xfrm>
          <a:noFill/>
        </p:spPr>
        <p:txBody>
          <a:bodyPr/>
          <a:lstStyle>
            <a:lvl1pPr>
              <a:defRPr sz="3000" b="0" i="0" u="none" strike="noStrike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2"/>
          </p:nvPr>
        </p:nvSpPr>
        <p:spPr>
          <a:xfrm>
            <a:off x="1373092" y="2726765"/>
            <a:ext cx="6456084" cy="2868706"/>
          </a:xfrm>
        </p:spPr>
        <p:txBody>
          <a:bodyPr/>
          <a:lstStyle>
            <a:lvl1pPr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855441A6-F468-4E7C-9113-2ADC2478D9B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146381863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6" name="Rounded Rectangle 5"/>
          <p:cNvSpPr>
            <a:spLocks noChangeArrowheads="1"/>
          </p:cNvSpPr>
          <p:nvPr userDrawn="1"/>
        </p:nvSpPr>
        <p:spPr bwMode="auto">
          <a:xfrm>
            <a:off x="720725" y="2184400"/>
            <a:ext cx="4756150" cy="3754438"/>
          </a:xfrm>
          <a:prstGeom prst="roundRect">
            <a:avLst>
              <a:gd name="adj" fmla="val 6370"/>
            </a:avLst>
          </a:prstGeom>
          <a:solidFill>
            <a:srgbClr val="FFFFFF">
              <a:alpha val="9686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FFFFFF"/>
              </a:solidFill>
            </a:endParaRPr>
          </a:p>
        </p:txBody>
      </p:sp>
      <p:pic>
        <p:nvPicPr>
          <p:cNvPr id="7" name="Picture 9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46075"/>
            <a:ext cx="630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38463" y="2503233"/>
            <a:ext cx="4011058" cy="542914"/>
          </a:xfrm>
          <a:noFill/>
        </p:spPr>
        <p:txBody>
          <a:bodyPr/>
          <a:lstStyle>
            <a:lvl1pPr>
              <a:defRPr sz="3000" b="0" i="0" u="none" strike="noStrike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2"/>
          </p:nvPr>
        </p:nvSpPr>
        <p:spPr>
          <a:xfrm>
            <a:off x="1037812" y="3234765"/>
            <a:ext cx="4011708" cy="2373555"/>
          </a:xfrm>
        </p:spPr>
        <p:txBody>
          <a:bodyPr/>
          <a:lstStyle>
            <a:lvl1pPr marL="188913" indent="-188913">
              <a:buFont typeface="Arial"/>
              <a:buChar char="•"/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8D81842F-9C6F-4DB4-90D0-8C30CD60EAD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123464625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6" name="Rounded Rectangle 14"/>
          <p:cNvSpPr>
            <a:spLocks noChangeArrowheads="1"/>
          </p:cNvSpPr>
          <p:nvPr userDrawn="1"/>
        </p:nvSpPr>
        <p:spPr bwMode="auto">
          <a:xfrm>
            <a:off x="993775" y="1419225"/>
            <a:ext cx="7156450" cy="4519613"/>
          </a:xfrm>
          <a:prstGeom prst="roundRect">
            <a:avLst>
              <a:gd name="adj" fmla="val 6370"/>
            </a:avLst>
          </a:prstGeom>
          <a:solidFill>
            <a:srgbClr val="FFFFFF">
              <a:alpha val="8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FFFFFF"/>
              </a:solidFill>
            </a:endParaRPr>
          </a:p>
        </p:txBody>
      </p:sp>
      <p:pic>
        <p:nvPicPr>
          <p:cNvPr id="7" name="Picture 9" descr="Bufetat_logo_s-h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346075"/>
            <a:ext cx="6127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551706"/>
          </a:xfrm>
          <a:solidFill>
            <a:srgbClr val="7F7F7F">
              <a:alpha val="22000"/>
            </a:srgb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373742" y="2011680"/>
            <a:ext cx="6438461" cy="749987"/>
          </a:xfrm>
          <a:noFill/>
        </p:spPr>
        <p:txBody>
          <a:bodyPr/>
          <a:lstStyle>
            <a:lvl1pPr>
              <a:lnSpc>
                <a:spcPct val="100000"/>
              </a:lnSpc>
              <a:defRPr sz="3000" b="0" i="0" u="none" strike="noStrike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0"/>
          </p:nvPr>
        </p:nvSpPr>
        <p:spPr>
          <a:xfrm>
            <a:off x="1373092" y="2997199"/>
            <a:ext cx="6456084" cy="2598271"/>
          </a:xfrm>
        </p:spPr>
        <p:txBody>
          <a:bodyPr/>
          <a:lstStyle>
            <a:lvl1pPr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FA071FA5-A613-4385-BD59-A1D53787F5B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Rectangle 7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5411909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/>
          <p:nvPr userDrawn="1"/>
        </p:nvCxnSpPr>
        <p:spPr bwMode="auto">
          <a:xfrm>
            <a:off x="668338" y="6532563"/>
            <a:ext cx="7856537" cy="6350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Picture 6" descr="Bufetat_logo_s-h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346075"/>
            <a:ext cx="6127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2472" y="1180351"/>
            <a:ext cx="7978587" cy="4676590"/>
          </a:xfrm>
          <a:solidFill>
            <a:srgbClr val="7F7F7F">
              <a:alpha val="22000"/>
            </a:srgb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140DE27D-0341-4609-BC89-2D095F8088C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Rectangle 7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418417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2"/>
          <p:cNvCxnSpPr/>
          <p:nvPr userDrawn="1"/>
        </p:nvCxnSpPr>
        <p:spPr bwMode="auto">
          <a:xfrm>
            <a:off x="668338" y="6532563"/>
            <a:ext cx="7856537" cy="6350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Picture 14" descr="Bufetat_logo_s-h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346075"/>
            <a:ext cx="6127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2472" y="1172880"/>
            <a:ext cx="3937000" cy="4676590"/>
          </a:xfrm>
          <a:solidFill>
            <a:srgbClr val="7F7F7F">
              <a:alpha val="22000"/>
            </a:srgb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743822" y="3623234"/>
            <a:ext cx="3869765" cy="2226235"/>
          </a:xfrm>
          <a:solidFill>
            <a:srgbClr val="7F7F7F">
              <a:alpha val="22000"/>
            </a:srgb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4743822" y="1172881"/>
            <a:ext cx="3869765" cy="2293470"/>
          </a:xfrm>
          <a:solidFill>
            <a:srgbClr val="7F7F7F">
              <a:alpha val="22000"/>
            </a:srgb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2ADD7959-6727-4882-B27E-59DC06F57F65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Rectangle 72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15363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ye bilder ppt_0003_Vector Smart Objec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9855211B-A5EF-41AB-ACCA-82D5F0AD21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31232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pic>
        <p:nvPicPr>
          <p:cNvPr id="5" name="Picture 6" descr="Bufetat_logo_NEG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46075"/>
            <a:ext cx="630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551706"/>
          </a:xfrm>
          <a:solidFill>
            <a:srgbClr val="7F7F7F">
              <a:alpha val="22000"/>
            </a:srgb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AE902F27-6DD9-4EDE-8D28-89280D6F452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Rectangle 7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872953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PT_0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6" name="TextBox 11"/>
          <p:cNvSpPr txBox="1">
            <a:spLocks noChangeArrowheads="1"/>
          </p:cNvSpPr>
          <p:nvPr userDrawn="1"/>
        </p:nvSpPr>
        <p:spPr bwMode="auto">
          <a:xfrm>
            <a:off x="4221163" y="2062163"/>
            <a:ext cx="7239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0" b="0" smtClean="0">
                <a:solidFill>
                  <a:srgbClr val="404040"/>
                </a:solidFill>
              </a:rPr>
              <a:t>”</a:t>
            </a:r>
          </a:p>
        </p:txBody>
      </p:sp>
      <p:pic>
        <p:nvPicPr>
          <p:cNvPr id="7" name="Picture 16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46075"/>
            <a:ext cx="630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965823" y="3088643"/>
            <a:ext cx="3227296" cy="1222561"/>
          </a:xfrm>
        </p:spPr>
        <p:txBody>
          <a:bodyPr anchor="t"/>
          <a:lstStyle>
            <a:lvl1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500" b="0" baseline="0">
                <a:solidFill>
                  <a:srgbClr val="40404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55EF00C7-D263-4952-B085-1148DA59091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Rectangle 7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3199917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rgbClr val="BCD8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PT_0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BCD8D2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6" name="TextBox 12"/>
          <p:cNvSpPr txBox="1">
            <a:spLocks noChangeArrowheads="1"/>
          </p:cNvSpPr>
          <p:nvPr userDrawn="1"/>
        </p:nvSpPr>
        <p:spPr bwMode="auto">
          <a:xfrm>
            <a:off x="4221163" y="2062163"/>
            <a:ext cx="7239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0" b="0" smtClean="0">
                <a:solidFill>
                  <a:srgbClr val="404040"/>
                </a:solidFill>
              </a:rPr>
              <a:t>”</a:t>
            </a:r>
          </a:p>
        </p:txBody>
      </p:sp>
      <p:pic>
        <p:nvPicPr>
          <p:cNvPr id="7" name="Picture 13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46075"/>
            <a:ext cx="630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965823" y="3088643"/>
            <a:ext cx="3227296" cy="1222561"/>
          </a:xfrm>
        </p:spPr>
        <p:txBody>
          <a:bodyPr anchor="t"/>
          <a:lstStyle>
            <a:lvl1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500" b="0" baseline="0">
                <a:solidFill>
                  <a:srgbClr val="40404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C862B149-4D69-44DD-9D2C-241790D794A5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226054930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rgbClr val="BCD8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6" name="TextBox 12"/>
          <p:cNvSpPr txBox="1">
            <a:spLocks noChangeArrowheads="1"/>
          </p:cNvSpPr>
          <p:nvPr userDrawn="1"/>
        </p:nvSpPr>
        <p:spPr bwMode="auto">
          <a:xfrm>
            <a:off x="6273800" y="1665288"/>
            <a:ext cx="7239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0" b="0" smtClean="0">
                <a:solidFill>
                  <a:srgbClr val="404040"/>
                </a:solidFill>
              </a:rPr>
              <a:t>”</a:t>
            </a:r>
          </a:p>
        </p:txBody>
      </p:sp>
      <p:pic>
        <p:nvPicPr>
          <p:cNvPr id="7" name="Picture 9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46075"/>
            <a:ext cx="630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018143" y="2692403"/>
            <a:ext cx="3227296" cy="1222561"/>
          </a:xfrm>
        </p:spPr>
        <p:txBody>
          <a:bodyPr anchor="t"/>
          <a:lstStyle>
            <a:lvl1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500" b="0" baseline="0">
                <a:solidFill>
                  <a:srgbClr val="40404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632732C8-C177-4257-8806-8523C6376E5B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400455277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5"/>
          <p:cNvCxnSpPr/>
          <p:nvPr userDrawn="1"/>
        </p:nvCxnSpPr>
        <p:spPr bwMode="auto">
          <a:xfrm>
            <a:off x="668338" y="6532563"/>
            <a:ext cx="7856537" cy="6350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" name="Picture 7" descr="Bufetat_logo_s-h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346075"/>
            <a:ext cx="6127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F776A86F-DB7E-467E-9178-0E5215CD57D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353227749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PT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6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10" name="TextBox 16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1" name="Picture 1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90880" y="5323205"/>
            <a:ext cx="795464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90880" y="5628959"/>
            <a:ext cx="795528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2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357C143E-0153-4954-B5F2-AD68B6B6C11B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3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667740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PT_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1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4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90880" y="5323205"/>
            <a:ext cx="795464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90880" y="5628959"/>
            <a:ext cx="795528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1C4CE20B-7A70-438E-A67A-2550AA0AEC7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366388165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PPT_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1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4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C9321BFA-45BA-424B-8CAF-E8D1F635CCE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54241884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PT_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1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4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70560" y="5323205"/>
            <a:ext cx="797496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50240" y="5628959"/>
            <a:ext cx="799592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F7A5EA9A-D966-4ABA-9D4A-C97C8F4F61C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180529224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PPT_0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5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90880" y="5628959"/>
            <a:ext cx="795528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796475FE-9AA1-4787-8B54-6B36CD0AB4D5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922249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Nye bilder ppt_0004_Vector Smart Objec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705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40404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40404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40404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40404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404040"/>
                </a:solidFill>
              </a:rPr>
              <a:t>Barne-, ungdoms- og familieetaten</a:t>
            </a:r>
          </a:p>
        </p:txBody>
      </p:sp>
      <p:pic>
        <p:nvPicPr>
          <p:cNvPr id="10" name="Picture 18" descr="Bufetat_logo_s-hv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73288"/>
            <a:ext cx="8128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2C5A83B8-5733-4853-8BAF-FEF3FC13B88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859150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90880" y="5323205"/>
            <a:ext cx="795464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90880" y="5628959"/>
            <a:ext cx="795528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146793D7-E640-41A9-ABC7-5B830AF4118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376341830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318F00E2-4DA4-404D-BD12-F0A60A88704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395911268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PPT_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5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-9525" y="0"/>
            <a:ext cx="9153525" cy="6551613"/>
          </a:xfrm>
          <a:prstGeom prst="rect">
            <a:avLst/>
          </a:prstGeom>
          <a:solidFill>
            <a:srgbClr val="CAC29E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874963"/>
            <a:ext cx="800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92334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53984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B5551965-DCC0-45EB-ADEA-1AB0B50569B5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349674248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PT_1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-20638"/>
            <a:ext cx="9144000" cy="6551613"/>
          </a:xfrm>
          <a:prstGeom prst="rect">
            <a:avLst/>
          </a:prstGeom>
          <a:solidFill>
            <a:srgbClr val="CAC29E">
              <a:alpha val="5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2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2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3017838"/>
            <a:ext cx="8001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04526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615832"/>
            <a:ext cx="6400800" cy="381417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2B4F45EB-BA0F-4214-93BF-3B06A574A3FB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146993359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Nye bilder ppt_0000_Vector Smart Objec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512B9041-877C-47D1-B956-D102D1630F7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123708138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ye bilder ppt_0001_Vector Smart Objec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EDCE21D6-C43D-45E7-9523-30C9FF4739A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290620267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Nye bilder ppt_0002_Vector Smart Objec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5208641A-AC24-4B0F-ACEB-BEB5EC6CB8AB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312346393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ye bilder ppt_0003_Vector Smart Objec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CB824161-15E5-400F-8D1F-331E3ECD975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403721312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Nye bilder ppt_0004_Vector Smart Objec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705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40404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40404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40404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40404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404040"/>
                </a:solidFill>
              </a:rPr>
              <a:t>Barne-, ungdoms- og familieetaten</a:t>
            </a:r>
          </a:p>
        </p:txBody>
      </p:sp>
      <p:pic>
        <p:nvPicPr>
          <p:cNvPr id="10" name="Picture 18" descr="Bufetat_logo_s-hv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73288"/>
            <a:ext cx="8128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EA5E023A-613A-40AA-8D84-863B5BEB0071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187100567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pic>
        <p:nvPicPr>
          <p:cNvPr id="7" name="Picture 4" descr="Bufetat_logo_CMY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2374900"/>
            <a:ext cx="56515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1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40404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40404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40404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40404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404040"/>
                </a:solidFill>
              </a:rPr>
              <a:t>Barne-, ungdoms- og familieetaten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3664" y="5323205"/>
            <a:ext cx="7961862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92C04A2B-C4D1-4E0D-8822-75694A82E62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40106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pic>
        <p:nvPicPr>
          <p:cNvPr id="7" name="Picture 4" descr="Bufetat_logo_CMY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2374900"/>
            <a:ext cx="56515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1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40404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40404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40404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40404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404040"/>
                </a:solidFill>
              </a:rPr>
              <a:t>Barne-, ungdoms- og familieetaten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3664" y="5323205"/>
            <a:ext cx="7961862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5E193D03-9AED-440B-AB8C-EEFB1C717012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2245493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2"/>
          <p:cNvCxnSpPr/>
          <p:nvPr userDrawn="1"/>
        </p:nvCxnSpPr>
        <p:spPr bwMode="auto">
          <a:xfrm>
            <a:off x="668338" y="6532563"/>
            <a:ext cx="7856537" cy="6350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Picture 7" descr="Bufetat_logo_s-h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346075"/>
            <a:ext cx="6127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32117" y="1934138"/>
            <a:ext cx="7762595" cy="598392"/>
          </a:xfrm>
        </p:spPr>
        <p:txBody>
          <a:bodyPr/>
          <a:lstStyle>
            <a:lvl1pPr algn="l">
              <a:defRPr sz="4500" b="0" cap="none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9783" y="2667571"/>
            <a:ext cx="7772400" cy="3249135"/>
          </a:xfrm>
        </p:spPr>
        <p:txBody>
          <a:bodyPr/>
          <a:lstStyle>
            <a:lvl1pPr marL="0" indent="0">
              <a:buNone/>
              <a:defRPr sz="2200" baseline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A38DF7E6-0684-4224-A645-74AB034E237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213366226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 userDrawn="1"/>
        </p:nvCxnSpPr>
        <p:spPr bwMode="auto">
          <a:xfrm>
            <a:off x="668338" y="6532563"/>
            <a:ext cx="7856537" cy="6350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Picture 16" descr="Bufetat_logo_s-hv_l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00" y="261938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5800" y="1913613"/>
            <a:ext cx="3721847" cy="4384090"/>
          </a:xfrm>
        </p:spPr>
        <p:txBody>
          <a:bodyPr/>
          <a:lstStyle>
            <a:lvl1pPr marL="342900" indent="-3429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2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4752788" y="1912471"/>
            <a:ext cx="3721847" cy="4403161"/>
          </a:xfrm>
        </p:spPr>
        <p:txBody>
          <a:bodyPr/>
          <a:lstStyle>
            <a:lvl1pPr marL="342900" indent="-3429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2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87294" y="949729"/>
            <a:ext cx="7769411" cy="835025"/>
          </a:xfrm>
        </p:spPr>
        <p:txBody>
          <a:bodyPr/>
          <a:lstStyle>
            <a:lvl1pPr>
              <a:defRPr sz="35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D434E9C4-389D-41A5-A6FC-176995865122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Rectangle 72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1338951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 bwMode="auto">
          <a:xfrm>
            <a:off x="668338" y="6532563"/>
            <a:ext cx="7856537" cy="6350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Picture 1" descr="Bufetat_logo_s-h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346075"/>
            <a:ext cx="6127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cture Placeholder 2"/>
          <p:cNvSpPr>
            <a:spLocks noGrp="1"/>
          </p:cNvSpPr>
          <p:nvPr>
            <p:ph type="pic" idx="14"/>
          </p:nvPr>
        </p:nvSpPr>
        <p:spPr>
          <a:xfrm>
            <a:off x="4631766" y="1912470"/>
            <a:ext cx="3824940" cy="4392705"/>
          </a:xfrm>
          <a:solidFill>
            <a:schemeClr val="tx2">
              <a:lumMod val="50000"/>
              <a:lumOff val="50000"/>
              <a:alpha val="22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5800" y="1913613"/>
            <a:ext cx="3721847" cy="4384090"/>
          </a:xfrm>
        </p:spPr>
        <p:txBody>
          <a:bodyPr/>
          <a:lstStyle>
            <a:lvl1pPr marL="342900" indent="-3429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2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87294" y="949729"/>
            <a:ext cx="7769411" cy="835025"/>
          </a:xfrm>
        </p:spPr>
        <p:txBody>
          <a:bodyPr/>
          <a:lstStyle>
            <a:lvl1pPr>
              <a:defRPr sz="35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5"/>
          </p:nvPr>
        </p:nvSpPr>
        <p:spPr>
          <a:xfrm>
            <a:off x="690563" y="6559550"/>
            <a:ext cx="273050" cy="290513"/>
          </a:xfrm>
        </p:spPr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61953FE3-8FC4-4815-8790-30E927FEBA6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Rectangle 72"/>
          <p:cNvSpPr>
            <a:spLocks noGrp="1" noChangeArrowheads="1"/>
          </p:cNvSpPr>
          <p:nvPr>
            <p:ph type="ftr" sz="quarter" idx="16"/>
          </p:nvPr>
        </p:nvSpPr>
        <p:spPr>
          <a:xfrm>
            <a:off x="976313" y="6559550"/>
            <a:ext cx="3729037" cy="290513"/>
          </a:xfrm>
        </p:spPr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940940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9"/>
          <p:cNvCxnSpPr/>
          <p:nvPr userDrawn="1"/>
        </p:nvCxnSpPr>
        <p:spPr bwMode="auto">
          <a:xfrm>
            <a:off x="668338" y="6532563"/>
            <a:ext cx="7856537" cy="6350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7" name="Picture 10" descr="Bufetat_logo_s-h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346075"/>
            <a:ext cx="6127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Picture Placeholder 2"/>
          <p:cNvSpPr>
            <a:spLocks noGrp="1"/>
          </p:cNvSpPr>
          <p:nvPr>
            <p:ph type="pic" idx="14"/>
          </p:nvPr>
        </p:nvSpPr>
        <p:spPr>
          <a:xfrm>
            <a:off x="4631766" y="1912470"/>
            <a:ext cx="3824940" cy="2099236"/>
          </a:xfrm>
          <a:solidFill>
            <a:schemeClr val="tx2">
              <a:lumMod val="50000"/>
              <a:lumOff val="50000"/>
              <a:alpha val="22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idx="15"/>
          </p:nvPr>
        </p:nvSpPr>
        <p:spPr>
          <a:xfrm>
            <a:off x="4631766" y="4198470"/>
            <a:ext cx="3824940" cy="2099236"/>
          </a:xfrm>
          <a:solidFill>
            <a:schemeClr val="tx2">
              <a:lumMod val="50000"/>
              <a:lumOff val="50000"/>
              <a:alpha val="22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5800" y="1913613"/>
            <a:ext cx="3721847" cy="4384090"/>
          </a:xfrm>
        </p:spPr>
        <p:txBody>
          <a:bodyPr/>
          <a:lstStyle>
            <a:lvl1pPr marL="342900" indent="-3429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2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87294" y="949729"/>
            <a:ext cx="7769411" cy="835025"/>
          </a:xfrm>
        </p:spPr>
        <p:txBody>
          <a:bodyPr/>
          <a:lstStyle>
            <a:lvl1pPr>
              <a:defRPr sz="35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C67A9EF1-B6C4-4171-ACB5-E53E1480C36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Rectangle 72"/>
          <p:cNvSpPr>
            <a:spLocks noGrp="1" noChangeArrowheads="1"/>
          </p:cNvSpPr>
          <p:nvPr>
            <p:ph type="ftr" sz="quarter" idx="17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1984822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PT_0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6" name="Rounded Rectangle 5"/>
          <p:cNvSpPr>
            <a:spLocks noChangeArrowheads="1"/>
          </p:cNvSpPr>
          <p:nvPr userDrawn="1"/>
        </p:nvSpPr>
        <p:spPr bwMode="auto">
          <a:xfrm>
            <a:off x="723900" y="850900"/>
            <a:ext cx="3444875" cy="5087938"/>
          </a:xfrm>
          <a:prstGeom prst="roundRect">
            <a:avLst>
              <a:gd name="adj" fmla="val 8324"/>
            </a:avLst>
          </a:prstGeom>
          <a:solidFill>
            <a:srgbClr val="FFFFFF">
              <a:alpha val="9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FFFFFF"/>
              </a:solidFill>
            </a:endParaRPr>
          </a:p>
        </p:txBody>
      </p:sp>
      <p:pic>
        <p:nvPicPr>
          <p:cNvPr id="7" name="Picture 9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46075"/>
            <a:ext cx="630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47919" y="1136100"/>
            <a:ext cx="2966669" cy="694194"/>
          </a:xfrm>
          <a:noFill/>
        </p:spPr>
        <p:txBody>
          <a:bodyPr/>
          <a:lstStyle>
            <a:lvl1pPr>
              <a:defRPr sz="3000" b="0" i="0" u="none" strike="noStrike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947269" y="2031999"/>
            <a:ext cx="2974789" cy="3668059"/>
          </a:xfrm>
        </p:spPr>
        <p:txBody>
          <a:bodyPr/>
          <a:lstStyle>
            <a:lvl1pPr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36EDDBF4-9412-4B07-A562-69C4E7AA4AA2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125584699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0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6" name="Rounded Rectangle 5"/>
          <p:cNvSpPr>
            <a:spLocks noChangeArrowheads="1"/>
          </p:cNvSpPr>
          <p:nvPr userDrawn="1"/>
        </p:nvSpPr>
        <p:spPr bwMode="auto">
          <a:xfrm>
            <a:off x="993775" y="1419225"/>
            <a:ext cx="7156450" cy="4519613"/>
          </a:xfrm>
          <a:prstGeom prst="roundRect">
            <a:avLst>
              <a:gd name="adj" fmla="val 6370"/>
            </a:avLst>
          </a:prstGeom>
          <a:solidFill>
            <a:srgbClr val="FFFFF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FFFFFF"/>
              </a:solidFill>
            </a:endParaRPr>
          </a:p>
        </p:txBody>
      </p:sp>
      <p:pic>
        <p:nvPicPr>
          <p:cNvPr id="7" name="Picture 9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46075"/>
            <a:ext cx="630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373742" y="1995233"/>
            <a:ext cx="6438461" cy="542914"/>
          </a:xfrm>
          <a:noFill/>
        </p:spPr>
        <p:txBody>
          <a:bodyPr/>
          <a:lstStyle>
            <a:lvl1pPr>
              <a:defRPr sz="3000" b="0" i="0" u="none" strike="noStrike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2"/>
          </p:nvPr>
        </p:nvSpPr>
        <p:spPr>
          <a:xfrm>
            <a:off x="1373092" y="2726765"/>
            <a:ext cx="6456084" cy="2868706"/>
          </a:xfrm>
        </p:spPr>
        <p:txBody>
          <a:bodyPr/>
          <a:lstStyle>
            <a:lvl1pPr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CE3BEBAE-5620-4838-AF11-D5F9D6E6E58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132784480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6" name="Rounded Rectangle 5"/>
          <p:cNvSpPr>
            <a:spLocks noChangeArrowheads="1"/>
          </p:cNvSpPr>
          <p:nvPr userDrawn="1"/>
        </p:nvSpPr>
        <p:spPr bwMode="auto">
          <a:xfrm>
            <a:off x="720725" y="2184400"/>
            <a:ext cx="4756150" cy="3754438"/>
          </a:xfrm>
          <a:prstGeom prst="roundRect">
            <a:avLst>
              <a:gd name="adj" fmla="val 6370"/>
            </a:avLst>
          </a:prstGeom>
          <a:solidFill>
            <a:srgbClr val="FFFFFF">
              <a:alpha val="9686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FFFFFF"/>
              </a:solidFill>
            </a:endParaRPr>
          </a:p>
        </p:txBody>
      </p:sp>
      <p:pic>
        <p:nvPicPr>
          <p:cNvPr id="7" name="Picture 9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46075"/>
            <a:ext cx="630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38463" y="2503233"/>
            <a:ext cx="4011058" cy="542914"/>
          </a:xfrm>
          <a:noFill/>
        </p:spPr>
        <p:txBody>
          <a:bodyPr/>
          <a:lstStyle>
            <a:lvl1pPr>
              <a:defRPr sz="3000" b="0" i="0" u="none" strike="noStrike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2"/>
          </p:nvPr>
        </p:nvSpPr>
        <p:spPr>
          <a:xfrm>
            <a:off x="1037812" y="3234765"/>
            <a:ext cx="4011708" cy="2373555"/>
          </a:xfrm>
        </p:spPr>
        <p:txBody>
          <a:bodyPr/>
          <a:lstStyle>
            <a:lvl1pPr marL="188913" indent="-188913">
              <a:buFont typeface="Arial"/>
              <a:buChar char="•"/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2265D1F0-AFE4-40B6-B6FD-77D624FC1EA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33999618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6" name="Rounded Rectangle 14"/>
          <p:cNvSpPr>
            <a:spLocks noChangeArrowheads="1"/>
          </p:cNvSpPr>
          <p:nvPr userDrawn="1"/>
        </p:nvSpPr>
        <p:spPr bwMode="auto">
          <a:xfrm>
            <a:off x="993775" y="1419225"/>
            <a:ext cx="7156450" cy="4519613"/>
          </a:xfrm>
          <a:prstGeom prst="roundRect">
            <a:avLst>
              <a:gd name="adj" fmla="val 6370"/>
            </a:avLst>
          </a:prstGeom>
          <a:solidFill>
            <a:srgbClr val="FFFFFF">
              <a:alpha val="8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FFFFFF"/>
              </a:solidFill>
            </a:endParaRPr>
          </a:p>
        </p:txBody>
      </p:sp>
      <p:pic>
        <p:nvPicPr>
          <p:cNvPr id="7" name="Picture 9" descr="Bufetat_logo_s-h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346075"/>
            <a:ext cx="6127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551706"/>
          </a:xfrm>
          <a:solidFill>
            <a:srgbClr val="7F7F7F">
              <a:alpha val="22000"/>
            </a:srgb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373742" y="2011680"/>
            <a:ext cx="6438461" cy="749987"/>
          </a:xfrm>
          <a:noFill/>
        </p:spPr>
        <p:txBody>
          <a:bodyPr/>
          <a:lstStyle>
            <a:lvl1pPr>
              <a:lnSpc>
                <a:spcPct val="100000"/>
              </a:lnSpc>
              <a:defRPr sz="3000" b="0" i="0" u="none" strike="noStrike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0"/>
          </p:nvPr>
        </p:nvSpPr>
        <p:spPr>
          <a:xfrm>
            <a:off x="1373092" y="2997199"/>
            <a:ext cx="6456084" cy="2598271"/>
          </a:xfrm>
        </p:spPr>
        <p:txBody>
          <a:bodyPr/>
          <a:lstStyle>
            <a:lvl1pPr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2C443164-D77C-478B-AFD9-A344CED03F11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Rectangle 7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2455209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/>
          <p:nvPr userDrawn="1"/>
        </p:nvCxnSpPr>
        <p:spPr bwMode="auto">
          <a:xfrm>
            <a:off x="668338" y="6532563"/>
            <a:ext cx="7856537" cy="6350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Picture 6" descr="Bufetat_logo_s-h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346075"/>
            <a:ext cx="6127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2472" y="1180351"/>
            <a:ext cx="7978587" cy="4676590"/>
          </a:xfrm>
          <a:solidFill>
            <a:srgbClr val="7F7F7F">
              <a:alpha val="22000"/>
            </a:srgb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B20AA135-086E-43F0-934F-BF8AD4733FC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Rectangle 7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4186010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2"/>
          <p:cNvCxnSpPr/>
          <p:nvPr userDrawn="1"/>
        </p:nvCxnSpPr>
        <p:spPr bwMode="auto">
          <a:xfrm>
            <a:off x="668338" y="6532563"/>
            <a:ext cx="7856537" cy="6350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Picture 14" descr="Bufetat_logo_s-h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346075"/>
            <a:ext cx="6127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2472" y="1172880"/>
            <a:ext cx="3937000" cy="4676590"/>
          </a:xfrm>
          <a:solidFill>
            <a:srgbClr val="7F7F7F">
              <a:alpha val="22000"/>
            </a:srgb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743822" y="3623234"/>
            <a:ext cx="3869765" cy="2226235"/>
          </a:xfrm>
          <a:solidFill>
            <a:srgbClr val="7F7F7F">
              <a:alpha val="22000"/>
            </a:srgb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4743822" y="1172881"/>
            <a:ext cx="3869765" cy="2293470"/>
          </a:xfrm>
          <a:solidFill>
            <a:srgbClr val="7F7F7F">
              <a:alpha val="22000"/>
            </a:srgb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3621737B-F276-4AB9-B4FB-3019A72C23F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Rectangle 72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61813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2"/>
          <p:cNvCxnSpPr/>
          <p:nvPr userDrawn="1"/>
        </p:nvCxnSpPr>
        <p:spPr bwMode="auto">
          <a:xfrm>
            <a:off x="668338" y="6532563"/>
            <a:ext cx="7856537" cy="6350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Picture 7" descr="Bufetat_logo_s-h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346075"/>
            <a:ext cx="6127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32117" y="1934138"/>
            <a:ext cx="7762595" cy="598392"/>
          </a:xfrm>
        </p:spPr>
        <p:txBody>
          <a:bodyPr/>
          <a:lstStyle>
            <a:lvl1pPr algn="l">
              <a:defRPr sz="4500" b="0" cap="none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9783" y="2667571"/>
            <a:ext cx="7772400" cy="3249135"/>
          </a:xfrm>
        </p:spPr>
        <p:txBody>
          <a:bodyPr/>
          <a:lstStyle>
            <a:lvl1pPr marL="0" indent="0">
              <a:buNone/>
              <a:defRPr sz="2200" baseline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20337C3C-E800-4537-BF4F-FEC4A42F322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524750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pic>
        <p:nvPicPr>
          <p:cNvPr id="5" name="Picture 6" descr="Bufetat_logo_NEG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46075"/>
            <a:ext cx="630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551706"/>
          </a:xfrm>
          <a:solidFill>
            <a:srgbClr val="7F7F7F">
              <a:alpha val="22000"/>
            </a:srgb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45ECD097-C7E9-4215-977F-3E9DC6B635F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Rectangle 7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769415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PT_0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6" name="TextBox 11"/>
          <p:cNvSpPr txBox="1">
            <a:spLocks noChangeArrowheads="1"/>
          </p:cNvSpPr>
          <p:nvPr userDrawn="1"/>
        </p:nvSpPr>
        <p:spPr bwMode="auto">
          <a:xfrm>
            <a:off x="4221163" y="2062163"/>
            <a:ext cx="7239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0" b="0" smtClean="0">
                <a:solidFill>
                  <a:srgbClr val="404040"/>
                </a:solidFill>
              </a:rPr>
              <a:t>”</a:t>
            </a:r>
          </a:p>
        </p:txBody>
      </p:sp>
      <p:pic>
        <p:nvPicPr>
          <p:cNvPr id="7" name="Picture 16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46075"/>
            <a:ext cx="630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965823" y="3088643"/>
            <a:ext cx="3227296" cy="1222561"/>
          </a:xfrm>
        </p:spPr>
        <p:txBody>
          <a:bodyPr anchor="t"/>
          <a:lstStyle>
            <a:lvl1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500" b="0" baseline="0">
                <a:solidFill>
                  <a:srgbClr val="40404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1215840E-A87B-4BDB-8EFC-ACDF89538EA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Rectangle 7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5287217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solidFill>
          <a:srgbClr val="BCD8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PT_0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BCD8D2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6" name="TextBox 12"/>
          <p:cNvSpPr txBox="1">
            <a:spLocks noChangeArrowheads="1"/>
          </p:cNvSpPr>
          <p:nvPr userDrawn="1"/>
        </p:nvSpPr>
        <p:spPr bwMode="auto">
          <a:xfrm>
            <a:off x="4221163" y="2062163"/>
            <a:ext cx="7239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0" b="0" smtClean="0">
                <a:solidFill>
                  <a:srgbClr val="404040"/>
                </a:solidFill>
              </a:rPr>
              <a:t>”</a:t>
            </a:r>
          </a:p>
        </p:txBody>
      </p:sp>
      <p:pic>
        <p:nvPicPr>
          <p:cNvPr id="7" name="Picture 13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46075"/>
            <a:ext cx="630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965823" y="3088643"/>
            <a:ext cx="3227296" cy="1222561"/>
          </a:xfrm>
        </p:spPr>
        <p:txBody>
          <a:bodyPr anchor="t"/>
          <a:lstStyle>
            <a:lvl1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500" b="0" baseline="0">
                <a:solidFill>
                  <a:srgbClr val="40404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16778EF3-5A25-499D-B9DE-BE6414E9BFE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212176806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solidFill>
          <a:srgbClr val="BCD8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6" name="TextBox 12"/>
          <p:cNvSpPr txBox="1">
            <a:spLocks noChangeArrowheads="1"/>
          </p:cNvSpPr>
          <p:nvPr userDrawn="1"/>
        </p:nvSpPr>
        <p:spPr bwMode="auto">
          <a:xfrm>
            <a:off x="6273800" y="1665288"/>
            <a:ext cx="7239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0" b="0" smtClean="0">
                <a:solidFill>
                  <a:srgbClr val="404040"/>
                </a:solidFill>
              </a:rPr>
              <a:t>”</a:t>
            </a:r>
          </a:p>
        </p:txBody>
      </p:sp>
      <p:pic>
        <p:nvPicPr>
          <p:cNvPr id="7" name="Picture 9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46075"/>
            <a:ext cx="630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018143" y="2692403"/>
            <a:ext cx="3227296" cy="1222561"/>
          </a:xfrm>
        </p:spPr>
        <p:txBody>
          <a:bodyPr anchor="t"/>
          <a:lstStyle>
            <a:lvl1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500" b="0" baseline="0">
                <a:solidFill>
                  <a:srgbClr val="40404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FA9EBD68-5510-4B7E-B39B-C63BCD16D3A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13374681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tel, teks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1513" y="409575"/>
            <a:ext cx="7300912" cy="835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85800" y="1517650"/>
            <a:ext cx="3810000" cy="46609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iagram 3"/>
          <p:cNvSpPr>
            <a:spLocks noGrp="1"/>
          </p:cNvSpPr>
          <p:nvPr>
            <p:ph type="chart" sz="half" idx="2"/>
          </p:nvPr>
        </p:nvSpPr>
        <p:spPr>
          <a:xfrm>
            <a:off x="4648200" y="1517650"/>
            <a:ext cx="3810000" cy="4660900"/>
          </a:xfrm>
        </p:spPr>
        <p:txBody>
          <a:bodyPr/>
          <a:lstStyle/>
          <a:p>
            <a:pPr lvl="0"/>
            <a:endParaRPr lang="nb-NO" noProof="0" smtClean="0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Side  </a:t>
            </a:r>
            <a:fld id="{00DE9B7C-7771-4297-9FB0-5E5E75FD656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solidFill>
                  <a:schemeClr val="tx2">
                    <a:lumMod val="75000"/>
                    <a:lumOff val="25000"/>
                  </a:schemeClr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n-NO">
                <a:solidFill>
                  <a:srgbClr val="000000">
                    <a:lumMod val="75000"/>
                    <a:lumOff val="25000"/>
                  </a:srgbClr>
                </a:solidFill>
              </a:rPr>
              <a:t>Region vest, Førde, 14.09.16</a:t>
            </a:r>
            <a:endParaRPr lang="nb-NO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30281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Side  </a:t>
            </a:r>
            <a:fld id="{17EA3C5B-B48F-4DFD-A006-50A4FE3F31E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solidFill>
                  <a:schemeClr val="tx2">
                    <a:lumMod val="75000"/>
                    <a:lumOff val="25000"/>
                  </a:schemeClr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n-NO">
                <a:solidFill>
                  <a:srgbClr val="000000">
                    <a:lumMod val="75000"/>
                    <a:lumOff val="25000"/>
                  </a:srgbClr>
                </a:solidFill>
              </a:rPr>
              <a:t>Region vest, Førde, 14.09.16</a:t>
            </a:r>
            <a:endParaRPr lang="nb-NO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75542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Side  </a:t>
            </a:r>
            <a:fld id="{FB5F5328-9575-4A8D-831D-C91394FD7CA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solidFill>
                  <a:schemeClr val="tx2">
                    <a:lumMod val="75000"/>
                    <a:lumOff val="25000"/>
                  </a:schemeClr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n-NO">
                <a:solidFill>
                  <a:srgbClr val="000000">
                    <a:lumMod val="75000"/>
                    <a:lumOff val="25000"/>
                  </a:srgbClr>
                </a:solidFill>
              </a:rPr>
              <a:t>Region vest, Førde, 14.09.16</a:t>
            </a:r>
            <a:endParaRPr lang="nb-NO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567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7BEFEC-D950-D64D-952D-744721311290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Pilotprosjekt Utprøving av familieråd i voldssaker Nordisk konferanse 6.11.2017 Lise Lundby</a:t>
            </a:r>
            <a:endParaRPr lang="nb-NO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32117" y="1934138"/>
            <a:ext cx="7762595" cy="598392"/>
          </a:xfrm>
        </p:spPr>
        <p:txBody>
          <a:bodyPr lIns="0" tIns="0" rIns="0" bIns="0" anchor="b" anchorCtr="0"/>
          <a:lstStyle>
            <a:lvl1pPr algn="l">
              <a:defRPr sz="4500" b="0" cap="none" baseline="0">
                <a:solidFill>
                  <a:schemeClr val="tx2"/>
                </a:solidFill>
              </a:defRPr>
            </a:lvl1pPr>
          </a:lstStyle>
          <a:p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9783" y="2667571"/>
            <a:ext cx="7772400" cy="3249135"/>
          </a:xfrm>
        </p:spPr>
        <p:txBody>
          <a:bodyPr wrap="square" lIns="0" tIns="0" rIns="0" bIns="0" anchor="t" anchorCtr="0"/>
          <a:lstStyle>
            <a:lvl1pPr marL="0" indent="0">
              <a:buNone/>
              <a:defRPr sz="2200" baseline="0">
                <a:ln>
                  <a:noFill/>
                </a:ln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Undertittel</a:t>
            </a:r>
          </a:p>
        </p:txBody>
      </p:sp>
      <p:pic>
        <p:nvPicPr>
          <p:cNvPr id="14" name="Picture 13" descr="Bufetat_logo_CMY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520" y="348585"/>
            <a:ext cx="609600" cy="58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32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1513" y="396875"/>
            <a:ext cx="7300912" cy="835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85800" y="1517650"/>
            <a:ext cx="3810000" cy="46609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517650"/>
            <a:ext cx="3810000" cy="46609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altLang="nb-NO"/>
              <a:t>Side  </a:t>
            </a:r>
            <a:fld id="{3A7B255F-C4B9-4C27-9C05-C7684E39C3B4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altLang="nb-NO"/>
              <a:t>Navn på seminar / </a:t>
            </a:r>
            <a:fld id="{A12E4046-34DF-4D79-9B2D-A3F8164D51C0}" type="datetime1">
              <a:rPr lang="nb-NO" altLang="nb-NO"/>
              <a:pPr>
                <a:defRPr/>
              </a:pPr>
              <a:t>06.05.2018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60867427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PT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6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10" name="TextBox 16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1" name="Picture 1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90880" y="5323205"/>
            <a:ext cx="795464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90880" y="5628959"/>
            <a:ext cx="795528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2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AB0408E2-FF84-49BB-9C83-1620CFC8C181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3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9126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 bwMode="auto">
          <a:xfrm>
            <a:off x="668338" y="6532563"/>
            <a:ext cx="7856537" cy="6350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Picture 7" descr="Bufetat_logo_s-h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346075"/>
            <a:ext cx="6127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824" y="949729"/>
            <a:ext cx="7776881" cy="835025"/>
          </a:xfrm>
        </p:spPr>
        <p:txBody>
          <a:bodyPr/>
          <a:lstStyle>
            <a:lvl1pPr>
              <a:defRPr sz="35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13613"/>
            <a:ext cx="7772400" cy="4384090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/>
          <a:lstStyle>
            <a:lvl1pPr marL="342900" indent="-3429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2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B6ECD23C-826F-4ECD-9BF8-73ADB628E4BB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493169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PT_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1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4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90880" y="5323205"/>
            <a:ext cx="795464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90880" y="5628959"/>
            <a:ext cx="795528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A0CBA5E8-68D5-411B-B03D-D5E9ECC974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395562490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PPT_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1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4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34F4AA63-9086-4E92-A9AE-26990D7612C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10169982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PT_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1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4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70560" y="5323205"/>
            <a:ext cx="797496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50240" y="5628959"/>
            <a:ext cx="799592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96ED9E48-E383-4595-A61B-181285F7582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116492602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PPT_0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5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90880" y="5628959"/>
            <a:ext cx="795528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8A4383FA-D979-4CBF-892D-630A37DB0282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373250233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90880" y="5323205"/>
            <a:ext cx="795464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90880" y="5628959"/>
            <a:ext cx="795528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80C4BAD6-9772-4636-ACBA-BFFDB96FE98B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224051729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ACC7F36A-C98C-4F3B-B668-09313B405C8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189368824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PPT_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5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-9525" y="0"/>
            <a:ext cx="9153525" cy="6551613"/>
          </a:xfrm>
          <a:prstGeom prst="rect">
            <a:avLst/>
          </a:prstGeom>
          <a:solidFill>
            <a:srgbClr val="CAC29E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874963"/>
            <a:ext cx="800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92334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53984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9534C86F-DE47-4A69-9E89-624BCFF7A83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94995484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PT_1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-20638"/>
            <a:ext cx="9144000" cy="6551613"/>
          </a:xfrm>
          <a:prstGeom prst="rect">
            <a:avLst/>
          </a:prstGeom>
          <a:solidFill>
            <a:srgbClr val="CAC29E">
              <a:alpha val="5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2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2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3017838"/>
            <a:ext cx="8001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04526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615832"/>
            <a:ext cx="6400800" cy="381417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FB98C62A-005D-4D3F-AA57-4BF0A8A1D6E2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207450227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Nye bilder ppt_0000_Vector Smart Objec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86C5FDB7-05FE-4CB5-A745-6281002A0FE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403339779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ye bilder ppt_0001_Vector Smart Objec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83E33935-C46E-4557-8936-31AF70C2EE0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2338472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 userDrawn="1"/>
        </p:nvCxnSpPr>
        <p:spPr bwMode="auto">
          <a:xfrm>
            <a:off x="668338" y="6532563"/>
            <a:ext cx="7856537" cy="6350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Picture 16" descr="Bufetat_logo_s-hv_l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00" y="261938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5800" y="1913613"/>
            <a:ext cx="3721847" cy="4384090"/>
          </a:xfrm>
        </p:spPr>
        <p:txBody>
          <a:bodyPr/>
          <a:lstStyle>
            <a:lvl1pPr marL="342900" indent="-3429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2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4752788" y="1912471"/>
            <a:ext cx="3721847" cy="4403161"/>
          </a:xfrm>
        </p:spPr>
        <p:txBody>
          <a:bodyPr/>
          <a:lstStyle>
            <a:lvl1pPr marL="342900" indent="-3429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2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87294" y="949729"/>
            <a:ext cx="7769411" cy="835025"/>
          </a:xfrm>
        </p:spPr>
        <p:txBody>
          <a:bodyPr/>
          <a:lstStyle>
            <a:lvl1pPr>
              <a:defRPr sz="35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045821FC-924E-4A11-9D65-A5A5BDAB6AA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Rectangle 72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449381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Nye bilder ppt_0002_Vector Smart Objec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DA5C2758-0FA9-4582-B96A-348A9785FBB5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177306364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ye bilder ppt_0003_Vector Smart Objec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9BCB984E-1B7E-476B-A6DE-80EE0E9BCDF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28155314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Nye bilder ppt_0004_Vector Smart Objec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705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40404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40404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40404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40404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404040"/>
                </a:solidFill>
              </a:rPr>
              <a:t>Barne-, ungdoms- og familieetaten</a:t>
            </a:r>
          </a:p>
        </p:txBody>
      </p:sp>
      <p:pic>
        <p:nvPicPr>
          <p:cNvPr id="10" name="Picture 18" descr="Bufetat_logo_s-hv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73288"/>
            <a:ext cx="8128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2424AAFE-6F39-460D-A702-7993EE8974D1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49111863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pic>
        <p:nvPicPr>
          <p:cNvPr id="7" name="Picture 4" descr="Bufetat_logo_CMY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2374900"/>
            <a:ext cx="56515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1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40404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40404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40404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40404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404040"/>
                </a:solidFill>
              </a:rPr>
              <a:t>Barne-, ungdoms- og familieetaten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3664" y="5323205"/>
            <a:ext cx="7961862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B9A40C45-C9F9-475A-BC97-99616FFA108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1407853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2"/>
          <p:cNvCxnSpPr/>
          <p:nvPr userDrawn="1"/>
        </p:nvCxnSpPr>
        <p:spPr bwMode="auto">
          <a:xfrm>
            <a:off x="668338" y="6532563"/>
            <a:ext cx="7856537" cy="6350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Picture 7" descr="Bufetat_logo_s-h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346075"/>
            <a:ext cx="6127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32117" y="1934138"/>
            <a:ext cx="7762595" cy="598392"/>
          </a:xfrm>
        </p:spPr>
        <p:txBody>
          <a:bodyPr/>
          <a:lstStyle>
            <a:lvl1pPr algn="l">
              <a:defRPr sz="4500" b="0" cap="none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9783" y="2667571"/>
            <a:ext cx="7772400" cy="3249135"/>
          </a:xfrm>
        </p:spPr>
        <p:txBody>
          <a:bodyPr/>
          <a:lstStyle>
            <a:lvl1pPr marL="0" indent="0">
              <a:buNone/>
              <a:defRPr sz="2200" baseline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8C2EE73A-D820-4B86-B6B0-D9AA3653075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24510060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 bwMode="auto">
          <a:xfrm>
            <a:off x="668338" y="6532563"/>
            <a:ext cx="7856537" cy="6350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Picture 7" descr="Bufetat_logo_s-h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346075"/>
            <a:ext cx="6127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824" y="949729"/>
            <a:ext cx="7776881" cy="835025"/>
          </a:xfrm>
        </p:spPr>
        <p:txBody>
          <a:bodyPr/>
          <a:lstStyle>
            <a:lvl1pPr>
              <a:defRPr sz="35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13613"/>
            <a:ext cx="7772400" cy="4384090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/>
          <a:lstStyle>
            <a:lvl1pPr marL="342900" indent="-3429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2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C6AF1F1D-5239-4B41-B4CC-BD5931776F9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294576955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 userDrawn="1"/>
        </p:nvCxnSpPr>
        <p:spPr bwMode="auto">
          <a:xfrm>
            <a:off x="668338" y="6532563"/>
            <a:ext cx="7856537" cy="6350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Picture 16" descr="Bufetat_logo_s-hv_l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00" y="261938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5800" y="1913613"/>
            <a:ext cx="3721847" cy="4384090"/>
          </a:xfrm>
        </p:spPr>
        <p:txBody>
          <a:bodyPr/>
          <a:lstStyle>
            <a:lvl1pPr marL="342900" indent="-3429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2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4752788" y="1912471"/>
            <a:ext cx="3721847" cy="4403161"/>
          </a:xfrm>
        </p:spPr>
        <p:txBody>
          <a:bodyPr/>
          <a:lstStyle>
            <a:lvl1pPr marL="342900" indent="-3429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2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87294" y="949729"/>
            <a:ext cx="7769411" cy="835025"/>
          </a:xfrm>
        </p:spPr>
        <p:txBody>
          <a:bodyPr/>
          <a:lstStyle>
            <a:lvl1pPr>
              <a:defRPr sz="35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E9283238-CAE5-4E17-AD44-5C9E0741CE6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Rectangle 72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8369164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 bwMode="auto">
          <a:xfrm>
            <a:off x="668338" y="6532563"/>
            <a:ext cx="7856537" cy="6350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Picture 1" descr="Bufetat_logo_s-h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346075"/>
            <a:ext cx="6127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cture Placeholder 2"/>
          <p:cNvSpPr>
            <a:spLocks noGrp="1"/>
          </p:cNvSpPr>
          <p:nvPr>
            <p:ph type="pic" idx="14"/>
          </p:nvPr>
        </p:nvSpPr>
        <p:spPr>
          <a:xfrm>
            <a:off x="4631766" y="1912470"/>
            <a:ext cx="3824940" cy="4392705"/>
          </a:xfrm>
          <a:solidFill>
            <a:schemeClr val="tx2">
              <a:lumMod val="50000"/>
              <a:lumOff val="50000"/>
              <a:alpha val="22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5800" y="1913613"/>
            <a:ext cx="3721847" cy="4384090"/>
          </a:xfrm>
        </p:spPr>
        <p:txBody>
          <a:bodyPr/>
          <a:lstStyle>
            <a:lvl1pPr marL="342900" indent="-3429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2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87294" y="949729"/>
            <a:ext cx="7769411" cy="835025"/>
          </a:xfrm>
        </p:spPr>
        <p:txBody>
          <a:bodyPr/>
          <a:lstStyle>
            <a:lvl1pPr>
              <a:defRPr sz="35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5"/>
          </p:nvPr>
        </p:nvSpPr>
        <p:spPr>
          <a:xfrm>
            <a:off x="690563" y="6559550"/>
            <a:ext cx="273050" cy="290513"/>
          </a:xfrm>
        </p:spPr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EFB5F453-6D38-4856-A0F7-D3169E66990B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Rectangle 72"/>
          <p:cNvSpPr>
            <a:spLocks noGrp="1" noChangeArrowheads="1"/>
          </p:cNvSpPr>
          <p:nvPr>
            <p:ph type="ftr" sz="quarter" idx="16"/>
          </p:nvPr>
        </p:nvSpPr>
        <p:spPr>
          <a:xfrm>
            <a:off x="976313" y="6559550"/>
            <a:ext cx="3729037" cy="290513"/>
          </a:xfrm>
        </p:spPr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476635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9"/>
          <p:cNvCxnSpPr/>
          <p:nvPr userDrawn="1"/>
        </p:nvCxnSpPr>
        <p:spPr bwMode="auto">
          <a:xfrm>
            <a:off x="668338" y="6532563"/>
            <a:ext cx="7856537" cy="6350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7" name="Picture 10" descr="Bufetat_logo_s-h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346075"/>
            <a:ext cx="6127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Picture Placeholder 2"/>
          <p:cNvSpPr>
            <a:spLocks noGrp="1"/>
          </p:cNvSpPr>
          <p:nvPr>
            <p:ph type="pic" idx="14"/>
          </p:nvPr>
        </p:nvSpPr>
        <p:spPr>
          <a:xfrm>
            <a:off x="4631766" y="1912470"/>
            <a:ext cx="3824940" cy="2099236"/>
          </a:xfrm>
          <a:solidFill>
            <a:schemeClr val="tx2">
              <a:lumMod val="50000"/>
              <a:lumOff val="50000"/>
              <a:alpha val="22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idx="15"/>
          </p:nvPr>
        </p:nvSpPr>
        <p:spPr>
          <a:xfrm>
            <a:off x="4631766" y="4198470"/>
            <a:ext cx="3824940" cy="2099236"/>
          </a:xfrm>
          <a:solidFill>
            <a:schemeClr val="tx2">
              <a:lumMod val="50000"/>
              <a:lumOff val="50000"/>
              <a:alpha val="22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5800" y="1913613"/>
            <a:ext cx="3721847" cy="4384090"/>
          </a:xfrm>
        </p:spPr>
        <p:txBody>
          <a:bodyPr/>
          <a:lstStyle>
            <a:lvl1pPr marL="342900" indent="-3429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2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87294" y="949729"/>
            <a:ext cx="7769411" cy="835025"/>
          </a:xfrm>
        </p:spPr>
        <p:txBody>
          <a:bodyPr/>
          <a:lstStyle>
            <a:lvl1pPr>
              <a:defRPr sz="35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5C282F77-D166-4AD4-AEB5-DA23C6376FF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Rectangle 72"/>
          <p:cNvSpPr>
            <a:spLocks noGrp="1" noChangeArrowheads="1"/>
          </p:cNvSpPr>
          <p:nvPr>
            <p:ph type="ftr" sz="quarter" idx="17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851284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PT_0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6" name="Rounded Rectangle 5"/>
          <p:cNvSpPr>
            <a:spLocks noChangeArrowheads="1"/>
          </p:cNvSpPr>
          <p:nvPr userDrawn="1"/>
        </p:nvSpPr>
        <p:spPr bwMode="auto">
          <a:xfrm>
            <a:off x="723900" y="850900"/>
            <a:ext cx="3444875" cy="5087938"/>
          </a:xfrm>
          <a:prstGeom prst="roundRect">
            <a:avLst>
              <a:gd name="adj" fmla="val 8324"/>
            </a:avLst>
          </a:prstGeom>
          <a:solidFill>
            <a:srgbClr val="FFFFFF">
              <a:alpha val="9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FFFFFF"/>
              </a:solidFill>
            </a:endParaRPr>
          </a:p>
        </p:txBody>
      </p:sp>
      <p:pic>
        <p:nvPicPr>
          <p:cNvPr id="7" name="Picture 9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46075"/>
            <a:ext cx="630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47919" y="1136100"/>
            <a:ext cx="2966669" cy="694194"/>
          </a:xfrm>
          <a:noFill/>
        </p:spPr>
        <p:txBody>
          <a:bodyPr/>
          <a:lstStyle>
            <a:lvl1pPr>
              <a:defRPr sz="3000" b="0" i="0" u="none" strike="noStrike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947269" y="2031999"/>
            <a:ext cx="2974789" cy="3668059"/>
          </a:xfrm>
        </p:spPr>
        <p:txBody>
          <a:bodyPr/>
          <a:lstStyle>
            <a:lvl1pPr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097E1CE2-14E0-4E22-A07F-4DE36ED2DDF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3336232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 bwMode="auto">
          <a:xfrm>
            <a:off x="668338" y="6532563"/>
            <a:ext cx="7856537" cy="6350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Picture 1" descr="Bufetat_logo_s-h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346075"/>
            <a:ext cx="6127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cture Placeholder 2"/>
          <p:cNvSpPr>
            <a:spLocks noGrp="1"/>
          </p:cNvSpPr>
          <p:nvPr>
            <p:ph type="pic" idx="14"/>
          </p:nvPr>
        </p:nvSpPr>
        <p:spPr>
          <a:xfrm>
            <a:off x="4631766" y="1912470"/>
            <a:ext cx="3824940" cy="4392705"/>
          </a:xfrm>
          <a:solidFill>
            <a:schemeClr val="tx2">
              <a:lumMod val="50000"/>
              <a:lumOff val="50000"/>
              <a:alpha val="22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5800" y="1913613"/>
            <a:ext cx="3721847" cy="4384090"/>
          </a:xfrm>
        </p:spPr>
        <p:txBody>
          <a:bodyPr/>
          <a:lstStyle>
            <a:lvl1pPr marL="342900" indent="-3429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2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87294" y="949729"/>
            <a:ext cx="7769411" cy="835025"/>
          </a:xfrm>
        </p:spPr>
        <p:txBody>
          <a:bodyPr/>
          <a:lstStyle>
            <a:lvl1pPr>
              <a:defRPr sz="35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5"/>
          </p:nvPr>
        </p:nvSpPr>
        <p:spPr>
          <a:xfrm>
            <a:off x="690563" y="6559550"/>
            <a:ext cx="273050" cy="290513"/>
          </a:xfrm>
        </p:spPr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2413A981-5108-44CA-83D6-8E214413A931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Rectangle 72"/>
          <p:cNvSpPr>
            <a:spLocks noGrp="1" noChangeArrowheads="1"/>
          </p:cNvSpPr>
          <p:nvPr>
            <p:ph type="ftr" sz="quarter" idx="16"/>
          </p:nvPr>
        </p:nvSpPr>
        <p:spPr>
          <a:xfrm>
            <a:off x="976313" y="6559550"/>
            <a:ext cx="3729037" cy="290513"/>
          </a:xfrm>
        </p:spPr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6032533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0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6" name="Rounded Rectangle 5"/>
          <p:cNvSpPr>
            <a:spLocks noChangeArrowheads="1"/>
          </p:cNvSpPr>
          <p:nvPr userDrawn="1"/>
        </p:nvSpPr>
        <p:spPr bwMode="auto">
          <a:xfrm>
            <a:off x="993775" y="1419225"/>
            <a:ext cx="7156450" cy="4519613"/>
          </a:xfrm>
          <a:prstGeom prst="roundRect">
            <a:avLst>
              <a:gd name="adj" fmla="val 6370"/>
            </a:avLst>
          </a:prstGeom>
          <a:solidFill>
            <a:srgbClr val="FFFFF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FFFFFF"/>
              </a:solidFill>
            </a:endParaRPr>
          </a:p>
        </p:txBody>
      </p:sp>
      <p:pic>
        <p:nvPicPr>
          <p:cNvPr id="7" name="Picture 9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46075"/>
            <a:ext cx="630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373742" y="1995233"/>
            <a:ext cx="6438461" cy="542914"/>
          </a:xfrm>
          <a:noFill/>
        </p:spPr>
        <p:txBody>
          <a:bodyPr/>
          <a:lstStyle>
            <a:lvl1pPr>
              <a:defRPr sz="3000" b="0" i="0" u="none" strike="noStrike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2"/>
          </p:nvPr>
        </p:nvSpPr>
        <p:spPr>
          <a:xfrm>
            <a:off x="1373092" y="2726765"/>
            <a:ext cx="6456084" cy="2868706"/>
          </a:xfrm>
        </p:spPr>
        <p:txBody>
          <a:bodyPr/>
          <a:lstStyle>
            <a:lvl1pPr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855441A6-F468-4E7C-9113-2ADC2478D9B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107565328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6" name="Rounded Rectangle 5"/>
          <p:cNvSpPr>
            <a:spLocks noChangeArrowheads="1"/>
          </p:cNvSpPr>
          <p:nvPr userDrawn="1"/>
        </p:nvSpPr>
        <p:spPr bwMode="auto">
          <a:xfrm>
            <a:off x="720725" y="2184400"/>
            <a:ext cx="4756150" cy="3754438"/>
          </a:xfrm>
          <a:prstGeom prst="roundRect">
            <a:avLst>
              <a:gd name="adj" fmla="val 6370"/>
            </a:avLst>
          </a:prstGeom>
          <a:solidFill>
            <a:srgbClr val="FFFFFF">
              <a:alpha val="9686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FFFFFF"/>
              </a:solidFill>
            </a:endParaRPr>
          </a:p>
        </p:txBody>
      </p:sp>
      <p:pic>
        <p:nvPicPr>
          <p:cNvPr id="7" name="Picture 9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46075"/>
            <a:ext cx="630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38463" y="2503233"/>
            <a:ext cx="4011058" cy="542914"/>
          </a:xfrm>
          <a:noFill/>
        </p:spPr>
        <p:txBody>
          <a:bodyPr/>
          <a:lstStyle>
            <a:lvl1pPr>
              <a:defRPr sz="3000" b="0" i="0" u="none" strike="noStrike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2"/>
          </p:nvPr>
        </p:nvSpPr>
        <p:spPr>
          <a:xfrm>
            <a:off x="1037812" y="3234765"/>
            <a:ext cx="4011708" cy="2373555"/>
          </a:xfrm>
        </p:spPr>
        <p:txBody>
          <a:bodyPr/>
          <a:lstStyle>
            <a:lvl1pPr marL="188913" indent="-188913">
              <a:buFont typeface="Arial"/>
              <a:buChar char="•"/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8D81842F-9C6F-4DB4-90D0-8C30CD60EAD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45318174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6" name="Rounded Rectangle 14"/>
          <p:cNvSpPr>
            <a:spLocks noChangeArrowheads="1"/>
          </p:cNvSpPr>
          <p:nvPr userDrawn="1"/>
        </p:nvSpPr>
        <p:spPr bwMode="auto">
          <a:xfrm>
            <a:off x="993775" y="1419225"/>
            <a:ext cx="7156450" cy="4519613"/>
          </a:xfrm>
          <a:prstGeom prst="roundRect">
            <a:avLst>
              <a:gd name="adj" fmla="val 6370"/>
            </a:avLst>
          </a:prstGeom>
          <a:solidFill>
            <a:srgbClr val="FFFFFF">
              <a:alpha val="8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FFFFFF"/>
              </a:solidFill>
            </a:endParaRPr>
          </a:p>
        </p:txBody>
      </p:sp>
      <p:pic>
        <p:nvPicPr>
          <p:cNvPr id="7" name="Picture 9" descr="Bufetat_logo_s-h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346075"/>
            <a:ext cx="6127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551706"/>
          </a:xfrm>
          <a:solidFill>
            <a:srgbClr val="7F7F7F">
              <a:alpha val="22000"/>
            </a:srgb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373742" y="2011680"/>
            <a:ext cx="6438461" cy="749987"/>
          </a:xfrm>
          <a:noFill/>
        </p:spPr>
        <p:txBody>
          <a:bodyPr/>
          <a:lstStyle>
            <a:lvl1pPr>
              <a:lnSpc>
                <a:spcPct val="100000"/>
              </a:lnSpc>
              <a:defRPr sz="3000" b="0" i="0" u="none" strike="noStrike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0"/>
          </p:nvPr>
        </p:nvSpPr>
        <p:spPr>
          <a:xfrm>
            <a:off x="1373092" y="2997199"/>
            <a:ext cx="6456084" cy="2598271"/>
          </a:xfrm>
        </p:spPr>
        <p:txBody>
          <a:bodyPr/>
          <a:lstStyle>
            <a:lvl1pPr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FA071FA5-A613-4385-BD59-A1D53787F5B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Rectangle 7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228280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/>
          <p:nvPr userDrawn="1"/>
        </p:nvCxnSpPr>
        <p:spPr bwMode="auto">
          <a:xfrm>
            <a:off x="668338" y="6532563"/>
            <a:ext cx="7856537" cy="6350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Picture 6" descr="Bufetat_logo_s-h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346075"/>
            <a:ext cx="6127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2472" y="1180351"/>
            <a:ext cx="7978587" cy="4676590"/>
          </a:xfrm>
          <a:solidFill>
            <a:srgbClr val="7F7F7F">
              <a:alpha val="22000"/>
            </a:srgb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140DE27D-0341-4609-BC89-2D095F8088C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Rectangle 7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9404377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2"/>
          <p:cNvCxnSpPr/>
          <p:nvPr userDrawn="1"/>
        </p:nvCxnSpPr>
        <p:spPr bwMode="auto">
          <a:xfrm>
            <a:off x="668338" y="6532563"/>
            <a:ext cx="7856537" cy="6350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Picture 14" descr="Bufetat_logo_s-h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346075"/>
            <a:ext cx="6127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2472" y="1172880"/>
            <a:ext cx="3937000" cy="4676590"/>
          </a:xfrm>
          <a:solidFill>
            <a:srgbClr val="7F7F7F">
              <a:alpha val="22000"/>
            </a:srgb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743822" y="3623234"/>
            <a:ext cx="3869765" cy="2226235"/>
          </a:xfrm>
          <a:solidFill>
            <a:srgbClr val="7F7F7F">
              <a:alpha val="22000"/>
            </a:srgb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4743822" y="1172881"/>
            <a:ext cx="3869765" cy="2293470"/>
          </a:xfrm>
          <a:solidFill>
            <a:srgbClr val="7F7F7F">
              <a:alpha val="22000"/>
            </a:srgb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2ADD7959-6727-4882-B27E-59DC06F57F65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Rectangle 72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114495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pic>
        <p:nvPicPr>
          <p:cNvPr id="5" name="Picture 6" descr="Bufetat_logo_NEG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46075"/>
            <a:ext cx="630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551706"/>
          </a:xfrm>
          <a:solidFill>
            <a:srgbClr val="7F7F7F">
              <a:alpha val="22000"/>
            </a:srgb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AE902F27-6DD9-4EDE-8D28-89280D6F452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Rectangle 7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7696226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PT_0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6" name="TextBox 11"/>
          <p:cNvSpPr txBox="1">
            <a:spLocks noChangeArrowheads="1"/>
          </p:cNvSpPr>
          <p:nvPr userDrawn="1"/>
        </p:nvSpPr>
        <p:spPr bwMode="auto">
          <a:xfrm>
            <a:off x="4221163" y="2062163"/>
            <a:ext cx="7239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0" b="0" smtClean="0">
                <a:solidFill>
                  <a:srgbClr val="404040"/>
                </a:solidFill>
              </a:rPr>
              <a:t>”</a:t>
            </a:r>
          </a:p>
        </p:txBody>
      </p:sp>
      <p:pic>
        <p:nvPicPr>
          <p:cNvPr id="7" name="Picture 16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46075"/>
            <a:ext cx="630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965823" y="3088643"/>
            <a:ext cx="3227296" cy="1222561"/>
          </a:xfrm>
        </p:spPr>
        <p:txBody>
          <a:bodyPr anchor="t"/>
          <a:lstStyle>
            <a:lvl1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500" b="0" baseline="0">
                <a:solidFill>
                  <a:srgbClr val="40404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55EF00C7-D263-4952-B085-1148DA59091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Rectangle 7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6654228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rgbClr val="BCD8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PT_0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BCD8D2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6" name="TextBox 12"/>
          <p:cNvSpPr txBox="1">
            <a:spLocks noChangeArrowheads="1"/>
          </p:cNvSpPr>
          <p:nvPr userDrawn="1"/>
        </p:nvSpPr>
        <p:spPr bwMode="auto">
          <a:xfrm>
            <a:off x="4221163" y="2062163"/>
            <a:ext cx="7239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0" b="0" smtClean="0">
                <a:solidFill>
                  <a:srgbClr val="404040"/>
                </a:solidFill>
              </a:rPr>
              <a:t>”</a:t>
            </a:r>
          </a:p>
        </p:txBody>
      </p:sp>
      <p:pic>
        <p:nvPicPr>
          <p:cNvPr id="7" name="Picture 13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46075"/>
            <a:ext cx="630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965823" y="3088643"/>
            <a:ext cx="3227296" cy="1222561"/>
          </a:xfrm>
        </p:spPr>
        <p:txBody>
          <a:bodyPr anchor="t"/>
          <a:lstStyle>
            <a:lvl1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500" b="0" baseline="0">
                <a:solidFill>
                  <a:srgbClr val="40404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C862B149-4D69-44DD-9D2C-241790D794A5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276831381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rgbClr val="BCD8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6" name="TextBox 12"/>
          <p:cNvSpPr txBox="1">
            <a:spLocks noChangeArrowheads="1"/>
          </p:cNvSpPr>
          <p:nvPr userDrawn="1"/>
        </p:nvSpPr>
        <p:spPr bwMode="auto">
          <a:xfrm>
            <a:off x="6273800" y="1665288"/>
            <a:ext cx="7239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0" b="0" smtClean="0">
                <a:solidFill>
                  <a:srgbClr val="404040"/>
                </a:solidFill>
              </a:rPr>
              <a:t>”</a:t>
            </a:r>
          </a:p>
        </p:txBody>
      </p:sp>
      <p:pic>
        <p:nvPicPr>
          <p:cNvPr id="7" name="Picture 9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46075"/>
            <a:ext cx="630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018143" y="2692403"/>
            <a:ext cx="3227296" cy="1222561"/>
          </a:xfrm>
        </p:spPr>
        <p:txBody>
          <a:bodyPr anchor="t"/>
          <a:lstStyle>
            <a:lvl1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500" b="0" baseline="0">
                <a:solidFill>
                  <a:srgbClr val="40404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632732C8-C177-4257-8806-8523C6376E5B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229234594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5"/>
          <p:cNvCxnSpPr/>
          <p:nvPr userDrawn="1"/>
        </p:nvCxnSpPr>
        <p:spPr bwMode="auto">
          <a:xfrm>
            <a:off x="668338" y="6532563"/>
            <a:ext cx="7856537" cy="6350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" name="Picture 7" descr="Bufetat_logo_s-h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346075"/>
            <a:ext cx="6127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F776A86F-DB7E-467E-9178-0E5215CD57D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394954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PT_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1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4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90880" y="5323205"/>
            <a:ext cx="795464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90880" y="5628959"/>
            <a:ext cx="795528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ED8EEA3C-FC95-44FA-986F-189CC69BC1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5272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9"/>
          <p:cNvCxnSpPr/>
          <p:nvPr userDrawn="1"/>
        </p:nvCxnSpPr>
        <p:spPr bwMode="auto">
          <a:xfrm>
            <a:off x="668338" y="6532563"/>
            <a:ext cx="7856537" cy="6350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7" name="Picture 10" descr="Bufetat_logo_s-h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346075"/>
            <a:ext cx="6127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Picture Placeholder 2"/>
          <p:cNvSpPr>
            <a:spLocks noGrp="1"/>
          </p:cNvSpPr>
          <p:nvPr>
            <p:ph type="pic" idx="14"/>
          </p:nvPr>
        </p:nvSpPr>
        <p:spPr>
          <a:xfrm>
            <a:off x="4631766" y="1912470"/>
            <a:ext cx="3824940" cy="2099236"/>
          </a:xfrm>
          <a:solidFill>
            <a:schemeClr val="tx2">
              <a:lumMod val="50000"/>
              <a:lumOff val="50000"/>
              <a:alpha val="22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idx="15"/>
          </p:nvPr>
        </p:nvSpPr>
        <p:spPr>
          <a:xfrm>
            <a:off x="4631766" y="4198470"/>
            <a:ext cx="3824940" cy="2099236"/>
          </a:xfrm>
          <a:solidFill>
            <a:schemeClr val="tx2">
              <a:lumMod val="50000"/>
              <a:lumOff val="50000"/>
              <a:alpha val="22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5800" y="1913613"/>
            <a:ext cx="3721847" cy="4384090"/>
          </a:xfrm>
        </p:spPr>
        <p:txBody>
          <a:bodyPr/>
          <a:lstStyle>
            <a:lvl1pPr marL="342900" indent="-3429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2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87294" y="949729"/>
            <a:ext cx="7769411" cy="835025"/>
          </a:xfrm>
        </p:spPr>
        <p:txBody>
          <a:bodyPr/>
          <a:lstStyle>
            <a:lvl1pPr>
              <a:defRPr sz="35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88C9B5D8-E83C-4FCF-B3D3-1951AE2EEAC5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Rectangle 72"/>
          <p:cNvSpPr>
            <a:spLocks noGrp="1" noChangeArrowheads="1"/>
          </p:cNvSpPr>
          <p:nvPr>
            <p:ph type="ftr" sz="quarter" idx="17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4612003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PT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6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10" name="TextBox 16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1" name="Picture 1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90880" y="5323205"/>
            <a:ext cx="795464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90880" y="5628959"/>
            <a:ext cx="795528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2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357C143E-0153-4954-B5F2-AD68B6B6C11B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3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766003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PT_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1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4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90880" y="5323205"/>
            <a:ext cx="795464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90880" y="5628959"/>
            <a:ext cx="795528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1C4CE20B-7A70-438E-A67A-2550AA0AEC7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162125922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PPT_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1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4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C9321BFA-45BA-424B-8CAF-E8D1F635CCE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10561417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PT_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1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4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70560" y="5323205"/>
            <a:ext cx="797496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50240" y="5628959"/>
            <a:ext cx="799592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F7A5EA9A-D966-4ABA-9D4A-C97C8F4F61C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393520060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PPT_0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5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90880" y="5628959"/>
            <a:ext cx="795528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796475FE-9AA1-4787-8B54-6B36CD0AB4D5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26090860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90880" y="5323205"/>
            <a:ext cx="795464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90880" y="5628959"/>
            <a:ext cx="795528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146793D7-E640-41A9-ABC7-5B830AF4118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425957525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318F00E2-4DA4-404D-BD12-F0A60A88704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122281202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PPT_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5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-9525" y="0"/>
            <a:ext cx="9153525" cy="6551613"/>
          </a:xfrm>
          <a:prstGeom prst="rect">
            <a:avLst/>
          </a:prstGeom>
          <a:solidFill>
            <a:srgbClr val="CAC29E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874963"/>
            <a:ext cx="800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92334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53984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B5551965-DCC0-45EB-ADEA-1AB0B50569B5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335879888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PT_1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-20638"/>
            <a:ext cx="9144000" cy="6551613"/>
          </a:xfrm>
          <a:prstGeom prst="rect">
            <a:avLst/>
          </a:prstGeom>
          <a:solidFill>
            <a:srgbClr val="CAC29E">
              <a:alpha val="5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2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2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3017838"/>
            <a:ext cx="8001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04526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615832"/>
            <a:ext cx="6400800" cy="381417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2B4F45EB-BA0F-4214-93BF-3B06A574A3FB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88305889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Nye bilder ppt_0000_Vector Smart Objec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512B9041-877C-47D1-B956-D102D1630F7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3542814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PT_0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6" name="Rounded Rectangle 5"/>
          <p:cNvSpPr>
            <a:spLocks noChangeArrowheads="1"/>
          </p:cNvSpPr>
          <p:nvPr userDrawn="1"/>
        </p:nvSpPr>
        <p:spPr bwMode="auto">
          <a:xfrm>
            <a:off x="723900" y="850900"/>
            <a:ext cx="3444875" cy="5087938"/>
          </a:xfrm>
          <a:prstGeom prst="roundRect">
            <a:avLst>
              <a:gd name="adj" fmla="val 8324"/>
            </a:avLst>
          </a:prstGeom>
          <a:solidFill>
            <a:srgbClr val="FFFFFF">
              <a:alpha val="9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FFFFFF"/>
              </a:solidFill>
            </a:endParaRPr>
          </a:p>
        </p:txBody>
      </p:sp>
      <p:pic>
        <p:nvPicPr>
          <p:cNvPr id="7" name="Picture 9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46075"/>
            <a:ext cx="630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47919" y="1136100"/>
            <a:ext cx="2966669" cy="694194"/>
          </a:xfrm>
          <a:noFill/>
        </p:spPr>
        <p:txBody>
          <a:bodyPr/>
          <a:lstStyle>
            <a:lvl1pPr>
              <a:defRPr sz="3000" b="0" i="0" u="none" strike="noStrike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947269" y="2031999"/>
            <a:ext cx="2974789" cy="3668059"/>
          </a:xfrm>
        </p:spPr>
        <p:txBody>
          <a:bodyPr/>
          <a:lstStyle>
            <a:lvl1pPr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0B0BB844-881C-4510-B97E-E4243B0BB4A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594418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ye bilder ppt_0001_Vector Smart Objec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EDCE21D6-C43D-45E7-9523-30C9FF4739A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294036835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Nye bilder ppt_0002_Vector Smart Objec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5208641A-AC24-4B0F-ACEB-BEB5EC6CB8AB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44174365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ye bilder ppt_0003_Vector Smart Objec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CB824161-15E5-400F-8D1F-331E3ECD975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38404771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Nye bilder ppt_0004_Vector Smart Objec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705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40404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40404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40404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40404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404040"/>
                </a:solidFill>
              </a:rPr>
              <a:t>Barne-, ungdoms- og familieetaten</a:t>
            </a:r>
          </a:p>
        </p:txBody>
      </p:sp>
      <p:pic>
        <p:nvPicPr>
          <p:cNvPr id="10" name="Picture 18" descr="Bufetat_logo_s-hv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73288"/>
            <a:ext cx="8128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EA5E023A-613A-40AA-8D84-863B5BEB0071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329719890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pic>
        <p:nvPicPr>
          <p:cNvPr id="7" name="Picture 4" descr="Bufetat_logo_CMY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2374900"/>
            <a:ext cx="56515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1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40404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40404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40404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40404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404040"/>
                </a:solidFill>
              </a:rPr>
              <a:t>Barne-, ungdoms- og familieetaten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3664" y="5323205"/>
            <a:ext cx="7961862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92C04A2B-C4D1-4E0D-8822-75694A82E62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8626820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2"/>
          <p:cNvCxnSpPr/>
          <p:nvPr userDrawn="1"/>
        </p:nvCxnSpPr>
        <p:spPr bwMode="auto">
          <a:xfrm>
            <a:off x="668338" y="6532563"/>
            <a:ext cx="7856537" cy="6350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Picture 7" descr="Bufetat_logo_s-h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346075"/>
            <a:ext cx="6127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32117" y="1934138"/>
            <a:ext cx="7762595" cy="598392"/>
          </a:xfrm>
        </p:spPr>
        <p:txBody>
          <a:bodyPr/>
          <a:lstStyle>
            <a:lvl1pPr algn="l">
              <a:defRPr sz="4500" b="0" cap="none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9783" y="2667571"/>
            <a:ext cx="7772400" cy="3249135"/>
          </a:xfrm>
        </p:spPr>
        <p:txBody>
          <a:bodyPr/>
          <a:lstStyle>
            <a:lvl1pPr marL="0" indent="0">
              <a:buNone/>
              <a:defRPr sz="2200" baseline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A38DF7E6-0684-4224-A645-74AB034E237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71930927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 userDrawn="1"/>
        </p:nvCxnSpPr>
        <p:spPr bwMode="auto">
          <a:xfrm>
            <a:off x="668338" y="6532563"/>
            <a:ext cx="7856537" cy="6350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Picture 16" descr="Bufetat_logo_s-hv_l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00" y="261938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5800" y="1913613"/>
            <a:ext cx="3721847" cy="4384090"/>
          </a:xfrm>
        </p:spPr>
        <p:txBody>
          <a:bodyPr/>
          <a:lstStyle>
            <a:lvl1pPr marL="342900" indent="-3429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2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4752788" y="1912471"/>
            <a:ext cx="3721847" cy="4403161"/>
          </a:xfrm>
        </p:spPr>
        <p:txBody>
          <a:bodyPr/>
          <a:lstStyle>
            <a:lvl1pPr marL="342900" indent="-3429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2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87294" y="949729"/>
            <a:ext cx="7769411" cy="835025"/>
          </a:xfrm>
        </p:spPr>
        <p:txBody>
          <a:bodyPr/>
          <a:lstStyle>
            <a:lvl1pPr>
              <a:defRPr sz="35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D434E9C4-389D-41A5-A6FC-176995865122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Rectangle 72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4393993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 bwMode="auto">
          <a:xfrm>
            <a:off x="668338" y="6532563"/>
            <a:ext cx="7856537" cy="6350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Picture 1" descr="Bufetat_logo_s-h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346075"/>
            <a:ext cx="6127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cture Placeholder 2"/>
          <p:cNvSpPr>
            <a:spLocks noGrp="1"/>
          </p:cNvSpPr>
          <p:nvPr>
            <p:ph type="pic" idx="14"/>
          </p:nvPr>
        </p:nvSpPr>
        <p:spPr>
          <a:xfrm>
            <a:off x="4631766" y="1912470"/>
            <a:ext cx="3824940" cy="4392705"/>
          </a:xfrm>
          <a:solidFill>
            <a:schemeClr val="tx2">
              <a:lumMod val="50000"/>
              <a:lumOff val="50000"/>
              <a:alpha val="22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5800" y="1913613"/>
            <a:ext cx="3721847" cy="4384090"/>
          </a:xfrm>
        </p:spPr>
        <p:txBody>
          <a:bodyPr/>
          <a:lstStyle>
            <a:lvl1pPr marL="342900" indent="-3429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2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87294" y="949729"/>
            <a:ext cx="7769411" cy="835025"/>
          </a:xfrm>
        </p:spPr>
        <p:txBody>
          <a:bodyPr/>
          <a:lstStyle>
            <a:lvl1pPr>
              <a:defRPr sz="35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5"/>
          </p:nvPr>
        </p:nvSpPr>
        <p:spPr>
          <a:xfrm>
            <a:off x="690563" y="6559550"/>
            <a:ext cx="273050" cy="290513"/>
          </a:xfrm>
        </p:spPr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61953FE3-8FC4-4815-8790-30E927FEBA6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Rectangle 72"/>
          <p:cNvSpPr>
            <a:spLocks noGrp="1" noChangeArrowheads="1"/>
          </p:cNvSpPr>
          <p:nvPr>
            <p:ph type="ftr" sz="quarter" idx="16"/>
          </p:nvPr>
        </p:nvSpPr>
        <p:spPr>
          <a:xfrm>
            <a:off x="976313" y="6559550"/>
            <a:ext cx="3729037" cy="290513"/>
          </a:xfrm>
        </p:spPr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5563613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9"/>
          <p:cNvCxnSpPr/>
          <p:nvPr userDrawn="1"/>
        </p:nvCxnSpPr>
        <p:spPr bwMode="auto">
          <a:xfrm>
            <a:off x="668338" y="6532563"/>
            <a:ext cx="7856537" cy="6350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7" name="Picture 10" descr="Bufetat_logo_s-h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346075"/>
            <a:ext cx="6127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Picture Placeholder 2"/>
          <p:cNvSpPr>
            <a:spLocks noGrp="1"/>
          </p:cNvSpPr>
          <p:nvPr>
            <p:ph type="pic" idx="14"/>
          </p:nvPr>
        </p:nvSpPr>
        <p:spPr>
          <a:xfrm>
            <a:off x="4631766" y="1912470"/>
            <a:ext cx="3824940" cy="2099236"/>
          </a:xfrm>
          <a:solidFill>
            <a:schemeClr val="tx2">
              <a:lumMod val="50000"/>
              <a:lumOff val="50000"/>
              <a:alpha val="22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idx="15"/>
          </p:nvPr>
        </p:nvSpPr>
        <p:spPr>
          <a:xfrm>
            <a:off x="4631766" y="4198470"/>
            <a:ext cx="3824940" cy="2099236"/>
          </a:xfrm>
          <a:solidFill>
            <a:schemeClr val="tx2">
              <a:lumMod val="50000"/>
              <a:lumOff val="50000"/>
              <a:alpha val="22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5800" y="1913613"/>
            <a:ext cx="3721847" cy="4384090"/>
          </a:xfrm>
        </p:spPr>
        <p:txBody>
          <a:bodyPr/>
          <a:lstStyle>
            <a:lvl1pPr marL="342900" indent="-3429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2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87294" y="949729"/>
            <a:ext cx="7769411" cy="835025"/>
          </a:xfrm>
        </p:spPr>
        <p:txBody>
          <a:bodyPr/>
          <a:lstStyle>
            <a:lvl1pPr>
              <a:defRPr sz="35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C67A9EF1-B6C4-4171-ACB5-E53E1480C36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Rectangle 72"/>
          <p:cNvSpPr>
            <a:spLocks noGrp="1" noChangeArrowheads="1"/>
          </p:cNvSpPr>
          <p:nvPr>
            <p:ph type="ftr" sz="quarter" idx="17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2130580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PT_0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6" name="Rounded Rectangle 5"/>
          <p:cNvSpPr>
            <a:spLocks noChangeArrowheads="1"/>
          </p:cNvSpPr>
          <p:nvPr userDrawn="1"/>
        </p:nvSpPr>
        <p:spPr bwMode="auto">
          <a:xfrm>
            <a:off x="723900" y="850900"/>
            <a:ext cx="3444875" cy="5087938"/>
          </a:xfrm>
          <a:prstGeom prst="roundRect">
            <a:avLst>
              <a:gd name="adj" fmla="val 8324"/>
            </a:avLst>
          </a:prstGeom>
          <a:solidFill>
            <a:srgbClr val="FFFFFF">
              <a:alpha val="9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FFFFFF"/>
              </a:solidFill>
            </a:endParaRPr>
          </a:p>
        </p:txBody>
      </p:sp>
      <p:pic>
        <p:nvPicPr>
          <p:cNvPr id="7" name="Picture 9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46075"/>
            <a:ext cx="630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47919" y="1136100"/>
            <a:ext cx="2966669" cy="694194"/>
          </a:xfrm>
          <a:noFill/>
        </p:spPr>
        <p:txBody>
          <a:bodyPr/>
          <a:lstStyle>
            <a:lvl1pPr>
              <a:defRPr sz="3000" b="0" i="0" u="none" strike="noStrike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947269" y="2031999"/>
            <a:ext cx="2974789" cy="3668059"/>
          </a:xfrm>
        </p:spPr>
        <p:txBody>
          <a:bodyPr/>
          <a:lstStyle>
            <a:lvl1pPr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36EDDBF4-9412-4B07-A562-69C4E7AA4AA2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3294193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0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6" name="Rounded Rectangle 5"/>
          <p:cNvSpPr>
            <a:spLocks noChangeArrowheads="1"/>
          </p:cNvSpPr>
          <p:nvPr userDrawn="1"/>
        </p:nvSpPr>
        <p:spPr bwMode="auto">
          <a:xfrm>
            <a:off x="993775" y="1419225"/>
            <a:ext cx="7156450" cy="4519613"/>
          </a:xfrm>
          <a:prstGeom prst="roundRect">
            <a:avLst>
              <a:gd name="adj" fmla="val 6370"/>
            </a:avLst>
          </a:prstGeom>
          <a:solidFill>
            <a:srgbClr val="FFFFF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FFFFFF"/>
              </a:solidFill>
            </a:endParaRPr>
          </a:p>
        </p:txBody>
      </p:sp>
      <p:pic>
        <p:nvPicPr>
          <p:cNvPr id="7" name="Picture 9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46075"/>
            <a:ext cx="630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373742" y="1995233"/>
            <a:ext cx="6438461" cy="542914"/>
          </a:xfrm>
          <a:noFill/>
        </p:spPr>
        <p:txBody>
          <a:bodyPr/>
          <a:lstStyle>
            <a:lvl1pPr>
              <a:defRPr sz="3000" b="0" i="0" u="none" strike="noStrike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2"/>
          </p:nvPr>
        </p:nvSpPr>
        <p:spPr>
          <a:xfrm>
            <a:off x="1373092" y="2726765"/>
            <a:ext cx="6456084" cy="2868706"/>
          </a:xfrm>
        </p:spPr>
        <p:txBody>
          <a:bodyPr/>
          <a:lstStyle>
            <a:lvl1pPr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FCE480F8-42A4-4DCB-8FD6-6A009EB0E4F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839138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0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6" name="Rounded Rectangle 5"/>
          <p:cNvSpPr>
            <a:spLocks noChangeArrowheads="1"/>
          </p:cNvSpPr>
          <p:nvPr userDrawn="1"/>
        </p:nvSpPr>
        <p:spPr bwMode="auto">
          <a:xfrm>
            <a:off x="993775" y="1419225"/>
            <a:ext cx="7156450" cy="4519613"/>
          </a:xfrm>
          <a:prstGeom prst="roundRect">
            <a:avLst>
              <a:gd name="adj" fmla="val 6370"/>
            </a:avLst>
          </a:prstGeom>
          <a:solidFill>
            <a:srgbClr val="FFFFF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FFFFFF"/>
              </a:solidFill>
            </a:endParaRPr>
          </a:p>
        </p:txBody>
      </p:sp>
      <p:pic>
        <p:nvPicPr>
          <p:cNvPr id="7" name="Picture 9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46075"/>
            <a:ext cx="630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373742" y="1995233"/>
            <a:ext cx="6438461" cy="542914"/>
          </a:xfrm>
          <a:noFill/>
        </p:spPr>
        <p:txBody>
          <a:bodyPr/>
          <a:lstStyle>
            <a:lvl1pPr>
              <a:defRPr sz="3000" b="0" i="0" u="none" strike="noStrike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2"/>
          </p:nvPr>
        </p:nvSpPr>
        <p:spPr>
          <a:xfrm>
            <a:off x="1373092" y="2726765"/>
            <a:ext cx="6456084" cy="2868706"/>
          </a:xfrm>
        </p:spPr>
        <p:txBody>
          <a:bodyPr/>
          <a:lstStyle>
            <a:lvl1pPr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CE3BEBAE-5620-4838-AF11-D5F9D6E6E58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223755414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6" name="Rounded Rectangle 5"/>
          <p:cNvSpPr>
            <a:spLocks noChangeArrowheads="1"/>
          </p:cNvSpPr>
          <p:nvPr userDrawn="1"/>
        </p:nvSpPr>
        <p:spPr bwMode="auto">
          <a:xfrm>
            <a:off x="720725" y="2184400"/>
            <a:ext cx="4756150" cy="3754438"/>
          </a:xfrm>
          <a:prstGeom prst="roundRect">
            <a:avLst>
              <a:gd name="adj" fmla="val 6370"/>
            </a:avLst>
          </a:prstGeom>
          <a:solidFill>
            <a:srgbClr val="FFFFFF">
              <a:alpha val="9686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FFFFFF"/>
              </a:solidFill>
            </a:endParaRPr>
          </a:p>
        </p:txBody>
      </p:sp>
      <p:pic>
        <p:nvPicPr>
          <p:cNvPr id="7" name="Picture 9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46075"/>
            <a:ext cx="630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38463" y="2503233"/>
            <a:ext cx="4011058" cy="542914"/>
          </a:xfrm>
          <a:noFill/>
        </p:spPr>
        <p:txBody>
          <a:bodyPr/>
          <a:lstStyle>
            <a:lvl1pPr>
              <a:defRPr sz="3000" b="0" i="0" u="none" strike="noStrike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2"/>
          </p:nvPr>
        </p:nvSpPr>
        <p:spPr>
          <a:xfrm>
            <a:off x="1037812" y="3234765"/>
            <a:ext cx="4011708" cy="2373555"/>
          </a:xfrm>
        </p:spPr>
        <p:txBody>
          <a:bodyPr/>
          <a:lstStyle>
            <a:lvl1pPr marL="188913" indent="-188913">
              <a:buFont typeface="Arial"/>
              <a:buChar char="•"/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2265D1F0-AFE4-40B6-B6FD-77D624FC1EA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271518885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6" name="Rounded Rectangle 14"/>
          <p:cNvSpPr>
            <a:spLocks noChangeArrowheads="1"/>
          </p:cNvSpPr>
          <p:nvPr userDrawn="1"/>
        </p:nvSpPr>
        <p:spPr bwMode="auto">
          <a:xfrm>
            <a:off x="993775" y="1419225"/>
            <a:ext cx="7156450" cy="4519613"/>
          </a:xfrm>
          <a:prstGeom prst="roundRect">
            <a:avLst>
              <a:gd name="adj" fmla="val 6370"/>
            </a:avLst>
          </a:prstGeom>
          <a:solidFill>
            <a:srgbClr val="FFFFFF">
              <a:alpha val="8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FFFFFF"/>
              </a:solidFill>
            </a:endParaRPr>
          </a:p>
        </p:txBody>
      </p:sp>
      <p:pic>
        <p:nvPicPr>
          <p:cNvPr id="7" name="Picture 9" descr="Bufetat_logo_s-h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346075"/>
            <a:ext cx="6127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551706"/>
          </a:xfrm>
          <a:solidFill>
            <a:srgbClr val="7F7F7F">
              <a:alpha val="22000"/>
            </a:srgb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373742" y="2011680"/>
            <a:ext cx="6438461" cy="749987"/>
          </a:xfrm>
          <a:noFill/>
        </p:spPr>
        <p:txBody>
          <a:bodyPr/>
          <a:lstStyle>
            <a:lvl1pPr>
              <a:lnSpc>
                <a:spcPct val="100000"/>
              </a:lnSpc>
              <a:defRPr sz="3000" b="0" i="0" u="none" strike="noStrike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0"/>
          </p:nvPr>
        </p:nvSpPr>
        <p:spPr>
          <a:xfrm>
            <a:off x="1373092" y="2997199"/>
            <a:ext cx="6456084" cy="2598271"/>
          </a:xfrm>
        </p:spPr>
        <p:txBody>
          <a:bodyPr/>
          <a:lstStyle>
            <a:lvl1pPr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2C443164-D77C-478B-AFD9-A344CED03F11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Rectangle 7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147954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/>
          <p:nvPr userDrawn="1"/>
        </p:nvCxnSpPr>
        <p:spPr bwMode="auto">
          <a:xfrm>
            <a:off x="668338" y="6532563"/>
            <a:ext cx="7856537" cy="6350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Picture 6" descr="Bufetat_logo_s-h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346075"/>
            <a:ext cx="6127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2472" y="1180351"/>
            <a:ext cx="7978587" cy="4676590"/>
          </a:xfrm>
          <a:solidFill>
            <a:srgbClr val="7F7F7F">
              <a:alpha val="22000"/>
            </a:srgb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B20AA135-086E-43F0-934F-BF8AD4733FC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Rectangle 7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728163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2"/>
          <p:cNvCxnSpPr/>
          <p:nvPr userDrawn="1"/>
        </p:nvCxnSpPr>
        <p:spPr bwMode="auto">
          <a:xfrm>
            <a:off x="668338" y="6532563"/>
            <a:ext cx="7856537" cy="6350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Picture 14" descr="Bufetat_logo_s-h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346075"/>
            <a:ext cx="6127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2472" y="1172880"/>
            <a:ext cx="3937000" cy="4676590"/>
          </a:xfrm>
          <a:solidFill>
            <a:srgbClr val="7F7F7F">
              <a:alpha val="22000"/>
            </a:srgb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743822" y="3623234"/>
            <a:ext cx="3869765" cy="2226235"/>
          </a:xfrm>
          <a:solidFill>
            <a:srgbClr val="7F7F7F">
              <a:alpha val="22000"/>
            </a:srgb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4743822" y="1172881"/>
            <a:ext cx="3869765" cy="2293470"/>
          </a:xfrm>
          <a:solidFill>
            <a:srgbClr val="7F7F7F">
              <a:alpha val="22000"/>
            </a:srgb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3621737B-F276-4AB9-B4FB-3019A72C23F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Rectangle 72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54825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pic>
        <p:nvPicPr>
          <p:cNvPr id="5" name="Picture 6" descr="Bufetat_logo_NEG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46075"/>
            <a:ext cx="630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551706"/>
          </a:xfrm>
          <a:solidFill>
            <a:srgbClr val="7F7F7F">
              <a:alpha val="22000"/>
            </a:srgb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45ECD097-C7E9-4215-977F-3E9DC6B635F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Rectangle 7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490638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PT_0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6" name="TextBox 11"/>
          <p:cNvSpPr txBox="1">
            <a:spLocks noChangeArrowheads="1"/>
          </p:cNvSpPr>
          <p:nvPr userDrawn="1"/>
        </p:nvSpPr>
        <p:spPr bwMode="auto">
          <a:xfrm>
            <a:off x="4221163" y="2062163"/>
            <a:ext cx="7239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0" b="0" smtClean="0">
                <a:solidFill>
                  <a:srgbClr val="404040"/>
                </a:solidFill>
              </a:rPr>
              <a:t>”</a:t>
            </a:r>
          </a:p>
        </p:txBody>
      </p:sp>
      <p:pic>
        <p:nvPicPr>
          <p:cNvPr id="7" name="Picture 16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46075"/>
            <a:ext cx="630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965823" y="3088643"/>
            <a:ext cx="3227296" cy="1222561"/>
          </a:xfrm>
        </p:spPr>
        <p:txBody>
          <a:bodyPr anchor="t"/>
          <a:lstStyle>
            <a:lvl1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500" b="0" baseline="0">
                <a:solidFill>
                  <a:srgbClr val="40404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1215840E-A87B-4BDB-8EFC-ACDF89538EA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Rectangle 7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2296283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solidFill>
          <a:srgbClr val="BCD8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PT_0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BCD8D2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6" name="TextBox 12"/>
          <p:cNvSpPr txBox="1">
            <a:spLocks noChangeArrowheads="1"/>
          </p:cNvSpPr>
          <p:nvPr userDrawn="1"/>
        </p:nvSpPr>
        <p:spPr bwMode="auto">
          <a:xfrm>
            <a:off x="4221163" y="2062163"/>
            <a:ext cx="7239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0" b="0" smtClean="0">
                <a:solidFill>
                  <a:srgbClr val="404040"/>
                </a:solidFill>
              </a:rPr>
              <a:t>”</a:t>
            </a:r>
          </a:p>
        </p:txBody>
      </p:sp>
      <p:pic>
        <p:nvPicPr>
          <p:cNvPr id="7" name="Picture 13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46075"/>
            <a:ext cx="630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965823" y="3088643"/>
            <a:ext cx="3227296" cy="1222561"/>
          </a:xfrm>
        </p:spPr>
        <p:txBody>
          <a:bodyPr anchor="t"/>
          <a:lstStyle>
            <a:lvl1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500" b="0" baseline="0">
                <a:solidFill>
                  <a:srgbClr val="40404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16778EF3-5A25-499D-B9DE-BE6414E9BFE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164020728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solidFill>
          <a:srgbClr val="BCD8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6" name="TextBox 12"/>
          <p:cNvSpPr txBox="1">
            <a:spLocks noChangeArrowheads="1"/>
          </p:cNvSpPr>
          <p:nvPr userDrawn="1"/>
        </p:nvSpPr>
        <p:spPr bwMode="auto">
          <a:xfrm>
            <a:off x="6273800" y="1665288"/>
            <a:ext cx="7239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0" b="0" smtClean="0">
                <a:solidFill>
                  <a:srgbClr val="404040"/>
                </a:solidFill>
              </a:rPr>
              <a:t>”</a:t>
            </a:r>
          </a:p>
        </p:txBody>
      </p:sp>
      <p:pic>
        <p:nvPicPr>
          <p:cNvPr id="7" name="Picture 9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46075"/>
            <a:ext cx="630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018143" y="2692403"/>
            <a:ext cx="3227296" cy="1222561"/>
          </a:xfrm>
        </p:spPr>
        <p:txBody>
          <a:bodyPr anchor="t"/>
          <a:lstStyle>
            <a:lvl1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500" b="0" baseline="0">
                <a:solidFill>
                  <a:srgbClr val="40404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FA9EBD68-5510-4B7E-B39B-C63BCD16D3A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Region vest, Førde, 14.09.16</a:t>
            </a:r>
          </a:p>
        </p:txBody>
      </p:sp>
    </p:spTree>
    <p:extLst>
      <p:ext uri="{BB962C8B-B14F-4D97-AF65-F5344CB8AC3E}">
        <p14:creationId xmlns:p14="http://schemas.microsoft.com/office/powerpoint/2010/main" val="194817651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tel, teks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1513" y="409575"/>
            <a:ext cx="7300912" cy="835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85800" y="1517650"/>
            <a:ext cx="3810000" cy="46609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iagram 3"/>
          <p:cNvSpPr>
            <a:spLocks noGrp="1"/>
          </p:cNvSpPr>
          <p:nvPr>
            <p:ph type="chart" sz="half" idx="2"/>
          </p:nvPr>
        </p:nvSpPr>
        <p:spPr>
          <a:xfrm>
            <a:off x="4648200" y="1517650"/>
            <a:ext cx="3810000" cy="4660900"/>
          </a:xfrm>
        </p:spPr>
        <p:txBody>
          <a:bodyPr/>
          <a:lstStyle/>
          <a:p>
            <a:pPr lvl="0"/>
            <a:endParaRPr lang="nb-NO" noProof="0" smtClean="0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Side  </a:t>
            </a:r>
            <a:fld id="{00DE9B7C-7771-4297-9FB0-5E5E75FD656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solidFill>
                  <a:schemeClr val="tx2">
                    <a:lumMod val="75000"/>
                    <a:lumOff val="25000"/>
                  </a:schemeClr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n-NO">
                <a:solidFill>
                  <a:srgbClr val="000000">
                    <a:lumMod val="75000"/>
                    <a:lumOff val="25000"/>
                  </a:srgbClr>
                </a:solidFill>
              </a:rPr>
              <a:t>Region vest, Førde, 14.09.16</a:t>
            </a:r>
            <a:endParaRPr lang="nb-NO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177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6" name="Rounded Rectangle 5"/>
          <p:cNvSpPr>
            <a:spLocks noChangeArrowheads="1"/>
          </p:cNvSpPr>
          <p:nvPr userDrawn="1"/>
        </p:nvSpPr>
        <p:spPr bwMode="auto">
          <a:xfrm>
            <a:off x="720725" y="2184400"/>
            <a:ext cx="4756150" cy="3754438"/>
          </a:xfrm>
          <a:prstGeom prst="roundRect">
            <a:avLst>
              <a:gd name="adj" fmla="val 6370"/>
            </a:avLst>
          </a:prstGeom>
          <a:solidFill>
            <a:srgbClr val="FFFFFF">
              <a:alpha val="9686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FFFFFF"/>
              </a:solidFill>
            </a:endParaRPr>
          </a:p>
        </p:txBody>
      </p:sp>
      <p:pic>
        <p:nvPicPr>
          <p:cNvPr id="7" name="Picture 9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46075"/>
            <a:ext cx="630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38463" y="2503233"/>
            <a:ext cx="4011058" cy="542914"/>
          </a:xfrm>
          <a:noFill/>
        </p:spPr>
        <p:txBody>
          <a:bodyPr/>
          <a:lstStyle>
            <a:lvl1pPr>
              <a:defRPr sz="3000" b="0" i="0" u="none" strike="noStrike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2"/>
          </p:nvPr>
        </p:nvSpPr>
        <p:spPr>
          <a:xfrm>
            <a:off x="1037812" y="3234765"/>
            <a:ext cx="4011708" cy="2373555"/>
          </a:xfrm>
        </p:spPr>
        <p:txBody>
          <a:bodyPr/>
          <a:lstStyle>
            <a:lvl1pPr marL="188913" indent="-188913">
              <a:buFont typeface="Arial"/>
              <a:buChar char="•"/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874AB2A4-0810-49F9-AB47-E4134512DE6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119617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Side  </a:t>
            </a:r>
            <a:fld id="{17EA3C5B-B48F-4DFD-A006-50A4FE3F31E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solidFill>
                  <a:schemeClr val="tx2">
                    <a:lumMod val="75000"/>
                    <a:lumOff val="25000"/>
                  </a:schemeClr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n-NO">
                <a:solidFill>
                  <a:srgbClr val="000000">
                    <a:lumMod val="75000"/>
                    <a:lumOff val="25000"/>
                  </a:srgbClr>
                </a:solidFill>
              </a:rPr>
              <a:t>Region vest, Førde, 14.09.16</a:t>
            </a:r>
            <a:endParaRPr lang="nb-NO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69054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Side  </a:t>
            </a:r>
            <a:fld id="{FB5F5328-9575-4A8D-831D-C91394FD7CA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solidFill>
                  <a:schemeClr val="tx2">
                    <a:lumMod val="75000"/>
                    <a:lumOff val="25000"/>
                  </a:schemeClr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n-NO">
                <a:solidFill>
                  <a:srgbClr val="000000">
                    <a:lumMod val="75000"/>
                    <a:lumOff val="25000"/>
                  </a:srgbClr>
                </a:solidFill>
              </a:rPr>
              <a:t>Region vest, Førde, 14.09.16</a:t>
            </a:r>
            <a:endParaRPr lang="nb-NO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179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6" name="Rounded Rectangle 14"/>
          <p:cNvSpPr>
            <a:spLocks noChangeArrowheads="1"/>
          </p:cNvSpPr>
          <p:nvPr userDrawn="1"/>
        </p:nvSpPr>
        <p:spPr bwMode="auto">
          <a:xfrm>
            <a:off x="993775" y="1419225"/>
            <a:ext cx="7156450" cy="4519613"/>
          </a:xfrm>
          <a:prstGeom prst="roundRect">
            <a:avLst>
              <a:gd name="adj" fmla="val 6370"/>
            </a:avLst>
          </a:prstGeom>
          <a:solidFill>
            <a:srgbClr val="FFFFFF">
              <a:alpha val="8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FFFFFF"/>
              </a:solidFill>
            </a:endParaRPr>
          </a:p>
        </p:txBody>
      </p:sp>
      <p:pic>
        <p:nvPicPr>
          <p:cNvPr id="7" name="Picture 9" descr="Bufetat_logo_s-h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346075"/>
            <a:ext cx="6127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551706"/>
          </a:xfrm>
          <a:solidFill>
            <a:srgbClr val="7F7F7F">
              <a:alpha val="22000"/>
            </a:srgb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373742" y="2011680"/>
            <a:ext cx="6438461" cy="749987"/>
          </a:xfrm>
          <a:noFill/>
        </p:spPr>
        <p:txBody>
          <a:bodyPr/>
          <a:lstStyle>
            <a:lvl1pPr>
              <a:lnSpc>
                <a:spcPct val="100000"/>
              </a:lnSpc>
              <a:defRPr sz="3000" b="0" i="0" u="none" strike="noStrike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0"/>
          </p:nvPr>
        </p:nvSpPr>
        <p:spPr>
          <a:xfrm>
            <a:off x="1373092" y="2997199"/>
            <a:ext cx="6456084" cy="2598271"/>
          </a:xfrm>
        </p:spPr>
        <p:txBody>
          <a:bodyPr/>
          <a:lstStyle>
            <a:lvl1pPr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87F0FBDC-AB80-4445-A419-744F2542BDB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Rectangle 7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0508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/>
          <p:nvPr userDrawn="1"/>
        </p:nvCxnSpPr>
        <p:spPr bwMode="auto">
          <a:xfrm>
            <a:off x="668338" y="6532563"/>
            <a:ext cx="7856537" cy="6350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Picture 6" descr="Bufetat_logo_s-h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346075"/>
            <a:ext cx="6127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2472" y="1180351"/>
            <a:ext cx="7978587" cy="4676590"/>
          </a:xfrm>
          <a:solidFill>
            <a:srgbClr val="7F7F7F">
              <a:alpha val="22000"/>
            </a:srgb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7B56FBBD-0EEF-4BB8-B1F7-A2A1700E7FC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Rectangle 7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09974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2"/>
          <p:cNvCxnSpPr/>
          <p:nvPr userDrawn="1"/>
        </p:nvCxnSpPr>
        <p:spPr bwMode="auto">
          <a:xfrm>
            <a:off x="668338" y="6532563"/>
            <a:ext cx="7856537" cy="6350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Picture 14" descr="Bufetat_logo_s-h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346075"/>
            <a:ext cx="6127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2472" y="1172880"/>
            <a:ext cx="3937000" cy="4676590"/>
          </a:xfrm>
          <a:solidFill>
            <a:srgbClr val="7F7F7F">
              <a:alpha val="22000"/>
            </a:srgb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743822" y="3623234"/>
            <a:ext cx="3869765" cy="2226235"/>
          </a:xfrm>
          <a:solidFill>
            <a:srgbClr val="7F7F7F">
              <a:alpha val="22000"/>
            </a:srgb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4743822" y="1172881"/>
            <a:ext cx="3869765" cy="2293470"/>
          </a:xfrm>
          <a:solidFill>
            <a:srgbClr val="7F7F7F">
              <a:alpha val="22000"/>
            </a:srgb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C3181E69-1480-4B21-93FB-B7CF54D067D1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Rectangle 72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633373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pic>
        <p:nvPicPr>
          <p:cNvPr id="5" name="Picture 6" descr="Bufetat_logo_NEG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46075"/>
            <a:ext cx="630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551706"/>
          </a:xfrm>
          <a:solidFill>
            <a:srgbClr val="7F7F7F">
              <a:alpha val="22000"/>
            </a:srgb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7DB5EB37-F0D6-468E-A23A-B790D700574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Rectangle 7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653915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PT_0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6" name="TextBox 11"/>
          <p:cNvSpPr txBox="1">
            <a:spLocks noChangeArrowheads="1"/>
          </p:cNvSpPr>
          <p:nvPr userDrawn="1"/>
        </p:nvSpPr>
        <p:spPr bwMode="auto">
          <a:xfrm>
            <a:off x="4221163" y="2062163"/>
            <a:ext cx="7239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0" b="0" smtClean="0">
                <a:solidFill>
                  <a:srgbClr val="404040"/>
                </a:solidFill>
              </a:rPr>
              <a:t>”</a:t>
            </a:r>
          </a:p>
        </p:txBody>
      </p:sp>
      <p:pic>
        <p:nvPicPr>
          <p:cNvPr id="7" name="Picture 16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46075"/>
            <a:ext cx="630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965823" y="3088643"/>
            <a:ext cx="3227296" cy="1222561"/>
          </a:xfrm>
        </p:spPr>
        <p:txBody>
          <a:bodyPr anchor="t"/>
          <a:lstStyle>
            <a:lvl1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500" b="0" baseline="0">
                <a:solidFill>
                  <a:srgbClr val="40404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BA9C08F5-CC0F-4A60-AA42-47361CF52B7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Rectangle 7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21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PT_0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BCD8D2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6" name="TextBox 12"/>
          <p:cNvSpPr txBox="1">
            <a:spLocks noChangeArrowheads="1"/>
          </p:cNvSpPr>
          <p:nvPr userDrawn="1"/>
        </p:nvSpPr>
        <p:spPr bwMode="auto">
          <a:xfrm>
            <a:off x="4221163" y="2062163"/>
            <a:ext cx="7239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0" b="0" smtClean="0">
                <a:solidFill>
                  <a:srgbClr val="404040"/>
                </a:solidFill>
              </a:rPr>
              <a:t>”</a:t>
            </a:r>
          </a:p>
        </p:txBody>
      </p:sp>
      <p:pic>
        <p:nvPicPr>
          <p:cNvPr id="7" name="Picture 13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46075"/>
            <a:ext cx="630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965823" y="3088643"/>
            <a:ext cx="3227296" cy="1222561"/>
          </a:xfrm>
        </p:spPr>
        <p:txBody>
          <a:bodyPr anchor="t"/>
          <a:lstStyle>
            <a:lvl1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500" b="0" baseline="0">
                <a:solidFill>
                  <a:srgbClr val="40404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B0803BD6-A734-40D9-AE15-EE1BCB8CCE2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822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PPT_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1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4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B36FA7FC-795D-4DE7-9DD2-4E1EB80961F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84891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6" name="TextBox 12"/>
          <p:cNvSpPr txBox="1">
            <a:spLocks noChangeArrowheads="1"/>
          </p:cNvSpPr>
          <p:nvPr userDrawn="1"/>
        </p:nvSpPr>
        <p:spPr bwMode="auto">
          <a:xfrm>
            <a:off x="6273800" y="1665288"/>
            <a:ext cx="7239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0" b="0" smtClean="0">
                <a:solidFill>
                  <a:srgbClr val="404040"/>
                </a:solidFill>
              </a:rPr>
              <a:t>”</a:t>
            </a:r>
          </a:p>
        </p:txBody>
      </p:sp>
      <p:pic>
        <p:nvPicPr>
          <p:cNvPr id="7" name="Picture 9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46075"/>
            <a:ext cx="630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018143" y="2692403"/>
            <a:ext cx="3227296" cy="1222561"/>
          </a:xfrm>
        </p:spPr>
        <p:txBody>
          <a:bodyPr anchor="t"/>
          <a:lstStyle>
            <a:lvl1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500" b="0" baseline="0">
                <a:solidFill>
                  <a:srgbClr val="40404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52B217C0-32FC-4622-974A-BD9B468BE8F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289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5"/>
          <p:cNvCxnSpPr/>
          <p:nvPr userDrawn="1"/>
        </p:nvCxnSpPr>
        <p:spPr bwMode="auto">
          <a:xfrm>
            <a:off x="668338" y="6532563"/>
            <a:ext cx="7856537" cy="6350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" name="Picture 7" descr="Bufetat_logo_s-h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346075"/>
            <a:ext cx="6127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C5E07F6D-58EF-40E6-B564-4EB14CC1CFBB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50845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PT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6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10" name="TextBox 16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1" name="Picture 1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90880" y="5323205"/>
            <a:ext cx="795464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90880" y="5628959"/>
            <a:ext cx="795528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2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510100E9-4B4E-41FC-9B48-E56BD496AB7B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3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322576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PT_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1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4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90880" y="5323205"/>
            <a:ext cx="795464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90880" y="5628959"/>
            <a:ext cx="795528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B61520AE-B132-463F-B38F-F2C9520CF9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80181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PPT_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1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4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BC9184A6-97D9-46DE-B957-296323790D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28070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PT_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1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4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70560" y="5323205"/>
            <a:ext cx="797496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50240" y="5628959"/>
            <a:ext cx="799592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5E888BAE-A267-4700-8306-0D01672FE1D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53648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PPT_0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5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90880" y="5628959"/>
            <a:ext cx="795528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03C73255-E4D8-40CE-B63D-E7DCFF62F29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35551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90880" y="5323205"/>
            <a:ext cx="795464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90880" y="5628959"/>
            <a:ext cx="795528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C0F09C4B-41EF-4F75-B1A2-A27A4438D675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98590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86852EA3-F7B4-48E8-96E6-0C8C043EB2AB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49189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PPT_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5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-9525" y="0"/>
            <a:ext cx="9153525" cy="6551613"/>
          </a:xfrm>
          <a:prstGeom prst="rect">
            <a:avLst/>
          </a:prstGeom>
          <a:solidFill>
            <a:srgbClr val="CAC29E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874963"/>
            <a:ext cx="800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92334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53984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BA4A6719-4D5A-4BE0-86B1-158DEAA258F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2883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PT_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1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4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70560" y="5323205"/>
            <a:ext cx="797496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50240" y="5628959"/>
            <a:ext cx="799592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03615EDE-05B4-456A-93A1-D007B4D08D9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66330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PT_1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-20638"/>
            <a:ext cx="9144000" cy="6551613"/>
          </a:xfrm>
          <a:prstGeom prst="rect">
            <a:avLst/>
          </a:prstGeom>
          <a:solidFill>
            <a:srgbClr val="CAC29E">
              <a:alpha val="5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2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2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3017838"/>
            <a:ext cx="8001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04526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615832"/>
            <a:ext cx="6400800" cy="381417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82F44D38-E08A-415D-B236-D20C487ACFE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406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Nye bilder ppt_0000_Vector Smart Objec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2BD98877-55AB-4E6B-86C2-A5058ADD65A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26973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ye bilder ppt_0001_Vector Smart Objec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A5C0F3DF-1198-47E6-8A62-B26283211CC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46754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Nye bilder ppt_0002_Vector Smart Objec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5715CBF9-4567-4B8A-AF58-F20D246754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19998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ye bilder ppt_0003_Vector Smart Objec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8FBBDB04-1D85-46A9-89A6-F4DDB188A8A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01844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Nye bilder ppt_0004_Vector Smart Objec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705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40404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40404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40404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40404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404040"/>
                </a:solidFill>
              </a:rPr>
              <a:t>Barne-, ungdoms- og familieetaten</a:t>
            </a:r>
          </a:p>
        </p:txBody>
      </p:sp>
      <p:pic>
        <p:nvPicPr>
          <p:cNvPr id="10" name="Picture 18" descr="Bufetat_logo_s-hv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73288"/>
            <a:ext cx="8128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612F8ED1-12E7-44B3-8214-9BE1AA30D1D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97961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pic>
        <p:nvPicPr>
          <p:cNvPr id="7" name="Picture 4" descr="Bufetat_logo_CMY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2374900"/>
            <a:ext cx="56515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1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40404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40404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40404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40404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404040"/>
                </a:solidFill>
              </a:rPr>
              <a:t>Barne-, ungdoms- og familieetaten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3664" y="5323205"/>
            <a:ext cx="7961862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BD1D85FF-D237-4C30-AA2E-0E4216AF173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706030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2"/>
          <p:cNvCxnSpPr/>
          <p:nvPr userDrawn="1"/>
        </p:nvCxnSpPr>
        <p:spPr bwMode="auto">
          <a:xfrm>
            <a:off x="668338" y="6532563"/>
            <a:ext cx="7856537" cy="6350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Picture 7" descr="Bufetat_logo_s-h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346075"/>
            <a:ext cx="6127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32117" y="1934138"/>
            <a:ext cx="7762595" cy="598392"/>
          </a:xfrm>
        </p:spPr>
        <p:txBody>
          <a:bodyPr/>
          <a:lstStyle>
            <a:lvl1pPr algn="l">
              <a:defRPr sz="4500" b="0" cap="none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9783" y="2667571"/>
            <a:ext cx="7772400" cy="3249135"/>
          </a:xfrm>
        </p:spPr>
        <p:txBody>
          <a:bodyPr/>
          <a:lstStyle>
            <a:lvl1pPr marL="0" indent="0">
              <a:buNone/>
              <a:defRPr sz="2200" baseline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4392F0B7-5214-4F64-A803-8CECDD42E70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22759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 userDrawn="1"/>
        </p:nvCxnSpPr>
        <p:spPr bwMode="auto">
          <a:xfrm>
            <a:off x="668338" y="6532563"/>
            <a:ext cx="7856537" cy="6350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Picture 16" descr="Bufetat_logo_s-hv_l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00" y="261938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5800" y="1913613"/>
            <a:ext cx="3721847" cy="4384090"/>
          </a:xfrm>
        </p:spPr>
        <p:txBody>
          <a:bodyPr/>
          <a:lstStyle>
            <a:lvl1pPr marL="342900" indent="-3429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2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4752788" y="1912471"/>
            <a:ext cx="3721847" cy="4403161"/>
          </a:xfrm>
        </p:spPr>
        <p:txBody>
          <a:bodyPr/>
          <a:lstStyle>
            <a:lvl1pPr marL="342900" indent="-3429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2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87294" y="949729"/>
            <a:ext cx="7769411" cy="835025"/>
          </a:xfrm>
        </p:spPr>
        <p:txBody>
          <a:bodyPr/>
          <a:lstStyle>
            <a:lvl1pPr>
              <a:defRPr sz="35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139CDFF4-B032-4489-866B-A479A6498872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Rectangle 72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64131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 bwMode="auto">
          <a:xfrm>
            <a:off x="668338" y="6532563"/>
            <a:ext cx="7856537" cy="6350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Picture 1" descr="Bufetat_logo_s-h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346075"/>
            <a:ext cx="6127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cture Placeholder 2"/>
          <p:cNvSpPr>
            <a:spLocks noGrp="1"/>
          </p:cNvSpPr>
          <p:nvPr>
            <p:ph type="pic" idx="14"/>
          </p:nvPr>
        </p:nvSpPr>
        <p:spPr>
          <a:xfrm>
            <a:off x="4631766" y="1912470"/>
            <a:ext cx="3824940" cy="4392705"/>
          </a:xfrm>
          <a:solidFill>
            <a:schemeClr val="tx2">
              <a:lumMod val="50000"/>
              <a:lumOff val="50000"/>
              <a:alpha val="22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5800" y="1913613"/>
            <a:ext cx="3721847" cy="4384090"/>
          </a:xfrm>
        </p:spPr>
        <p:txBody>
          <a:bodyPr/>
          <a:lstStyle>
            <a:lvl1pPr marL="342900" indent="-3429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2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87294" y="949729"/>
            <a:ext cx="7769411" cy="835025"/>
          </a:xfrm>
        </p:spPr>
        <p:txBody>
          <a:bodyPr/>
          <a:lstStyle>
            <a:lvl1pPr>
              <a:defRPr sz="35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5"/>
          </p:nvPr>
        </p:nvSpPr>
        <p:spPr>
          <a:xfrm>
            <a:off x="690563" y="6559550"/>
            <a:ext cx="273050" cy="290513"/>
          </a:xfrm>
        </p:spPr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ED115EED-D0F1-4831-81BD-C653D3BD4171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Rectangle 72"/>
          <p:cNvSpPr>
            <a:spLocks noGrp="1" noChangeArrowheads="1"/>
          </p:cNvSpPr>
          <p:nvPr>
            <p:ph type="ftr" sz="quarter" idx="16"/>
          </p:nvPr>
        </p:nvSpPr>
        <p:spPr>
          <a:xfrm>
            <a:off x="976313" y="6559550"/>
            <a:ext cx="3729037" cy="290513"/>
          </a:xfrm>
        </p:spPr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4240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PPT_0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5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90880" y="5628959"/>
            <a:ext cx="795528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FA1669CA-5F34-4FCE-8807-4EE95EDF0FB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41165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9"/>
          <p:cNvCxnSpPr/>
          <p:nvPr userDrawn="1"/>
        </p:nvCxnSpPr>
        <p:spPr bwMode="auto">
          <a:xfrm>
            <a:off x="668338" y="6532563"/>
            <a:ext cx="7856537" cy="6350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7" name="Picture 10" descr="Bufetat_logo_s-h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346075"/>
            <a:ext cx="6127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Picture Placeholder 2"/>
          <p:cNvSpPr>
            <a:spLocks noGrp="1"/>
          </p:cNvSpPr>
          <p:nvPr>
            <p:ph type="pic" idx="14"/>
          </p:nvPr>
        </p:nvSpPr>
        <p:spPr>
          <a:xfrm>
            <a:off x="4631766" y="1912470"/>
            <a:ext cx="3824940" cy="2099236"/>
          </a:xfrm>
          <a:solidFill>
            <a:schemeClr val="tx2">
              <a:lumMod val="50000"/>
              <a:lumOff val="50000"/>
              <a:alpha val="22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idx="15"/>
          </p:nvPr>
        </p:nvSpPr>
        <p:spPr>
          <a:xfrm>
            <a:off x="4631766" y="4198470"/>
            <a:ext cx="3824940" cy="2099236"/>
          </a:xfrm>
          <a:solidFill>
            <a:schemeClr val="tx2">
              <a:lumMod val="50000"/>
              <a:lumOff val="50000"/>
              <a:alpha val="22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5800" y="1913613"/>
            <a:ext cx="3721847" cy="4384090"/>
          </a:xfrm>
        </p:spPr>
        <p:txBody>
          <a:bodyPr/>
          <a:lstStyle>
            <a:lvl1pPr marL="342900" indent="-3429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2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87294" y="949729"/>
            <a:ext cx="7769411" cy="835025"/>
          </a:xfrm>
        </p:spPr>
        <p:txBody>
          <a:bodyPr/>
          <a:lstStyle>
            <a:lvl1pPr>
              <a:defRPr sz="35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214AC4C4-A862-4167-BA47-1DD9A88C4A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Rectangle 72"/>
          <p:cNvSpPr>
            <a:spLocks noGrp="1" noChangeArrowheads="1"/>
          </p:cNvSpPr>
          <p:nvPr>
            <p:ph type="ftr" sz="quarter" idx="17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86238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PT_0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6" name="Rounded Rectangle 5"/>
          <p:cNvSpPr>
            <a:spLocks noChangeArrowheads="1"/>
          </p:cNvSpPr>
          <p:nvPr userDrawn="1"/>
        </p:nvSpPr>
        <p:spPr bwMode="auto">
          <a:xfrm>
            <a:off x="723900" y="850900"/>
            <a:ext cx="3444875" cy="5087938"/>
          </a:xfrm>
          <a:prstGeom prst="roundRect">
            <a:avLst>
              <a:gd name="adj" fmla="val 8324"/>
            </a:avLst>
          </a:prstGeom>
          <a:solidFill>
            <a:srgbClr val="FFFFFF">
              <a:alpha val="9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FFFFFF"/>
              </a:solidFill>
            </a:endParaRPr>
          </a:p>
        </p:txBody>
      </p:sp>
      <p:pic>
        <p:nvPicPr>
          <p:cNvPr id="7" name="Picture 9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46075"/>
            <a:ext cx="630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47919" y="1136100"/>
            <a:ext cx="2966669" cy="694194"/>
          </a:xfrm>
          <a:noFill/>
        </p:spPr>
        <p:txBody>
          <a:bodyPr/>
          <a:lstStyle>
            <a:lvl1pPr>
              <a:defRPr sz="3000" b="0" i="0" u="none" strike="noStrike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947269" y="2031999"/>
            <a:ext cx="2974789" cy="3668059"/>
          </a:xfrm>
        </p:spPr>
        <p:txBody>
          <a:bodyPr/>
          <a:lstStyle>
            <a:lvl1pPr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8410D0A2-698D-4726-9BDE-CF22FBE48E12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54919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0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6" name="Rounded Rectangle 5"/>
          <p:cNvSpPr>
            <a:spLocks noChangeArrowheads="1"/>
          </p:cNvSpPr>
          <p:nvPr userDrawn="1"/>
        </p:nvSpPr>
        <p:spPr bwMode="auto">
          <a:xfrm>
            <a:off x="993775" y="1419225"/>
            <a:ext cx="7156450" cy="4519613"/>
          </a:xfrm>
          <a:prstGeom prst="roundRect">
            <a:avLst>
              <a:gd name="adj" fmla="val 6370"/>
            </a:avLst>
          </a:prstGeom>
          <a:solidFill>
            <a:srgbClr val="FFFFF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FFFFFF"/>
              </a:solidFill>
            </a:endParaRPr>
          </a:p>
        </p:txBody>
      </p:sp>
      <p:pic>
        <p:nvPicPr>
          <p:cNvPr id="7" name="Picture 9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46075"/>
            <a:ext cx="630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373742" y="1995233"/>
            <a:ext cx="6438461" cy="542914"/>
          </a:xfrm>
          <a:noFill/>
        </p:spPr>
        <p:txBody>
          <a:bodyPr/>
          <a:lstStyle>
            <a:lvl1pPr>
              <a:defRPr sz="3000" b="0" i="0" u="none" strike="noStrike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2"/>
          </p:nvPr>
        </p:nvSpPr>
        <p:spPr>
          <a:xfrm>
            <a:off x="1373092" y="2726765"/>
            <a:ext cx="6456084" cy="2868706"/>
          </a:xfrm>
        </p:spPr>
        <p:txBody>
          <a:bodyPr/>
          <a:lstStyle>
            <a:lvl1pPr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9AC25C30-79A8-4CC4-8031-E5622FA59135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53996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6" name="Rounded Rectangle 5"/>
          <p:cNvSpPr>
            <a:spLocks noChangeArrowheads="1"/>
          </p:cNvSpPr>
          <p:nvPr userDrawn="1"/>
        </p:nvSpPr>
        <p:spPr bwMode="auto">
          <a:xfrm>
            <a:off x="720725" y="2184400"/>
            <a:ext cx="4756150" cy="3754438"/>
          </a:xfrm>
          <a:prstGeom prst="roundRect">
            <a:avLst>
              <a:gd name="adj" fmla="val 6370"/>
            </a:avLst>
          </a:prstGeom>
          <a:solidFill>
            <a:srgbClr val="FFFFFF">
              <a:alpha val="9686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FFFFFF"/>
              </a:solidFill>
            </a:endParaRPr>
          </a:p>
        </p:txBody>
      </p:sp>
      <p:pic>
        <p:nvPicPr>
          <p:cNvPr id="7" name="Picture 9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46075"/>
            <a:ext cx="630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38463" y="2503233"/>
            <a:ext cx="4011058" cy="542914"/>
          </a:xfrm>
          <a:noFill/>
        </p:spPr>
        <p:txBody>
          <a:bodyPr/>
          <a:lstStyle>
            <a:lvl1pPr>
              <a:defRPr sz="3000" b="0" i="0" u="none" strike="noStrike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2"/>
          </p:nvPr>
        </p:nvSpPr>
        <p:spPr>
          <a:xfrm>
            <a:off x="1037812" y="3234765"/>
            <a:ext cx="4011708" cy="2373555"/>
          </a:xfrm>
        </p:spPr>
        <p:txBody>
          <a:bodyPr/>
          <a:lstStyle>
            <a:lvl1pPr marL="188913" indent="-188913">
              <a:buFont typeface="Arial"/>
              <a:buChar char="•"/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740DEA61-3D9F-4A57-A634-C1D9169E89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22810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6" name="Rounded Rectangle 14"/>
          <p:cNvSpPr>
            <a:spLocks noChangeArrowheads="1"/>
          </p:cNvSpPr>
          <p:nvPr userDrawn="1"/>
        </p:nvSpPr>
        <p:spPr bwMode="auto">
          <a:xfrm>
            <a:off x="993775" y="1419225"/>
            <a:ext cx="7156450" cy="4519613"/>
          </a:xfrm>
          <a:prstGeom prst="roundRect">
            <a:avLst>
              <a:gd name="adj" fmla="val 6370"/>
            </a:avLst>
          </a:prstGeom>
          <a:solidFill>
            <a:srgbClr val="FFFFFF">
              <a:alpha val="8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FFFFFF"/>
              </a:solidFill>
            </a:endParaRPr>
          </a:p>
        </p:txBody>
      </p:sp>
      <p:pic>
        <p:nvPicPr>
          <p:cNvPr id="7" name="Picture 9" descr="Bufetat_logo_s-h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346075"/>
            <a:ext cx="6127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551706"/>
          </a:xfrm>
          <a:solidFill>
            <a:srgbClr val="7F7F7F">
              <a:alpha val="22000"/>
            </a:srgb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373742" y="2011680"/>
            <a:ext cx="6438461" cy="749987"/>
          </a:xfrm>
          <a:noFill/>
        </p:spPr>
        <p:txBody>
          <a:bodyPr/>
          <a:lstStyle>
            <a:lvl1pPr>
              <a:lnSpc>
                <a:spcPct val="100000"/>
              </a:lnSpc>
              <a:defRPr sz="3000" b="0" i="0" u="none" strike="noStrike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0"/>
          </p:nvPr>
        </p:nvSpPr>
        <p:spPr>
          <a:xfrm>
            <a:off x="1373092" y="2997199"/>
            <a:ext cx="6456084" cy="2598271"/>
          </a:xfrm>
        </p:spPr>
        <p:txBody>
          <a:bodyPr/>
          <a:lstStyle>
            <a:lvl1pPr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FD0CCB5D-A3D6-48D0-8E13-87D5C934582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Rectangle 7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636843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/>
          <p:nvPr userDrawn="1"/>
        </p:nvCxnSpPr>
        <p:spPr bwMode="auto">
          <a:xfrm>
            <a:off x="668338" y="6532563"/>
            <a:ext cx="7856537" cy="6350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Picture 6" descr="Bufetat_logo_s-h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346075"/>
            <a:ext cx="6127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2472" y="1180351"/>
            <a:ext cx="7978587" cy="4676590"/>
          </a:xfrm>
          <a:solidFill>
            <a:srgbClr val="7F7F7F">
              <a:alpha val="22000"/>
            </a:srgb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13ADE66F-D044-4A88-9A3B-4B82DA1B6B8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Rectangle 7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608256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2"/>
          <p:cNvCxnSpPr/>
          <p:nvPr userDrawn="1"/>
        </p:nvCxnSpPr>
        <p:spPr bwMode="auto">
          <a:xfrm>
            <a:off x="668338" y="6532563"/>
            <a:ext cx="7856537" cy="6350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Picture 14" descr="Bufetat_logo_s-h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346075"/>
            <a:ext cx="6127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2472" y="1172880"/>
            <a:ext cx="3937000" cy="4676590"/>
          </a:xfrm>
          <a:solidFill>
            <a:srgbClr val="7F7F7F">
              <a:alpha val="22000"/>
            </a:srgb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743822" y="3623234"/>
            <a:ext cx="3869765" cy="2226235"/>
          </a:xfrm>
          <a:solidFill>
            <a:srgbClr val="7F7F7F">
              <a:alpha val="22000"/>
            </a:srgb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4743822" y="1172881"/>
            <a:ext cx="3869765" cy="2293470"/>
          </a:xfrm>
          <a:solidFill>
            <a:srgbClr val="7F7F7F">
              <a:alpha val="22000"/>
            </a:srgb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DD6DC285-4D2E-4227-AAA1-DAB3AD65EF1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Rectangle 72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53802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pic>
        <p:nvPicPr>
          <p:cNvPr id="5" name="Picture 6" descr="Bufetat_logo_NEG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46075"/>
            <a:ext cx="630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551706"/>
          </a:xfrm>
          <a:solidFill>
            <a:srgbClr val="7F7F7F">
              <a:alpha val="22000"/>
            </a:srgb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599361C8-07BC-482F-AA61-B789835A516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Rectangle 7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48045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PT_0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6" name="TextBox 11"/>
          <p:cNvSpPr txBox="1">
            <a:spLocks noChangeArrowheads="1"/>
          </p:cNvSpPr>
          <p:nvPr userDrawn="1"/>
        </p:nvSpPr>
        <p:spPr bwMode="auto">
          <a:xfrm>
            <a:off x="4221163" y="2062163"/>
            <a:ext cx="7239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0" b="0" smtClean="0">
                <a:solidFill>
                  <a:srgbClr val="404040"/>
                </a:solidFill>
              </a:rPr>
              <a:t>”</a:t>
            </a:r>
          </a:p>
        </p:txBody>
      </p:sp>
      <p:pic>
        <p:nvPicPr>
          <p:cNvPr id="7" name="Picture 16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46075"/>
            <a:ext cx="630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965823" y="3088643"/>
            <a:ext cx="3227296" cy="1222561"/>
          </a:xfrm>
        </p:spPr>
        <p:txBody>
          <a:bodyPr anchor="t"/>
          <a:lstStyle>
            <a:lvl1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500" b="0" baseline="0">
                <a:solidFill>
                  <a:srgbClr val="40404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739AE0BA-F704-4BFC-B94E-E6FDC32FE65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Rectangle 7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584643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PT_0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BCD8D2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6" name="TextBox 12"/>
          <p:cNvSpPr txBox="1">
            <a:spLocks noChangeArrowheads="1"/>
          </p:cNvSpPr>
          <p:nvPr userDrawn="1"/>
        </p:nvSpPr>
        <p:spPr bwMode="auto">
          <a:xfrm>
            <a:off x="4221163" y="2062163"/>
            <a:ext cx="7239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0" b="0" smtClean="0">
                <a:solidFill>
                  <a:srgbClr val="404040"/>
                </a:solidFill>
              </a:rPr>
              <a:t>”</a:t>
            </a:r>
          </a:p>
        </p:txBody>
      </p:sp>
      <p:pic>
        <p:nvPicPr>
          <p:cNvPr id="7" name="Picture 13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46075"/>
            <a:ext cx="630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965823" y="3088643"/>
            <a:ext cx="3227296" cy="1222561"/>
          </a:xfrm>
        </p:spPr>
        <p:txBody>
          <a:bodyPr anchor="t"/>
          <a:lstStyle>
            <a:lvl1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500" b="0" baseline="0">
                <a:solidFill>
                  <a:srgbClr val="40404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47643557-D7C0-44F1-A094-A50C8FD785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5841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90880" y="5323205"/>
            <a:ext cx="795464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90880" y="5628959"/>
            <a:ext cx="795528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AE4F8D2F-BA58-4F55-B168-D56F947F8BF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5571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6" name="TextBox 12"/>
          <p:cNvSpPr txBox="1">
            <a:spLocks noChangeArrowheads="1"/>
          </p:cNvSpPr>
          <p:nvPr userDrawn="1"/>
        </p:nvSpPr>
        <p:spPr bwMode="auto">
          <a:xfrm>
            <a:off x="6273800" y="1665288"/>
            <a:ext cx="7239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0" b="0" smtClean="0">
                <a:solidFill>
                  <a:srgbClr val="404040"/>
                </a:solidFill>
              </a:rPr>
              <a:t>”</a:t>
            </a:r>
          </a:p>
        </p:txBody>
      </p:sp>
      <p:pic>
        <p:nvPicPr>
          <p:cNvPr id="7" name="Picture 9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46075"/>
            <a:ext cx="630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018143" y="2692403"/>
            <a:ext cx="3227296" cy="1222561"/>
          </a:xfrm>
        </p:spPr>
        <p:txBody>
          <a:bodyPr anchor="t"/>
          <a:lstStyle>
            <a:lvl1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500" b="0" baseline="0">
                <a:solidFill>
                  <a:srgbClr val="40404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FDC78EC7-D9EB-41F1-9613-9BAF17579A5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64447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Side  </a:t>
            </a:r>
            <a:fld id="{F9866861-788F-4C6D-AF91-D65A44133ED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n-NO" smtClean="0"/>
              <a:t>Ka då ittepå? 03.11.16.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08976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/>
              <a:t>Side  </a:t>
            </a:r>
            <a:fld id="{608FBB1A-6E2D-4BA5-B783-3A7E30475CF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n-NO" smtClean="0"/>
              <a:t>Ka då ittepå? 03.11.16.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67366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1513" y="396875"/>
            <a:ext cx="7300912" cy="835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abell 2"/>
          <p:cNvSpPr>
            <a:spLocks noGrp="1"/>
          </p:cNvSpPr>
          <p:nvPr>
            <p:ph type="tbl" idx="1"/>
          </p:nvPr>
        </p:nvSpPr>
        <p:spPr>
          <a:xfrm>
            <a:off x="685800" y="1517650"/>
            <a:ext cx="7772400" cy="4660900"/>
          </a:xfrm>
        </p:spPr>
        <p:txBody>
          <a:bodyPr/>
          <a:lstStyle/>
          <a:p>
            <a:pPr lvl="0"/>
            <a:endParaRPr lang="nb-NO" noProof="0" smtClean="0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Side  </a:t>
            </a:r>
            <a:fld id="{A9180BC6-F405-49A8-92E2-B830B05AC64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5888246"/>
      </p:ext>
    </p:extLst>
  </p:cSld>
  <p:clrMapOvr>
    <a:masterClrMapping/>
  </p:clrMapOvr>
  <p:transition spd="med">
    <p:wheel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1517650"/>
            <a:ext cx="3810000" cy="4660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517650"/>
            <a:ext cx="3810000" cy="4660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b="1"/>
            </a:lvl1pPr>
          </a:lstStyle>
          <a:p>
            <a:pPr>
              <a:defRPr/>
            </a:pPr>
            <a:r>
              <a:rPr lang="nb-NO" altLang="nb-NO"/>
              <a:t>Side  </a:t>
            </a:r>
            <a:fld id="{82E580DA-381C-4884-A42E-427740A6E19C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b="1" smtClean="0"/>
            </a:lvl1pPr>
          </a:lstStyle>
          <a:p>
            <a:pPr>
              <a:defRPr/>
            </a:pPr>
            <a:r>
              <a:rPr lang="nb-NO" altLang="nb-NO" smtClean="0"/>
              <a:t>Ka då ittepå? 03.11.16.</a:t>
            </a:r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8849002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1513" y="396875"/>
            <a:ext cx="7300912" cy="835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85800" y="1517650"/>
            <a:ext cx="3810000" cy="46609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517650"/>
            <a:ext cx="3810000" cy="46609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Side  </a:t>
            </a:r>
            <a:fld id="{E55B05FA-AA8A-456D-A02E-BA8B24BF700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967649"/>
      </p:ext>
    </p:extLst>
  </p:cSld>
  <p:clrMapOvr>
    <a:masterClrMapping/>
  </p:clrMapOvr>
  <p:transition spd="med">
    <p:wheel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nb-NO"/>
              <a:t>Side  </a:t>
            </a:r>
            <a:fld id="{44F61617-AB5E-4DCB-8829-ED04B7BE86B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14160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nb-NO"/>
              <a:t>Side  </a:t>
            </a:r>
            <a:fld id="{78D651BF-8E34-45B4-8CE5-B1D02A3CE07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71679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552000"/>
          </a:xfrm>
          <a:prstGeom prst="rect">
            <a:avLst/>
          </a:prstGeom>
          <a:solidFill>
            <a:srgbClr val="CAC29E">
              <a:alpha val="4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CAC200"/>
              </a:solidFill>
            </a:endParaRPr>
          </a:p>
        </p:txBody>
      </p:sp>
      <p:sp>
        <p:nvSpPr>
          <p:cNvPr id="5191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415B5D8-52CF-EB43-BD06-620E8FDE088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192" name="Rectangle 7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Ka då ittepå? 03.11.16.</a:t>
            </a:r>
            <a:endParaRPr lang="nb-NO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3171504"/>
            <a:ext cx="7772400" cy="1143000"/>
          </a:xfrm>
        </p:spPr>
        <p:txBody>
          <a:bodyPr lIns="0" tIns="0" rIns="0" bIns="0"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dirty="0" err="1" smtClean="0"/>
              <a:t>Hovedtittel</a:t>
            </a:r>
            <a:endParaRPr lang="nb-NO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dirty="0" smtClean="0"/>
              <a:t>Seminartema / mai 2015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478630" y="5382409"/>
            <a:ext cx="3182471" cy="8617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200" dirty="0" smtClean="0">
                <a:solidFill>
                  <a:srgbClr val="FFFFFF"/>
                </a:solidFill>
              </a:rPr>
              <a:t>Barne-, ungdoms- og familieetaten</a:t>
            </a:r>
            <a:endParaRPr lang="nb-NO" sz="1200" dirty="0">
              <a:solidFill>
                <a:srgbClr val="FFFFFF"/>
              </a:solidFill>
            </a:endParaRPr>
          </a:p>
        </p:txBody>
      </p:sp>
      <p:pic>
        <p:nvPicPr>
          <p:cNvPr id="18" name="Picture 17" descr="Bufetat_logo_NEG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055" y="1783952"/>
            <a:ext cx="2328369" cy="164534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05038" y="5323205"/>
            <a:ext cx="6440487" cy="295275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 smtClean="0"/>
              <a:t>Foredragsholder: Navn Etternavn</a:t>
            </a:r>
            <a:endParaRPr lang="nb-NO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60" y="5628959"/>
            <a:ext cx="6451600" cy="334962"/>
          </a:xfrm>
        </p:spPr>
        <p:txBody>
          <a:bodyPr/>
          <a:lstStyle>
            <a:lvl1pPr marL="0" indent="0" algn="r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 smtClean="0"/>
              <a:t>Tittel / Stilling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0727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_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552000"/>
          </a:xfrm>
          <a:prstGeom prst="rect">
            <a:avLst/>
          </a:prstGeom>
          <a:solidFill>
            <a:srgbClr val="CAC29E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CAC200"/>
              </a:solidFill>
            </a:endParaRPr>
          </a:p>
        </p:txBody>
      </p:sp>
      <p:sp>
        <p:nvSpPr>
          <p:cNvPr id="5191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415B5D8-52CF-EB43-BD06-620E8FDE088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192" name="Rectangle 7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Ka då ittepå? 03.11.16.</a:t>
            </a:r>
            <a:endParaRPr lang="nb-NO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3171504"/>
            <a:ext cx="7772400" cy="1143000"/>
          </a:xfrm>
        </p:spPr>
        <p:txBody>
          <a:bodyPr lIns="0" tIns="0" rIns="0" bIns="0"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dirty="0" err="1" smtClean="0"/>
              <a:t>Hovedtittel</a:t>
            </a:r>
            <a:endParaRPr lang="nb-NO" noProof="0" dirty="0" smtClean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dirty="0" smtClean="0"/>
              <a:t>Seminartema / mai 2015</a:t>
            </a:r>
          </a:p>
        </p:txBody>
      </p:sp>
      <p:pic>
        <p:nvPicPr>
          <p:cNvPr id="16" name="Picture 15" descr="Bufetat_logo_NEG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055" y="1783952"/>
            <a:ext cx="2328369" cy="164534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478630" y="5382409"/>
            <a:ext cx="3182471" cy="8617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200" dirty="0" smtClean="0">
                <a:solidFill>
                  <a:srgbClr val="FFFFFF"/>
                </a:solidFill>
              </a:rPr>
              <a:t>Barne-, ungdoms- og familieetaten</a:t>
            </a:r>
            <a:endParaRPr lang="nb-NO" sz="1200" dirty="0">
              <a:solidFill>
                <a:srgbClr val="FFFFFF"/>
              </a:solidFill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05038" y="5323205"/>
            <a:ext cx="6440487" cy="295275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 smtClean="0"/>
              <a:t>Foredragsholder: Navn Etternavn</a:t>
            </a:r>
            <a:endParaRPr lang="nb-NO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60" y="5628959"/>
            <a:ext cx="6451600" cy="334962"/>
          </a:xfrm>
        </p:spPr>
        <p:txBody>
          <a:bodyPr/>
          <a:lstStyle>
            <a:lvl1pPr marL="0" indent="0" algn="r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 smtClean="0"/>
              <a:t>Tittel / Stilling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4863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551613"/>
          </a:xfrm>
          <a:prstGeom prst="rect">
            <a:avLst/>
          </a:prstGeom>
          <a:solidFill>
            <a:srgbClr val="CAC29E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240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150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F731C5B0-A16E-4C55-913A-1E074CB6CA9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89802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552000"/>
          </a:xfrm>
          <a:prstGeom prst="rect">
            <a:avLst/>
          </a:prstGeom>
          <a:solidFill>
            <a:srgbClr val="CAC29E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CAC200"/>
              </a:solidFill>
            </a:endParaRPr>
          </a:p>
        </p:txBody>
      </p:sp>
      <p:sp>
        <p:nvSpPr>
          <p:cNvPr id="5191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415B5D8-52CF-EB43-BD06-620E8FDE088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192" name="Rectangle 7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Ka då ittepå? 03.11.16.</a:t>
            </a:r>
            <a:endParaRPr lang="nb-NO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3171504"/>
            <a:ext cx="7772400" cy="1143000"/>
          </a:xfrm>
        </p:spPr>
        <p:txBody>
          <a:bodyPr lIns="0" tIns="0" rIns="0" bIns="0"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dirty="0" err="1" smtClean="0"/>
              <a:t>Hovedtittel</a:t>
            </a:r>
            <a:endParaRPr lang="nb-NO" noProof="0" dirty="0" smtClean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dirty="0" smtClean="0"/>
              <a:t>Seminartema / mai 2015</a:t>
            </a:r>
          </a:p>
        </p:txBody>
      </p:sp>
      <p:pic>
        <p:nvPicPr>
          <p:cNvPr id="16" name="Picture 15" descr="Bufetat_logo_NEG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055" y="1783952"/>
            <a:ext cx="2328369" cy="164534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478630" y="5382409"/>
            <a:ext cx="3182471" cy="8617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200" dirty="0" smtClean="0">
                <a:solidFill>
                  <a:srgbClr val="FFFFFF"/>
                </a:solidFill>
              </a:rPr>
              <a:t>Barne-, ungdoms- og familieetaten</a:t>
            </a:r>
            <a:endParaRPr lang="nb-NO" sz="1200" dirty="0">
              <a:solidFill>
                <a:srgbClr val="FFFFFF"/>
              </a:solidFill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05038" y="5323205"/>
            <a:ext cx="6440487" cy="295275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 smtClean="0"/>
              <a:t>Foredragsholder: Navn Etternavn</a:t>
            </a:r>
            <a:endParaRPr lang="nb-NO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60" y="5628959"/>
            <a:ext cx="6451600" cy="334962"/>
          </a:xfrm>
        </p:spPr>
        <p:txBody>
          <a:bodyPr/>
          <a:lstStyle>
            <a:lvl1pPr marL="0" indent="0" algn="r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 smtClean="0"/>
              <a:t>Tittel / Stilling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65072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_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auto">
          <a:xfrm>
            <a:off x="0" y="-1"/>
            <a:ext cx="9144000" cy="6552000"/>
          </a:xfrm>
          <a:prstGeom prst="rect">
            <a:avLst/>
          </a:prstGeom>
          <a:solidFill>
            <a:srgbClr val="CAC29E">
              <a:alpha val="2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CAC200"/>
              </a:solidFill>
            </a:endParaRPr>
          </a:p>
        </p:txBody>
      </p:sp>
      <p:sp>
        <p:nvSpPr>
          <p:cNvPr id="5191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415B5D8-52CF-EB43-BD06-620E8FDE088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192" name="Rectangle 7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Ka då ittepå? 03.11.16.</a:t>
            </a:r>
            <a:endParaRPr lang="nb-NO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3171504"/>
            <a:ext cx="7772400" cy="1143000"/>
          </a:xfrm>
        </p:spPr>
        <p:txBody>
          <a:bodyPr lIns="0" tIns="0" rIns="0" bIns="0"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dirty="0" err="1" smtClean="0"/>
              <a:t>Hovedtittel</a:t>
            </a:r>
            <a:endParaRPr lang="nb-NO" noProof="0" dirty="0" smtClean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dirty="0" smtClean="0"/>
              <a:t>Seminartema / mai 2015</a:t>
            </a:r>
          </a:p>
        </p:txBody>
      </p:sp>
      <p:pic>
        <p:nvPicPr>
          <p:cNvPr id="16" name="Picture 15" descr="Bufetat_logo_NEG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055" y="1783952"/>
            <a:ext cx="2328369" cy="164534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478630" y="5382409"/>
            <a:ext cx="3182471" cy="8617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200" dirty="0" smtClean="0">
                <a:solidFill>
                  <a:srgbClr val="FFFFFF"/>
                </a:solidFill>
              </a:rPr>
              <a:t>Barne-, ungdoms- og familieetaten</a:t>
            </a:r>
            <a:endParaRPr lang="nb-NO" sz="1200" dirty="0">
              <a:solidFill>
                <a:srgbClr val="FFFFFF"/>
              </a:solidFill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05038" y="5323205"/>
            <a:ext cx="6440487" cy="295275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 smtClean="0"/>
              <a:t>Foredragsholder: Navn Etternavn</a:t>
            </a:r>
            <a:endParaRPr lang="nb-NO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60" y="5628959"/>
            <a:ext cx="6451600" cy="334962"/>
          </a:xfrm>
        </p:spPr>
        <p:txBody>
          <a:bodyPr/>
          <a:lstStyle>
            <a:lvl1pPr marL="0" indent="0" algn="r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 smtClean="0"/>
              <a:t>Tittel / Stilling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299603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0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auto">
          <a:xfrm>
            <a:off x="0" y="-1"/>
            <a:ext cx="9144000" cy="6552000"/>
          </a:xfrm>
          <a:prstGeom prst="rect">
            <a:avLst/>
          </a:prstGeom>
          <a:solidFill>
            <a:srgbClr val="CAC29E">
              <a:alpha val="4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3171504"/>
            <a:ext cx="7772400" cy="1143000"/>
          </a:xfrm>
        </p:spPr>
        <p:txBody>
          <a:bodyPr lIns="0" tIns="0" rIns="0" bIns="0"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dirty="0" err="1" smtClean="0"/>
              <a:t>Hovedtittel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dirty="0" smtClean="0"/>
              <a:t>Seminartema / mai 2015</a:t>
            </a:r>
          </a:p>
        </p:txBody>
      </p:sp>
      <p:pic>
        <p:nvPicPr>
          <p:cNvPr id="12" name="Picture 11" descr="Bufetat_logo_NEG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055" y="1783952"/>
            <a:ext cx="2328369" cy="1645344"/>
          </a:xfrm>
          <a:prstGeom prst="rect">
            <a:avLst/>
          </a:prstGeom>
        </p:spPr>
      </p:pic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CAC200"/>
              </a:solidFill>
            </a:endParaRPr>
          </a:p>
        </p:txBody>
      </p:sp>
      <p:sp>
        <p:nvSpPr>
          <p:cNvPr id="5191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415B5D8-52CF-EB43-BD06-620E8FDE088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192" name="Rectangle 7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Ka då ittepå? 03.11.16.</a:t>
            </a:r>
            <a:endParaRPr lang="nb-NO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478630" y="5382409"/>
            <a:ext cx="3182471" cy="8617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200" dirty="0" smtClean="0">
                <a:solidFill>
                  <a:srgbClr val="FFFFFF"/>
                </a:solidFill>
              </a:rPr>
              <a:t>Barne-, ungdoms- og familieetaten</a:t>
            </a:r>
            <a:endParaRPr lang="nb-NO" sz="1200" dirty="0">
              <a:solidFill>
                <a:srgbClr val="FFFFFF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05038" y="5323205"/>
            <a:ext cx="6440487" cy="295275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 smtClean="0"/>
              <a:t>Foredragsholder: Navn Etternavn</a:t>
            </a:r>
            <a:endParaRPr lang="nb-NO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60" y="5628959"/>
            <a:ext cx="6451600" cy="334962"/>
          </a:xfrm>
        </p:spPr>
        <p:txBody>
          <a:bodyPr/>
          <a:lstStyle>
            <a:lvl1pPr marL="0" indent="0" algn="r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 smtClean="0"/>
              <a:t>Tittel / Stilling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42007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CAC200"/>
              </a:solidFill>
            </a:endParaRPr>
          </a:p>
        </p:txBody>
      </p:sp>
      <p:sp>
        <p:nvSpPr>
          <p:cNvPr id="5191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415B5D8-52CF-EB43-BD06-620E8FDE088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192" name="Rectangle 7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Ka då ittepå? 03.11.16.</a:t>
            </a:r>
            <a:endParaRPr lang="nb-NO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5" name="Picture 4" descr="Bufetat_logo_CMY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6" y="2375647"/>
            <a:ext cx="564776" cy="54385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 bwMode="auto">
          <a:xfrm>
            <a:off x="668764" y="6532072"/>
            <a:ext cx="7856291" cy="6756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3171504"/>
            <a:ext cx="7772400" cy="1143000"/>
          </a:xfrm>
        </p:spPr>
        <p:txBody>
          <a:bodyPr lIns="0" tIns="0" rIns="0" bIns="0" anchor="t"/>
          <a:lstStyle>
            <a:lvl1pPr>
              <a:defRPr sz="4500" b="0" baseline="0">
                <a:solidFill>
                  <a:srgbClr val="CAC29E"/>
                </a:solidFill>
              </a:defRPr>
            </a:lvl1pPr>
          </a:lstStyle>
          <a:p>
            <a:pPr lvl="0"/>
            <a:r>
              <a:rPr lang="nb-NO" noProof="0" dirty="0" err="1" smtClean="0"/>
              <a:t>Hovedtittel</a:t>
            </a:r>
            <a:endParaRPr lang="nb-NO" noProof="0" dirty="0" smtClean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CAC29E"/>
                </a:solidFill>
              </a:defRPr>
            </a:lvl1pPr>
          </a:lstStyle>
          <a:p>
            <a:pPr lvl="0"/>
            <a:r>
              <a:rPr lang="nb-NO" noProof="0" dirty="0" smtClean="0"/>
              <a:t>Seminartema / mai 2015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78630" y="5382409"/>
            <a:ext cx="3182471" cy="8617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rgbClr val="CAC29E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rgbClr val="CAC29E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rgbClr val="CAC29E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rgbClr val="CAC29E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200" dirty="0" smtClean="0">
                <a:solidFill>
                  <a:srgbClr val="CAC29E"/>
                </a:solidFill>
              </a:rPr>
              <a:t>Barne-, ungdoms- og familieetaten</a:t>
            </a:r>
            <a:endParaRPr lang="nb-NO" sz="1200" dirty="0">
              <a:solidFill>
                <a:srgbClr val="CAC29E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05038" y="5323205"/>
            <a:ext cx="6440487" cy="295275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400" b="1" baseline="0">
                <a:solidFill>
                  <a:srgbClr val="CAC29E"/>
                </a:solidFill>
              </a:defRPr>
            </a:lvl1pPr>
          </a:lstStyle>
          <a:p>
            <a:pPr lvl="0"/>
            <a:r>
              <a:rPr lang="nb-NO" dirty="0" smtClean="0"/>
              <a:t>Foredragsholder: Navn Etternavn</a:t>
            </a:r>
            <a:endParaRPr lang="nb-NO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60" y="5628959"/>
            <a:ext cx="6451600" cy="334962"/>
          </a:xfrm>
        </p:spPr>
        <p:txBody>
          <a:bodyPr/>
          <a:lstStyle>
            <a:lvl1pPr marL="0" indent="0" algn="r">
              <a:buNone/>
              <a:defRPr sz="1400" baseline="0">
                <a:solidFill>
                  <a:srgbClr val="CAC29E"/>
                </a:solidFill>
              </a:defRPr>
            </a:lvl1pPr>
          </a:lstStyle>
          <a:p>
            <a:pPr lvl="0"/>
            <a:r>
              <a:rPr lang="nb-NO" dirty="0" smtClean="0"/>
              <a:t>Tittel / Stilling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3381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7BEFEC-D950-D64D-952D-744721311290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Ka då ittepå? 03.11.16.</a:t>
            </a:r>
            <a:endParaRPr lang="nb-NO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32117" y="1934138"/>
            <a:ext cx="7762595" cy="598392"/>
          </a:xfrm>
        </p:spPr>
        <p:txBody>
          <a:bodyPr lIns="0" tIns="0" rIns="0" bIns="0" anchor="b" anchorCtr="0"/>
          <a:lstStyle>
            <a:lvl1pPr algn="l">
              <a:defRPr sz="4500" b="0" cap="none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9783" y="2667571"/>
            <a:ext cx="7772400" cy="3249135"/>
          </a:xfrm>
        </p:spPr>
        <p:txBody>
          <a:bodyPr wrap="square" lIns="0" tIns="0" rIns="0" bIns="0" anchor="t" anchorCtr="0"/>
          <a:lstStyle>
            <a:lvl1pPr marL="0" indent="0">
              <a:buNone/>
              <a:defRPr sz="2200" baseline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Undertittel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668764" y="6532072"/>
            <a:ext cx="7856291" cy="6756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Picture 5" descr="Bufetat_logo_s-hv_l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9" y="261471"/>
            <a:ext cx="552825" cy="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842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5800" y="1913613"/>
            <a:ext cx="3721847" cy="4384090"/>
          </a:xfrm>
        </p:spPr>
        <p:txBody>
          <a:bodyPr/>
          <a:lstStyle>
            <a:lvl1pPr marL="188913" indent="-188913">
              <a:buClr>
                <a:schemeClr val="tx2">
                  <a:lumMod val="75000"/>
                  <a:lumOff val="25000"/>
                </a:schemeClr>
              </a:buClr>
              <a:buFont typeface="Wingdings" charset="2"/>
              <a:buChar char="§"/>
              <a:defRPr sz="2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4752788" y="1912471"/>
            <a:ext cx="3721847" cy="4403161"/>
          </a:xfrm>
        </p:spPr>
        <p:txBody>
          <a:bodyPr/>
          <a:lstStyle>
            <a:lvl1pPr marL="188913" indent="-188913">
              <a:buClr>
                <a:schemeClr val="tx2">
                  <a:lumMod val="75000"/>
                  <a:lumOff val="25000"/>
                </a:schemeClr>
              </a:buClr>
              <a:buFont typeface="Wingdings" charset="2"/>
              <a:buChar char="§"/>
              <a:defRPr sz="2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3" name="Rectangle 7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0251" y="6567488"/>
            <a:ext cx="273455" cy="290512"/>
          </a:xfrm>
        </p:spPr>
        <p:txBody>
          <a:bodyPr/>
          <a:lstStyle>
            <a:lvl1pPr>
              <a:defRPr/>
            </a:lvl1pPr>
          </a:lstStyle>
          <a:p>
            <a:fld id="{E415B5D8-52CF-EB43-BD06-620E8FDE088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Rectangle 72"/>
          <p:cNvSpPr>
            <a:spLocks noGrp="1" noChangeArrowheads="1"/>
          </p:cNvSpPr>
          <p:nvPr>
            <p:ph type="ftr" sz="quarter" idx="3"/>
          </p:nvPr>
        </p:nvSpPr>
        <p:spPr>
          <a:xfrm>
            <a:off x="976897" y="6567488"/>
            <a:ext cx="3729037" cy="290512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Ka då ittepå? 03.11.16.</a:t>
            </a:r>
            <a:endParaRPr lang="nb-NO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>
            <a:off x="668764" y="6532072"/>
            <a:ext cx="7856291" cy="6756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87294" y="949729"/>
            <a:ext cx="7769411" cy="835025"/>
          </a:xfrm>
        </p:spPr>
        <p:txBody>
          <a:bodyPr/>
          <a:lstStyle>
            <a:lvl1pPr>
              <a:defRPr sz="35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pic>
        <p:nvPicPr>
          <p:cNvPr id="17" name="Picture 16" descr="Bufetat_logo_s-hv_l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9" y="261471"/>
            <a:ext cx="552825" cy="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541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4"/>
          </p:nvPr>
        </p:nvSpPr>
        <p:spPr>
          <a:xfrm>
            <a:off x="4631766" y="1912470"/>
            <a:ext cx="3824940" cy="4392705"/>
          </a:xfrm>
          <a:solidFill>
            <a:schemeClr val="tx2">
              <a:lumMod val="50000"/>
              <a:lumOff val="50000"/>
              <a:alpha val="22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Drag </a:t>
            </a:r>
            <a:r>
              <a:rPr lang="nb-NO" dirty="0" err="1" smtClean="0"/>
              <a:t>picture</a:t>
            </a:r>
            <a:r>
              <a:rPr lang="nb-NO" dirty="0" smtClean="0"/>
              <a:t> to placeholder or </a:t>
            </a:r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add</a:t>
            </a:r>
            <a:endParaRPr lang="nb-NO" dirty="0"/>
          </a:p>
        </p:txBody>
      </p:sp>
      <p:sp>
        <p:nvSpPr>
          <p:cNvPr id="17" name="Rectangle 7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0251" y="6560017"/>
            <a:ext cx="273455" cy="290512"/>
          </a:xfrm>
        </p:spPr>
        <p:txBody>
          <a:bodyPr/>
          <a:lstStyle>
            <a:lvl1pPr>
              <a:defRPr/>
            </a:lvl1pPr>
          </a:lstStyle>
          <a:p>
            <a:fld id="{E415B5D8-52CF-EB43-BD06-620E8FDE088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8" name="Rectangle 72"/>
          <p:cNvSpPr>
            <a:spLocks noGrp="1" noChangeArrowheads="1"/>
          </p:cNvSpPr>
          <p:nvPr>
            <p:ph type="ftr" sz="quarter" idx="3"/>
          </p:nvPr>
        </p:nvSpPr>
        <p:spPr>
          <a:xfrm>
            <a:off x="976897" y="6560017"/>
            <a:ext cx="3729037" cy="290512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Ka då ittepå? 03.11.16.</a:t>
            </a:r>
            <a:endParaRPr lang="nb-NO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668764" y="6532072"/>
            <a:ext cx="7856291" cy="6756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5800" y="1913613"/>
            <a:ext cx="3721847" cy="4384090"/>
          </a:xfrm>
        </p:spPr>
        <p:txBody>
          <a:bodyPr/>
          <a:lstStyle>
            <a:lvl1pPr marL="188913" indent="-188913">
              <a:buClr>
                <a:schemeClr val="tx2">
                  <a:lumMod val="75000"/>
                  <a:lumOff val="25000"/>
                </a:schemeClr>
              </a:buClr>
              <a:buFont typeface="Wingdings" charset="2"/>
              <a:buChar char="§"/>
              <a:defRPr sz="2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7294" y="949729"/>
            <a:ext cx="7769411" cy="835025"/>
          </a:xfrm>
        </p:spPr>
        <p:txBody>
          <a:bodyPr/>
          <a:lstStyle>
            <a:lvl1pPr>
              <a:defRPr sz="35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pic>
        <p:nvPicPr>
          <p:cNvPr id="19" name="Picture 18" descr="Bufetat_logo_s-hv_l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9" y="261471"/>
            <a:ext cx="552825" cy="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663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idx="14"/>
          </p:nvPr>
        </p:nvSpPr>
        <p:spPr>
          <a:xfrm>
            <a:off x="4631766" y="1912470"/>
            <a:ext cx="3824940" cy="2099236"/>
          </a:xfrm>
          <a:solidFill>
            <a:schemeClr val="tx2">
              <a:lumMod val="50000"/>
              <a:lumOff val="50000"/>
              <a:alpha val="22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Drag </a:t>
            </a:r>
            <a:r>
              <a:rPr lang="nb-NO" dirty="0" err="1" smtClean="0"/>
              <a:t>picture</a:t>
            </a:r>
            <a:r>
              <a:rPr lang="nb-NO" dirty="0" smtClean="0"/>
              <a:t> to placeholder or </a:t>
            </a:r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add</a:t>
            </a:r>
            <a:endParaRPr lang="nb-NO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idx="15"/>
          </p:nvPr>
        </p:nvSpPr>
        <p:spPr>
          <a:xfrm>
            <a:off x="4631766" y="4198470"/>
            <a:ext cx="3824940" cy="2099236"/>
          </a:xfrm>
          <a:solidFill>
            <a:schemeClr val="tx2">
              <a:lumMod val="50000"/>
              <a:lumOff val="50000"/>
              <a:alpha val="22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Drag </a:t>
            </a:r>
            <a:r>
              <a:rPr lang="nb-NO" dirty="0" err="1" smtClean="0"/>
              <a:t>picture</a:t>
            </a:r>
            <a:r>
              <a:rPr lang="nb-NO" dirty="0" smtClean="0"/>
              <a:t> to placeholder or </a:t>
            </a:r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add</a:t>
            </a:r>
            <a:endParaRPr lang="nb-NO" dirty="0"/>
          </a:p>
        </p:txBody>
      </p:sp>
      <p:sp>
        <p:nvSpPr>
          <p:cNvPr id="25" name="Rectangle 7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0251" y="6567488"/>
            <a:ext cx="273455" cy="290512"/>
          </a:xfrm>
        </p:spPr>
        <p:txBody>
          <a:bodyPr/>
          <a:lstStyle>
            <a:lvl1pPr>
              <a:defRPr/>
            </a:lvl1pPr>
          </a:lstStyle>
          <a:p>
            <a:fld id="{E415B5D8-52CF-EB43-BD06-620E8FDE088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6" name="Rectangle 72"/>
          <p:cNvSpPr>
            <a:spLocks noGrp="1" noChangeArrowheads="1"/>
          </p:cNvSpPr>
          <p:nvPr>
            <p:ph type="ftr" sz="quarter" idx="3"/>
          </p:nvPr>
        </p:nvSpPr>
        <p:spPr>
          <a:xfrm>
            <a:off x="976897" y="6567488"/>
            <a:ext cx="3729037" cy="290512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Ka då ittepå? 03.11.16.</a:t>
            </a:r>
            <a:endParaRPr lang="nb-NO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668764" y="6532072"/>
            <a:ext cx="7856291" cy="6756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5800" y="1913613"/>
            <a:ext cx="3721847" cy="4384090"/>
          </a:xfrm>
        </p:spPr>
        <p:txBody>
          <a:bodyPr/>
          <a:lstStyle>
            <a:lvl1pPr marL="188913" indent="-188913">
              <a:buClr>
                <a:schemeClr val="tx2">
                  <a:lumMod val="75000"/>
                  <a:lumOff val="25000"/>
                </a:schemeClr>
              </a:buClr>
              <a:buFont typeface="Wingdings" charset="2"/>
              <a:buChar char="§"/>
              <a:defRPr sz="2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7294" y="949729"/>
            <a:ext cx="7769411" cy="835025"/>
          </a:xfrm>
        </p:spPr>
        <p:txBody>
          <a:bodyPr/>
          <a:lstStyle>
            <a:lvl1pPr>
              <a:defRPr sz="35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pic>
        <p:nvPicPr>
          <p:cNvPr id="14" name="Picture 13" descr="Bufetat_logo_s-hv_l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9" y="261471"/>
            <a:ext cx="552825" cy="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613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0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CAC2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CF80BA-7188-2B48-AB1A-12C8AD0699A8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Ka då ittepå? 03.11.16.</a:t>
            </a:r>
            <a:endParaRPr lang="nb-NO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3" name="Picture 12" descr="Bufetat_logo_NEG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389" y="-150895"/>
            <a:ext cx="1894456" cy="1338719"/>
          </a:xfrm>
          <a:prstGeom prst="rect">
            <a:avLst/>
          </a:prstGeom>
        </p:spPr>
      </p:pic>
      <p:sp>
        <p:nvSpPr>
          <p:cNvPr id="6" name="Rounded Rectangle 5"/>
          <p:cNvSpPr/>
          <p:nvPr userDrawn="1"/>
        </p:nvSpPr>
        <p:spPr bwMode="auto">
          <a:xfrm>
            <a:off x="724647" y="851646"/>
            <a:ext cx="3443941" cy="5087472"/>
          </a:xfrm>
          <a:prstGeom prst="roundRect">
            <a:avLst>
              <a:gd name="adj" fmla="val 8322"/>
            </a:avLst>
          </a:prstGeom>
          <a:solidFill>
            <a:srgbClr val="FFFFFF">
              <a:alpha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947919" y="1136100"/>
            <a:ext cx="2966669" cy="694194"/>
          </a:xfrm>
          <a:noFill/>
        </p:spPr>
        <p:txBody>
          <a:bodyPr/>
          <a:lstStyle>
            <a:lvl1pPr>
              <a:defRPr sz="3000" b="0" i="0" u="none" strike="noStrike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947269" y="2031999"/>
            <a:ext cx="2974789" cy="3668059"/>
          </a:xfrm>
        </p:spPr>
        <p:txBody>
          <a:bodyPr/>
          <a:lstStyle>
            <a:lvl1pPr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9864703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0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CAC2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CF80BA-7188-2B48-AB1A-12C8AD0699A8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Ka då ittepå? 03.11.16.</a:t>
            </a:r>
            <a:endParaRPr lang="nb-NO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3" name="Picture 12" descr="Bufetat_logo_NEG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389" y="-150895"/>
            <a:ext cx="1894456" cy="1338719"/>
          </a:xfrm>
          <a:prstGeom prst="rect">
            <a:avLst/>
          </a:prstGeom>
        </p:spPr>
      </p:pic>
      <p:sp>
        <p:nvSpPr>
          <p:cNvPr id="6" name="Rounded Rectangle 5"/>
          <p:cNvSpPr/>
          <p:nvPr userDrawn="1"/>
        </p:nvSpPr>
        <p:spPr bwMode="auto">
          <a:xfrm>
            <a:off x="993588" y="1419412"/>
            <a:ext cx="7156824" cy="4519705"/>
          </a:xfrm>
          <a:prstGeom prst="roundRect">
            <a:avLst>
              <a:gd name="adj" fmla="val 6370"/>
            </a:avLst>
          </a:prstGeom>
          <a:solidFill>
            <a:srgbClr val="FFFFFF">
              <a:alpha val="8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373742" y="1995233"/>
            <a:ext cx="6438461" cy="542914"/>
          </a:xfrm>
          <a:noFill/>
        </p:spPr>
        <p:txBody>
          <a:bodyPr/>
          <a:lstStyle>
            <a:lvl1pPr>
              <a:defRPr sz="3000" b="0" i="0" u="none" strike="noStrike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2"/>
          </p:nvPr>
        </p:nvSpPr>
        <p:spPr>
          <a:xfrm>
            <a:off x="1373092" y="2726765"/>
            <a:ext cx="6456084" cy="2868706"/>
          </a:xfrm>
        </p:spPr>
        <p:txBody>
          <a:bodyPr/>
          <a:lstStyle>
            <a:lvl1pPr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873461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PPT_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5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-9525" y="0"/>
            <a:ext cx="9153525" cy="6551613"/>
          </a:xfrm>
          <a:prstGeom prst="rect">
            <a:avLst/>
          </a:prstGeom>
          <a:solidFill>
            <a:srgbClr val="CAC29E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1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874963"/>
            <a:ext cx="800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92334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53984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F5844EBB-89AA-4C63-B0AA-73A1346A26C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18047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551706"/>
          </a:xfrm>
          <a:solidFill>
            <a:srgbClr val="7F7F7F">
              <a:alpha val="22000"/>
            </a:srgb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Drag </a:t>
            </a:r>
            <a:r>
              <a:rPr lang="nb-NO" dirty="0" err="1" smtClean="0"/>
              <a:t>picture</a:t>
            </a:r>
            <a:r>
              <a:rPr lang="nb-NO" dirty="0" smtClean="0"/>
              <a:t> to placeholder or </a:t>
            </a:r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add</a:t>
            </a:r>
            <a:endParaRPr lang="nb-NO" dirty="0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CAC200"/>
              </a:solidFill>
            </a:endParaRP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0251" y="6567488"/>
            <a:ext cx="273455" cy="290512"/>
          </a:xfrm>
        </p:spPr>
        <p:txBody>
          <a:bodyPr/>
          <a:lstStyle>
            <a:lvl1pPr>
              <a:defRPr/>
            </a:lvl1pPr>
          </a:lstStyle>
          <a:p>
            <a:fld id="{E415B5D8-52CF-EB43-BD06-620E8FDE088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3"/>
          </p:nvPr>
        </p:nvSpPr>
        <p:spPr>
          <a:xfrm>
            <a:off x="976897" y="6567488"/>
            <a:ext cx="3729037" cy="290512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Ka då ittepå? 03.11.16.</a:t>
            </a:r>
            <a:endParaRPr lang="nb-NO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4" name="Picture 13" descr="Bufetat_logo_NEG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389" y="-150895"/>
            <a:ext cx="1894456" cy="1338719"/>
          </a:xfrm>
          <a:prstGeom prst="rect">
            <a:avLst/>
          </a:prstGeom>
        </p:spPr>
      </p:pic>
      <p:sp>
        <p:nvSpPr>
          <p:cNvPr id="15" name="Rounded Rectangle 14"/>
          <p:cNvSpPr/>
          <p:nvPr userDrawn="1"/>
        </p:nvSpPr>
        <p:spPr bwMode="auto">
          <a:xfrm>
            <a:off x="993588" y="1419412"/>
            <a:ext cx="7156824" cy="4519705"/>
          </a:xfrm>
          <a:prstGeom prst="roundRect">
            <a:avLst>
              <a:gd name="adj" fmla="val 6370"/>
            </a:avLst>
          </a:prstGeom>
          <a:solidFill>
            <a:srgbClr val="FFFFFF">
              <a:alpha val="8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FFFFFF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373742" y="1995233"/>
            <a:ext cx="6438461" cy="542914"/>
          </a:xfrm>
          <a:noFill/>
        </p:spPr>
        <p:txBody>
          <a:bodyPr/>
          <a:lstStyle>
            <a:lvl1pPr>
              <a:defRPr sz="3000" b="0" i="0" u="none" strike="noStrike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dirty="0" smtClean="0"/>
              <a:t>Tittel kan også </a:t>
            </a:r>
            <a:br>
              <a:rPr lang="nb-NO" dirty="0" smtClean="0"/>
            </a:br>
            <a:r>
              <a:rPr lang="nb-NO" dirty="0" smtClean="0"/>
              <a:t>stå på to linjer</a:t>
            </a:r>
            <a:endParaRPr lang="nb-NO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0"/>
          </p:nvPr>
        </p:nvSpPr>
        <p:spPr>
          <a:xfrm>
            <a:off x="1373092" y="2726765"/>
            <a:ext cx="6456084" cy="2868706"/>
          </a:xfrm>
        </p:spPr>
        <p:txBody>
          <a:bodyPr/>
          <a:lstStyle>
            <a:lvl1pPr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4870799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2472" y="1180351"/>
            <a:ext cx="7978587" cy="4676590"/>
          </a:xfrm>
          <a:solidFill>
            <a:srgbClr val="7F7F7F">
              <a:alpha val="22000"/>
            </a:srgb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Drag </a:t>
            </a:r>
            <a:r>
              <a:rPr lang="nb-NO" dirty="0" err="1" smtClean="0"/>
              <a:t>picture</a:t>
            </a:r>
            <a:r>
              <a:rPr lang="nb-NO" dirty="0" smtClean="0"/>
              <a:t> to placeholder or </a:t>
            </a:r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add</a:t>
            </a:r>
            <a:endParaRPr lang="nb-NO" dirty="0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0251" y="6567488"/>
            <a:ext cx="273455" cy="290512"/>
          </a:xfrm>
        </p:spPr>
        <p:txBody>
          <a:bodyPr/>
          <a:lstStyle>
            <a:lvl1pPr>
              <a:defRPr/>
            </a:lvl1pPr>
          </a:lstStyle>
          <a:p>
            <a:fld id="{E415B5D8-52CF-EB43-BD06-620E8FDE088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Rectangle 72"/>
          <p:cNvSpPr>
            <a:spLocks noGrp="1" noChangeArrowheads="1"/>
          </p:cNvSpPr>
          <p:nvPr>
            <p:ph type="ftr" sz="quarter" idx="3"/>
          </p:nvPr>
        </p:nvSpPr>
        <p:spPr>
          <a:xfrm>
            <a:off x="976897" y="6567488"/>
            <a:ext cx="3729037" cy="290512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Ka då ittepå? 03.11.16.</a:t>
            </a:r>
            <a:endParaRPr lang="nb-NO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668764" y="6532072"/>
            <a:ext cx="7856291" cy="6756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2" name="Picture 11" descr="Bufetat_logo_s-hv_l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9" y="261471"/>
            <a:ext cx="552825" cy="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385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2472" y="1172880"/>
            <a:ext cx="3937000" cy="4676590"/>
          </a:xfrm>
          <a:solidFill>
            <a:srgbClr val="7F7F7F">
              <a:alpha val="22000"/>
            </a:srgb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Drag </a:t>
            </a:r>
            <a:r>
              <a:rPr lang="nb-NO" dirty="0" err="1" smtClean="0"/>
              <a:t>picture</a:t>
            </a:r>
            <a:r>
              <a:rPr lang="nb-NO" dirty="0" smtClean="0"/>
              <a:t> to placeholder or </a:t>
            </a:r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add</a:t>
            </a:r>
            <a:endParaRPr lang="nb-NO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743822" y="3623234"/>
            <a:ext cx="3869765" cy="2226235"/>
          </a:xfrm>
          <a:solidFill>
            <a:srgbClr val="7F7F7F">
              <a:alpha val="22000"/>
            </a:srgb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Drag </a:t>
            </a:r>
            <a:r>
              <a:rPr lang="nb-NO" dirty="0" err="1" smtClean="0"/>
              <a:t>picture</a:t>
            </a:r>
            <a:r>
              <a:rPr lang="nb-NO" dirty="0" smtClean="0"/>
              <a:t> to placeholder or </a:t>
            </a:r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add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4743822" y="1172881"/>
            <a:ext cx="3869765" cy="2293470"/>
          </a:xfrm>
          <a:solidFill>
            <a:srgbClr val="7F7F7F">
              <a:alpha val="22000"/>
            </a:srgb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Drag </a:t>
            </a:r>
            <a:r>
              <a:rPr lang="nb-NO" dirty="0" err="1" smtClean="0"/>
              <a:t>picture</a:t>
            </a:r>
            <a:r>
              <a:rPr lang="nb-NO" dirty="0" smtClean="0"/>
              <a:t> to placeholder or </a:t>
            </a:r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add</a:t>
            </a:r>
            <a:endParaRPr lang="nb-NO" dirty="0"/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0251" y="6567488"/>
            <a:ext cx="273455" cy="290512"/>
          </a:xfrm>
        </p:spPr>
        <p:txBody>
          <a:bodyPr/>
          <a:lstStyle>
            <a:lvl1pPr>
              <a:defRPr/>
            </a:lvl1pPr>
          </a:lstStyle>
          <a:p>
            <a:fld id="{E415B5D8-52CF-EB43-BD06-620E8FDE088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3"/>
          </p:nvPr>
        </p:nvSpPr>
        <p:spPr>
          <a:xfrm>
            <a:off x="976897" y="6567488"/>
            <a:ext cx="3729037" cy="290512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Ka då ittepå? 03.11.16.</a:t>
            </a:r>
            <a:endParaRPr lang="nb-NO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668764" y="6532072"/>
            <a:ext cx="7856291" cy="6756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4" name="Picture 13" descr="Bufetat_logo_s-hv_l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9" y="261471"/>
            <a:ext cx="552825" cy="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080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551706"/>
          </a:xfrm>
          <a:solidFill>
            <a:srgbClr val="7F7F7F">
              <a:alpha val="22000"/>
            </a:srgb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Drag </a:t>
            </a:r>
            <a:r>
              <a:rPr lang="nb-NO" dirty="0" err="1" smtClean="0"/>
              <a:t>picture</a:t>
            </a:r>
            <a:r>
              <a:rPr lang="nb-NO" dirty="0" smtClean="0"/>
              <a:t> to placeholder or </a:t>
            </a:r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add</a:t>
            </a:r>
            <a:endParaRPr lang="nb-NO" dirty="0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CAC200"/>
              </a:solidFill>
            </a:endParaRP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0251" y="6567488"/>
            <a:ext cx="273455" cy="290512"/>
          </a:xfrm>
        </p:spPr>
        <p:txBody>
          <a:bodyPr/>
          <a:lstStyle>
            <a:lvl1pPr>
              <a:defRPr/>
            </a:lvl1pPr>
          </a:lstStyle>
          <a:p>
            <a:fld id="{E415B5D8-52CF-EB43-BD06-620E8FDE088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3"/>
          </p:nvPr>
        </p:nvSpPr>
        <p:spPr>
          <a:xfrm>
            <a:off x="976897" y="6567488"/>
            <a:ext cx="3729037" cy="290512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Ka då ittepå? 03.11.16.</a:t>
            </a:r>
            <a:endParaRPr lang="nb-NO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4" name="Picture 13" descr="Bufetat_logo_NEG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389" y="-150895"/>
            <a:ext cx="1894456" cy="133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235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0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auto">
          <a:xfrm>
            <a:off x="0" y="0"/>
            <a:ext cx="9144000" cy="6552000"/>
          </a:xfrm>
          <a:prstGeom prst="rect">
            <a:avLst/>
          </a:prstGeom>
          <a:solidFill>
            <a:srgbClr val="CAC29E">
              <a:alpha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CAC20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965823" y="3088643"/>
            <a:ext cx="3227296" cy="1222561"/>
          </a:xfrm>
        </p:spPr>
        <p:txBody>
          <a:bodyPr anchor="t" anchorCtr="0"/>
          <a:lstStyle>
            <a:lvl1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 b="0" baseline="0">
                <a:solidFill>
                  <a:srgbClr val="FFFFFF"/>
                </a:solidFill>
              </a:defRPr>
            </a:lvl1pPr>
          </a:lstStyle>
          <a:p>
            <a:r>
              <a:rPr lang="nb-NO" dirty="0" smtClean="0"/>
              <a:t>Et sitat kan </a:t>
            </a:r>
            <a:br>
              <a:rPr lang="nb-NO" dirty="0" smtClean="0"/>
            </a:br>
            <a:r>
              <a:rPr lang="nb-NO" dirty="0" smtClean="0"/>
              <a:t>fint settes inn her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220883" y="2061901"/>
            <a:ext cx="724648" cy="18466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2000" dirty="0" smtClean="0">
                <a:solidFill>
                  <a:srgbClr val="FFFFFF"/>
                </a:solidFill>
              </a:rPr>
              <a:t>”</a:t>
            </a:r>
            <a:endParaRPr lang="nb-NO" sz="12000" dirty="0">
              <a:solidFill>
                <a:srgbClr val="FFFFFF"/>
              </a:solidFill>
            </a:endParaRPr>
          </a:p>
        </p:txBody>
      </p:sp>
      <p:pic>
        <p:nvPicPr>
          <p:cNvPr id="13" name="Picture 12" descr="Bufetat_logo_NEG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389" y="-150895"/>
            <a:ext cx="1894456" cy="1338719"/>
          </a:xfrm>
          <a:prstGeom prst="rect">
            <a:avLst/>
          </a:prstGeom>
        </p:spPr>
      </p:pic>
      <p:sp>
        <p:nvSpPr>
          <p:cNvPr id="14" name="Rectangle 7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0251" y="6567488"/>
            <a:ext cx="273455" cy="290512"/>
          </a:xfrm>
        </p:spPr>
        <p:txBody>
          <a:bodyPr/>
          <a:lstStyle>
            <a:lvl1pPr>
              <a:defRPr/>
            </a:lvl1pPr>
          </a:lstStyle>
          <a:p>
            <a:fld id="{E415B5D8-52CF-EB43-BD06-620E8FDE088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Rectangle 72"/>
          <p:cNvSpPr>
            <a:spLocks noGrp="1" noChangeArrowheads="1"/>
          </p:cNvSpPr>
          <p:nvPr>
            <p:ph type="ftr" sz="quarter" idx="3"/>
          </p:nvPr>
        </p:nvSpPr>
        <p:spPr>
          <a:xfrm>
            <a:off x="976897" y="6567488"/>
            <a:ext cx="3729037" cy="290512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Ka då ittepå? 03.11.16.</a:t>
            </a:r>
            <a:endParaRPr lang="nb-NO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2970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0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CAC2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0"/>
            <a:ext cx="9144000" cy="6552000"/>
          </a:xfrm>
          <a:prstGeom prst="rect">
            <a:avLst/>
          </a:prstGeom>
          <a:solidFill>
            <a:srgbClr val="BCD8D2">
              <a:alpha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CF80BA-7188-2B48-AB1A-12C8AD0699A8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Ka då ittepå? 03.11.16.</a:t>
            </a:r>
            <a:endParaRPr lang="nb-NO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6" name="Picture 5" descr="Bufetat_logo_NEG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389" y="-150895"/>
            <a:ext cx="1894456" cy="133871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965823" y="3088643"/>
            <a:ext cx="3227296" cy="1222561"/>
          </a:xfrm>
        </p:spPr>
        <p:txBody>
          <a:bodyPr anchor="t" anchorCtr="0"/>
          <a:lstStyle>
            <a:lvl1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 b="0" baseline="0">
                <a:solidFill>
                  <a:srgbClr val="FFFFFF"/>
                </a:solidFill>
              </a:defRPr>
            </a:lvl1pPr>
          </a:lstStyle>
          <a:p>
            <a:r>
              <a:rPr lang="nb-NO" dirty="0" smtClean="0"/>
              <a:t>Et sitat kan </a:t>
            </a:r>
            <a:br>
              <a:rPr lang="nb-NO" dirty="0" smtClean="0"/>
            </a:br>
            <a:r>
              <a:rPr lang="nb-NO" dirty="0" smtClean="0"/>
              <a:t>fint settes inn her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220883" y="2061901"/>
            <a:ext cx="724648" cy="18466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2000" dirty="0" smtClean="0">
                <a:solidFill>
                  <a:srgbClr val="FFFFFF"/>
                </a:solidFill>
              </a:rPr>
              <a:t>”</a:t>
            </a:r>
            <a:endParaRPr lang="nb-NO" sz="1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9177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552000"/>
          </a:xfrm>
          <a:prstGeom prst="rect">
            <a:avLst/>
          </a:prstGeom>
          <a:solidFill>
            <a:srgbClr val="CAC29E">
              <a:alpha val="4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CAC200"/>
              </a:solidFill>
            </a:endParaRPr>
          </a:p>
        </p:txBody>
      </p:sp>
      <p:sp>
        <p:nvSpPr>
          <p:cNvPr id="5191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415B5D8-52CF-EB43-BD06-620E8FDE088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192" name="Rectangle 7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Ka då ittepå? 03.11.16.</a:t>
            </a:r>
            <a:endParaRPr lang="nb-NO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3171504"/>
            <a:ext cx="7772400" cy="1143000"/>
          </a:xfrm>
        </p:spPr>
        <p:txBody>
          <a:bodyPr lIns="0" tIns="0" rIns="0" bIns="0"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dirty="0" err="1" smtClean="0"/>
              <a:t>Hovedtittel</a:t>
            </a:r>
            <a:endParaRPr lang="nb-NO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dirty="0" smtClean="0"/>
              <a:t>Seminartema / mai 2015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478630" y="5382409"/>
            <a:ext cx="3182471" cy="8617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200" dirty="0" smtClean="0">
                <a:solidFill>
                  <a:srgbClr val="FFFFFF"/>
                </a:solidFill>
              </a:rPr>
              <a:t>Barne-, ungdoms- og familieetaten</a:t>
            </a:r>
            <a:endParaRPr lang="nb-NO" sz="1200" dirty="0">
              <a:solidFill>
                <a:srgbClr val="FFFFFF"/>
              </a:solidFill>
            </a:endParaRPr>
          </a:p>
        </p:txBody>
      </p:sp>
      <p:pic>
        <p:nvPicPr>
          <p:cNvPr id="18" name="Picture 17" descr="Bufetat_logo_NEG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055" y="1783952"/>
            <a:ext cx="2328369" cy="164534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05038" y="5323205"/>
            <a:ext cx="6440487" cy="295275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 smtClean="0"/>
              <a:t>Foredragsholder: Navn Etternavn</a:t>
            </a:r>
            <a:endParaRPr lang="nb-NO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60" y="5628959"/>
            <a:ext cx="6451600" cy="334962"/>
          </a:xfrm>
        </p:spPr>
        <p:txBody>
          <a:bodyPr/>
          <a:lstStyle>
            <a:lvl1pPr marL="0" indent="0" algn="r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 smtClean="0"/>
              <a:t>Tittel / Stilling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80954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_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552000"/>
          </a:xfrm>
          <a:prstGeom prst="rect">
            <a:avLst/>
          </a:prstGeom>
          <a:solidFill>
            <a:srgbClr val="CAC29E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CAC200"/>
              </a:solidFill>
            </a:endParaRPr>
          </a:p>
        </p:txBody>
      </p:sp>
      <p:sp>
        <p:nvSpPr>
          <p:cNvPr id="5191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415B5D8-52CF-EB43-BD06-620E8FDE088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192" name="Rectangle 7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Ka då ittepå? 03.11.16.</a:t>
            </a:r>
            <a:endParaRPr lang="nb-NO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3171504"/>
            <a:ext cx="7772400" cy="1143000"/>
          </a:xfrm>
        </p:spPr>
        <p:txBody>
          <a:bodyPr lIns="0" tIns="0" rIns="0" bIns="0"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dirty="0" err="1" smtClean="0"/>
              <a:t>Hovedtittel</a:t>
            </a:r>
            <a:endParaRPr lang="nb-NO" noProof="0" dirty="0" smtClean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dirty="0" smtClean="0"/>
              <a:t>Seminartema / mai 2015</a:t>
            </a:r>
          </a:p>
        </p:txBody>
      </p:sp>
      <p:pic>
        <p:nvPicPr>
          <p:cNvPr id="16" name="Picture 15" descr="Bufetat_logo_NEG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055" y="1783952"/>
            <a:ext cx="2328369" cy="164534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478630" y="5382409"/>
            <a:ext cx="3182471" cy="8617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200" dirty="0" smtClean="0">
                <a:solidFill>
                  <a:srgbClr val="FFFFFF"/>
                </a:solidFill>
              </a:rPr>
              <a:t>Barne-, ungdoms- og familieetaten</a:t>
            </a:r>
            <a:endParaRPr lang="nb-NO" sz="1200" dirty="0">
              <a:solidFill>
                <a:srgbClr val="FFFFFF"/>
              </a:solidFill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05038" y="5323205"/>
            <a:ext cx="6440487" cy="295275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 smtClean="0"/>
              <a:t>Foredragsholder: Navn Etternavn</a:t>
            </a:r>
            <a:endParaRPr lang="nb-NO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60" y="5628959"/>
            <a:ext cx="6451600" cy="334962"/>
          </a:xfrm>
        </p:spPr>
        <p:txBody>
          <a:bodyPr/>
          <a:lstStyle>
            <a:lvl1pPr marL="0" indent="0" algn="r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 smtClean="0"/>
              <a:t>Tittel / Stilling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3221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552000"/>
          </a:xfrm>
          <a:prstGeom prst="rect">
            <a:avLst/>
          </a:prstGeom>
          <a:solidFill>
            <a:srgbClr val="CAC29E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CAC200"/>
              </a:solidFill>
            </a:endParaRPr>
          </a:p>
        </p:txBody>
      </p:sp>
      <p:sp>
        <p:nvSpPr>
          <p:cNvPr id="5191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415B5D8-52CF-EB43-BD06-620E8FDE088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192" name="Rectangle 7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Ka då ittepå? 03.11.16.</a:t>
            </a:r>
            <a:endParaRPr lang="nb-NO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3171504"/>
            <a:ext cx="7772400" cy="1143000"/>
          </a:xfrm>
        </p:spPr>
        <p:txBody>
          <a:bodyPr lIns="0" tIns="0" rIns="0" bIns="0"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dirty="0" err="1" smtClean="0"/>
              <a:t>Hovedtittel</a:t>
            </a:r>
            <a:endParaRPr lang="nb-NO" noProof="0" dirty="0" smtClean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dirty="0" smtClean="0"/>
              <a:t>Seminartema / mai 2015</a:t>
            </a:r>
          </a:p>
        </p:txBody>
      </p:sp>
      <p:pic>
        <p:nvPicPr>
          <p:cNvPr id="16" name="Picture 15" descr="Bufetat_logo_NEG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055" y="1783952"/>
            <a:ext cx="2328369" cy="164534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478630" y="5382409"/>
            <a:ext cx="3182471" cy="8617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200" dirty="0" smtClean="0">
                <a:solidFill>
                  <a:srgbClr val="FFFFFF"/>
                </a:solidFill>
              </a:rPr>
              <a:t>Barne-, ungdoms- og familieetaten</a:t>
            </a:r>
            <a:endParaRPr lang="nb-NO" sz="1200" dirty="0">
              <a:solidFill>
                <a:srgbClr val="FFFFFF"/>
              </a:solidFill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05038" y="5323205"/>
            <a:ext cx="6440487" cy="295275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 smtClean="0"/>
              <a:t>Foredragsholder: Navn Etternavn</a:t>
            </a:r>
            <a:endParaRPr lang="nb-NO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60" y="5628959"/>
            <a:ext cx="6451600" cy="334962"/>
          </a:xfrm>
        </p:spPr>
        <p:txBody>
          <a:bodyPr/>
          <a:lstStyle>
            <a:lvl1pPr marL="0" indent="0" algn="r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 smtClean="0"/>
              <a:t>Tittel / Stilling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3404482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_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auto">
          <a:xfrm>
            <a:off x="0" y="-1"/>
            <a:ext cx="9144000" cy="6552000"/>
          </a:xfrm>
          <a:prstGeom prst="rect">
            <a:avLst/>
          </a:prstGeom>
          <a:solidFill>
            <a:srgbClr val="CAC29E">
              <a:alpha val="2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CAC200"/>
              </a:solidFill>
            </a:endParaRPr>
          </a:p>
        </p:txBody>
      </p:sp>
      <p:sp>
        <p:nvSpPr>
          <p:cNvPr id="5191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415B5D8-52CF-EB43-BD06-620E8FDE088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192" name="Rectangle 7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Ka då ittepå? 03.11.16.</a:t>
            </a:r>
            <a:endParaRPr lang="nb-NO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3171504"/>
            <a:ext cx="7772400" cy="1143000"/>
          </a:xfrm>
        </p:spPr>
        <p:txBody>
          <a:bodyPr lIns="0" tIns="0" rIns="0" bIns="0"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dirty="0" err="1" smtClean="0"/>
              <a:t>Hovedtittel</a:t>
            </a:r>
            <a:endParaRPr lang="nb-NO" noProof="0" dirty="0" smtClean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dirty="0" smtClean="0"/>
              <a:t>Seminartema / mai 2015</a:t>
            </a:r>
          </a:p>
        </p:txBody>
      </p:sp>
      <p:pic>
        <p:nvPicPr>
          <p:cNvPr id="16" name="Picture 15" descr="Bufetat_logo_NEG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055" y="1783952"/>
            <a:ext cx="2328369" cy="164534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478630" y="5382409"/>
            <a:ext cx="3182471" cy="8617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200" dirty="0" smtClean="0">
                <a:solidFill>
                  <a:srgbClr val="FFFFFF"/>
                </a:solidFill>
              </a:rPr>
              <a:t>Barne-, ungdoms- og familieetaten</a:t>
            </a:r>
            <a:endParaRPr lang="nb-NO" sz="1200" dirty="0">
              <a:solidFill>
                <a:srgbClr val="FFFFFF"/>
              </a:solidFill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05038" y="5323205"/>
            <a:ext cx="6440487" cy="295275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 smtClean="0"/>
              <a:t>Foredragsholder: Navn Etternavn</a:t>
            </a:r>
            <a:endParaRPr lang="nb-NO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60" y="5628959"/>
            <a:ext cx="6451600" cy="334962"/>
          </a:xfrm>
        </p:spPr>
        <p:txBody>
          <a:bodyPr/>
          <a:lstStyle>
            <a:lvl1pPr marL="0" indent="0" algn="r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 smtClean="0"/>
              <a:t>Tittel / Stilling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85302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PT_1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-20638"/>
            <a:ext cx="9144000" cy="6551613"/>
          </a:xfrm>
          <a:prstGeom prst="rect">
            <a:avLst/>
          </a:prstGeom>
          <a:solidFill>
            <a:srgbClr val="CAC29E">
              <a:alpha val="5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9" name="TextBox 22"/>
          <p:cNvSpPr txBox="1">
            <a:spLocks noChangeArrowheads="1"/>
          </p:cNvSpPr>
          <p:nvPr userDrawn="1"/>
        </p:nvSpPr>
        <p:spPr bwMode="auto">
          <a:xfrm>
            <a:off x="5478463" y="5381625"/>
            <a:ext cx="3182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b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200" b="0" smtClean="0">
                <a:solidFill>
                  <a:srgbClr val="FFFFFF"/>
                </a:solidFill>
              </a:rPr>
              <a:t>Barne-, ungdoms- og familieetaten</a:t>
            </a:r>
          </a:p>
        </p:txBody>
      </p:sp>
      <p:pic>
        <p:nvPicPr>
          <p:cNvPr id="10" name="Picture 25" descr="Bufetat_logo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3017838"/>
            <a:ext cx="8001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045264"/>
            <a:ext cx="7772400" cy="1143000"/>
          </a:xfrm>
        </p:spPr>
        <p:txBody>
          <a:bodyPr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dirty="0" smtClean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720" y="5323205"/>
            <a:ext cx="7964805" cy="2952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0720" y="5628959"/>
            <a:ext cx="7965440" cy="334962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615832"/>
            <a:ext cx="6400800" cy="381417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fld id="{94162836-8C9C-488F-8A0D-0B6F0956713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b="1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b-NO" smtClean="0"/>
              <a:t>Ka då ittepå? 03.11.16.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4634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0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auto">
          <a:xfrm>
            <a:off x="0" y="-1"/>
            <a:ext cx="9144000" cy="6552000"/>
          </a:xfrm>
          <a:prstGeom prst="rect">
            <a:avLst/>
          </a:prstGeom>
          <a:solidFill>
            <a:srgbClr val="CAC29E">
              <a:alpha val="4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3171504"/>
            <a:ext cx="7772400" cy="1143000"/>
          </a:xfrm>
        </p:spPr>
        <p:txBody>
          <a:bodyPr lIns="0" tIns="0" rIns="0" bIns="0" anchor="t"/>
          <a:lstStyle>
            <a:lvl1pPr>
              <a:defRPr sz="4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dirty="0" err="1" smtClean="0"/>
              <a:t>Hovedtittel</a:t>
            </a:r>
            <a:endParaRPr lang="nb-NO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 dirty="0" smtClean="0"/>
              <a:t>Seminartema / mai 2015</a:t>
            </a:r>
          </a:p>
        </p:txBody>
      </p:sp>
      <p:pic>
        <p:nvPicPr>
          <p:cNvPr id="12" name="Picture 11" descr="Bufetat_logo_NEG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055" y="1783952"/>
            <a:ext cx="2328369" cy="1645344"/>
          </a:xfrm>
          <a:prstGeom prst="rect">
            <a:avLst/>
          </a:prstGeom>
        </p:spPr>
      </p:pic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CAC200"/>
              </a:solidFill>
            </a:endParaRPr>
          </a:p>
        </p:txBody>
      </p:sp>
      <p:sp>
        <p:nvSpPr>
          <p:cNvPr id="5191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415B5D8-52CF-EB43-BD06-620E8FDE088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192" name="Rectangle 7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Ka då ittepå? 03.11.16.</a:t>
            </a:r>
            <a:endParaRPr lang="nb-NO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478630" y="5382409"/>
            <a:ext cx="3182471" cy="8617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200" dirty="0" smtClean="0">
                <a:solidFill>
                  <a:srgbClr val="FFFFFF"/>
                </a:solidFill>
              </a:rPr>
              <a:t>Barne-, ungdoms- og familieetaten</a:t>
            </a:r>
            <a:endParaRPr lang="nb-NO" sz="1200" dirty="0">
              <a:solidFill>
                <a:srgbClr val="FFFFFF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05038" y="5323205"/>
            <a:ext cx="6440487" cy="295275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 smtClean="0"/>
              <a:t>Foredragsholder: Navn Etternavn</a:t>
            </a:r>
            <a:endParaRPr lang="nb-NO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60" y="5628959"/>
            <a:ext cx="6451600" cy="334962"/>
          </a:xfrm>
        </p:spPr>
        <p:txBody>
          <a:bodyPr/>
          <a:lstStyle>
            <a:lvl1pPr marL="0" indent="0" algn="r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 smtClean="0"/>
              <a:t>Tittel / Stilling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067266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CAC200"/>
              </a:solidFill>
            </a:endParaRPr>
          </a:p>
        </p:txBody>
      </p:sp>
      <p:sp>
        <p:nvSpPr>
          <p:cNvPr id="5191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415B5D8-52CF-EB43-BD06-620E8FDE088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192" name="Rectangle 7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Ka då ittepå? 03.11.16.</a:t>
            </a:r>
            <a:endParaRPr lang="nb-NO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5" name="Picture 4" descr="Bufetat_logo_CMY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6" y="2375647"/>
            <a:ext cx="564776" cy="54385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 bwMode="auto">
          <a:xfrm>
            <a:off x="668764" y="6532072"/>
            <a:ext cx="7856291" cy="6756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3171504"/>
            <a:ext cx="7772400" cy="1143000"/>
          </a:xfrm>
        </p:spPr>
        <p:txBody>
          <a:bodyPr lIns="0" tIns="0" rIns="0" bIns="0" anchor="t"/>
          <a:lstStyle>
            <a:lvl1pPr>
              <a:defRPr sz="4500" b="0" baseline="0">
                <a:solidFill>
                  <a:srgbClr val="CAC29E"/>
                </a:solidFill>
              </a:defRPr>
            </a:lvl1pPr>
          </a:lstStyle>
          <a:p>
            <a:pPr lvl="0"/>
            <a:r>
              <a:rPr lang="nb-NO" noProof="0" dirty="0" err="1" smtClean="0"/>
              <a:t>Hovedtittel</a:t>
            </a:r>
            <a:endParaRPr lang="nb-NO" noProof="0" dirty="0" smtClean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5800" y="3788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rgbClr val="CAC29E"/>
                </a:solidFill>
              </a:defRPr>
            </a:lvl1pPr>
          </a:lstStyle>
          <a:p>
            <a:pPr lvl="0"/>
            <a:r>
              <a:rPr lang="nb-NO" noProof="0" dirty="0" smtClean="0"/>
              <a:t>Seminartema / mai 2015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78630" y="5382409"/>
            <a:ext cx="3182471" cy="8617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rgbClr val="CAC29E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rgbClr val="CAC29E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rgbClr val="CAC29E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rgbClr val="CAC29E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200" dirty="0" smtClean="0">
                <a:solidFill>
                  <a:srgbClr val="CAC29E"/>
                </a:solidFill>
              </a:rPr>
              <a:t>Barne-, ungdoms- og familieetaten</a:t>
            </a:r>
            <a:endParaRPr lang="nb-NO" sz="1200" dirty="0">
              <a:solidFill>
                <a:srgbClr val="CAC29E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05038" y="5323205"/>
            <a:ext cx="6440487" cy="295275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400" b="1" baseline="0">
                <a:solidFill>
                  <a:srgbClr val="CAC29E"/>
                </a:solidFill>
              </a:defRPr>
            </a:lvl1pPr>
          </a:lstStyle>
          <a:p>
            <a:pPr lvl="0"/>
            <a:r>
              <a:rPr lang="nb-NO" dirty="0" smtClean="0"/>
              <a:t>Foredragsholder: Navn Etternavn</a:t>
            </a:r>
            <a:endParaRPr lang="nb-NO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60" y="5628959"/>
            <a:ext cx="6451600" cy="334962"/>
          </a:xfrm>
        </p:spPr>
        <p:txBody>
          <a:bodyPr/>
          <a:lstStyle>
            <a:lvl1pPr marL="0" indent="0" algn="r">
              <a:buNone/>
              <a:defRPr sz="1400" baseline="0">
                <a:solidFill>
                  <a:srgbClr val="CAC29E"/>
                </a:solidFill>
              </a:defRPr>
            </a:lvl1pPr>
          </a:lstStyle>
          <a:p>
            <a:pPr lvl="0"/>
            <a:r>
              <a:rPr lang="nb-NO" dirty="0" smtClean="0"/>
              <a:t>Tittel / Stilling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4247945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7BEFEC-D950-D64D-952D-744721311290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Ka då ittepå? 03.11.16.</a:t>
            </a:r>
            <a:endParaRPr lang="nb-NO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32117" y="1934138"/>
            <a:ext cx="7762595" cy="598392"/>
          </a:xfrm>
        </p:spPr>
        <p:txBody>
          <a:bodyPr lIns="0" tIns="0" rIns="0" bIns="0" anchor="b" anchorCtr="0"/>
          <a:lstStyle>
            <a:lvl1pPr algn="l">
              <a:defRPr sz="4500" b="0" cap="none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9783" y="2667571"/>
            <a:ext cx="7772400" cy="3249135"/>
          </a:xfrm>
        </p:spPr>
        <p:txBody>
          <a:bodyPr wrap="square" lIns="0" tIns="0" rIns="0" bIns="0" anchor="t" anchorCtr="0"/>
          <a:lstStyle>
            <a:lvl1pPr marL="0" indent="0">
              <a:buNone/>
              <a:defRPr sz="2200" baseline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Undertittel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668764" y="6532072"/>
            <a:ext cx="7856291" cy="6756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Picture 5" descr="Bufetat_logo_s-hv_l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9" y="261471"/>
            <a:ext cx="552825" cy="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956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5800" y="1913613"/>
            <a:ext cx="3721847" cy="4384090"/>
          </a:xfrm>
        </p:spPr>
        <p:txBody>
          <a:bodyPr/>
          <a:lstStyle>
            <a:lvl1pPr marL="188913" indent="-188913">
              <a:buClr>
                <a:schemeClr val="tx2">
                  <a:lumMod val="75000"/>
                  <a:lumOff val="25000"/>
                </a:schemeClr>
              </a:buClr>
              <a:buFont typeface="Wingdings" charset="2"/>
              <a:buChar char="§"/>
              <a:defRPr sz="2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4752788" y="1912471"/>
            <a:ext cx="3721847" cy="4403161"/>
          </a:xfrm>
        </p:spPr>
        <p:txBody>
          <a:bodyPr/>
          <a:lstStyle>
            <a:lvl1pPr marL="188913" indent="-188913">
              <a:buClr>
                <a:schemeClr val="tx2">
                  <a:lumMod val="75000"/>
                  <a:lumOff val="25000"/>
                </a:schemeClr>
              </a:buClr>
              <a:buFont typeface="Wingdings" charset="2"/>
              <a:buChar char="§"/>
              <a:defRPr sz="2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3" name="Rectangle 7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0251" y="6567488"/>
            <a:ext cx="273455" cy="290512"/>
          </a:xfrm>
        </p:spPr>
        <p:txBody>
          <a:bodyPr/>
          <a:lstStyle>
            <a:lvl1pPr>
              <a:defRPr/>
            </a:lvl1pPr>
          </a:lstStyle>
          <a:p>
            <a:fld id="{E415B5D8-52CF-EB43-BD06-620E8FDE088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Rectangle 72"/>
          <p:cNvSpPr>
            <a:spLocks noGrp="1" noChangeArrowheads="1"/>
          </p:cNvSpPr>
          <p:nvPr>
            <p:ph type="ftr" sz="quarter" idx="3"/>
          </p:nvPr>
        </p:nvSpPr>
        <p:spPr>
          <a:xfrm>
            <a:off x="976897" y="6567488"/>
            <a:ext cx="3729037" cy="290512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Ka då ittepå? 03.11.16.</a:t>
            </a:r>
            <a:endParaRPr lang="nb-NO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>
            <a:off x="668764" y="6532072"/>
            <a:ext cx="7856291" cy="6756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87294" y="949729"/>
            <a:ext cx="7769411" cy="835025"/>
          </a:xfrm>
        </p:spPr>
        <p:txBody>
          <a:bodyPr/>
          <a:lstStyle>
            <a:lvl1pPr>
              <a:defRPr sz="35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pic>
        <p:nvPicPr>
          <p:cNvPr id="17" name="Picture 16" descr="Bufetat_logo_s-hv_l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9" y="261471"/>
            <a:ext cx="552825" cy="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333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4"/>
          </p:nvPr>
        </p:nvSpPr>
        <p:spPr>
          <a:xfrm>
            <a:off x="4631766" y="1912470"/>
            <a:ext cx="3824940" cy="4392705"/>
          </a:xfrm>
          <a:solidFill>
            <a:schemeClr val="tx2">
              <a:lumMod val="50000"/>
              <a:lumOff val="50000"/>
              <a:alpha val="22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Drag </a:t>
            </a:r>
            <a:r>
              <a:rPr lang="nb-NO" dirty="0" err="1" smtClean="0"/>
              <a:t>picture</a:t>
            </a:r>
            <a:r>
              <a:rPr lang="nb-NO" dirty="0" smtClean="0"/>
              <a:t> to placeholder or </a:t>
            </a:r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add</a:t>
            </a:r>
            <a:endParaRPr lang="nb-NO" dirty="0"/>
          </a:p>
        </p:txBody>
      </p:sp>
      <p:sp>
        <p:nvSpPr>
          <p:cNvPr id="17" name="Rectangle 7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0251" y="6560017"/>
            <a:ext cx="273455" cy="290512"/>
          </a:xfrm>
        </p:spPr>
        <p:txBody>
          <a:bodyPr/>
          <a:lstStyle>
            <a:lvl1pPr>
              <a:defRPr/>
            </a:lvl1pPr>
          </a:lstStyle>
          <a:p>
            <a:fld id="{E415B5D8-52CF-EB43-BD06-620E8FDE088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8" name="Rectangle 72"/>
          <p:cNvSpPr>
            <a:spLocks noGrp="1" noChangeArrowheads="1"/>
          </p:cNvSpPr>
          <p:nvPr>
            <p:ph type="ftr" sz="quarter" idx="3"/>
          </p:nvPr>
        </p:nvSpPr>
        <p:spPr>
          <a:xfrm>
            <a:off x="976897" y="6560017"/>
            <a:ext cx="3729037" cy="290512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Ka då ittepå? 03.11.16.</a:t>
            </a:r>
            <a:endParaRPr lang="nb-NO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668764" y="6532072"/>
            <a:ext cx="7856291" cy="6756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5800" y="1913613"/>
            <a:ext cx="3721847" cy="4384090"/>
          </a:xfrm>
        </p:spPr>
        <p:txBody>
          <a:bodyPr/>
          <a:lstStyle>
            <a:lvl1pPr marL="188913" indent="-188913">
              <a:buClr>
                <a:schemeClr val="tx2">
                  <a:lumMod val="75000"/>
                  <a:lumOff val="25000"/>
                </a:schemeClr>
              </a:buClr>
              <a:buFont typeface="Wingdings" charset="2"/>
              <a:buChar char="§"/>
              <a:defRPr sz="2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7294" y="949729"/>
            <a:ext cx="7769411" cy="835025"/>
          </a:xfrm>
        </p:spPr>
        <p:txBody>
          <a:bodyPr/>
          <a:lstStyle>
            <a:lvl1pPr>
              <a:defRPr sz="35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pic>
        <p:nvPicPr>
          <p:cNvPr id="19" name="Picture 18" descr="Bufetat_logo_s-hv_l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9" y="261471"/>
            <a:ext cx="552825" cy="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655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idx="14"/>
          </p:nvPr>
        </p:nvSpPr>
        <p:spPr>
          <a:xfrm>
            <a:off x="4631766" y="1912470"/>
            <a:ext cx="3824940" cy="2099236"/>
          </a:xfrm>
          <a:solidFill>
            <a:schemeClr val="tx2">
              <a:lumMod val="50000"/>
              <a:lumOff val="50000"/>
              <a:alpha val="22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Drag </a:t>
            </a:r>
            <a:r>
              <a:rPr lang="nb-NO" dirty="0" err="1" smtClean="0"/>
              <a:t>picture</a:t>
            </a:r>
            <a:r>
              <a:rPr lang="nb-NO" dirty="0" smtClean="0"/>
              <a:t> to placeholder or </a:t>
            </a:r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add</a:t>
            </a:r>
            <a:endParaRPr lang="nb-NO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idx="15"/>
          </p:nvPr>
        </p:nvSpPr>
        <p:spPr>
          <a:xfrm>
            <a:off x="4631766" y="4198470"/>
            <a:ext cx="3824940" cy="2099236"/>
          </a:xfrm>
          <a:solidFill>
            <a:schemeClr val="tx2">
              <a:lumMod val="50000"/>
              <a:lumOff val="50000"/>
              <a:alpha val="22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Drag </a:t>
            </a:r>
            <a:r>
              <a:rPr lang="nb-NO" dirty="0" err="1" smtClean="0"/>
              <a:t>picture</a:t>
            </a:r>
            <a:r>
              <a:rPr lang="nb-NO" dirty="0" smtClean="0"/>
              <a:t> to placeholder or </a:t>
            </a:r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add</a:t>
            </a:r>
            <a:endParaRPr lang="nb-NO" dirty="0"/>
          </a:p>
        </p:txBody>
      </p:sp>
      <p:sp>
        <p:nvSpPr>
          <p:cNvPr id="25" name="Rectangle 7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0251" y="6567488"/>
            <a:ext cx="273455" cy="290512"/>
          </a:xfrm>
        </p:spPr>
        <p:txBody>
          <a:bodyPr/>
          <a:lstStyle>
            <a:lvl1pPr>
              <a:defRPr/>
            </a:lvl1pPr>
          </a:lstStyle>
          <a:p>
            <a:fld id="{E415B5D8-52CF-EB43-BD06-620E8FDE088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6" name="Rectangle 72"/>
          <p:cNvSpPr>
            <a:spLocks noGrp="1" noChangeArrowheads="1"/>
          </p:cNvSpPr>
          <p:nvPr>
            <p:ph type="ftr" sz="quarter" idx="3"/>
          </p:nvPr>
        </p:nvSpPr>
        <p:spPr>
          <a:xfrm>
            <a:off x="976897" y="6567488"/>
            <a:ext cx="3729037" cy="290512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Ka då ittepå? 03.11.16.</a:t>
            </a:r>
            <a:endParaRPr lang="nb-NO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668764" y="6532072"/>
            <a:ext cx="7856291" cy="6756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5800" y="1913613"/>
            <a:ext cx="3721847" cy="4384090"/>
          </a:xfrm>
        </p:spPr>
        <p:txBody>
          <a:bodyPr/>
          <a:lstStyle>
            <a:lvl1pPr marL="188913" indent="-188913">
              <a:buClr>
                <a:schemeClr val="tx2">
                  <a:lumMod val="75000"/>
                  <a:lumOff val="25000"/>
                </a:schemeClr>
              </a:buClr>
              <a:buFont typeface="Wingdings" charset="2"/>
              <a:buChar char="§"/>
              <a:defRPr sz="2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7294" y="949729"/>
            <a:ext cx="7769411" cy="835025"/>
          </a:xfrm>
        </p:spPr>
        <p:txBody>
          <a:bodyPr/>
          <a:lstStyle>
            <a:lvl1pPr>
              <a:defRPr sz="35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pic>
        <p:nvPicPr>
          <p:cNvPr id="14" name="Picture 13" descr="Bufetat_logo_s-hv_l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9" y="261471"/>
            <a:ext cx="552825" cy="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771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0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CAC2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CF80BA-7188-2B48-AB1A-12C8AD0699A8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Ka då ittepå? 03.11.16.</a:t>
            </a:r>
            <a:endParaRPr lang="nb-NO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3" name="Picture 12" descr="Bufetat_logo_NEG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389" y="-150895"/>
            <a:ext cx="1894456" cy="1338719"/>
          </a:xfrm>
          <a:prstGeom prst="rect">
            <a:avLst/>
          </a:prstGeom>
        </p:spPr>
      </p:pic>
      <p:sp>
        <p:nvSpPr>
          <p:cNvPr id="6" name="Rounded Rectangle 5"/>
          <p:cNvSpPr/>
          <p:nvPr userDrawn="1"/>
        </p:nvSpPr>
        <p:spPr bwMode="auto">
          <a:xfrm>
            <a:off x="724647" y="851646"/>
            <a:ext cx="3443941" cy="5087472"/>
          </a:xfrm>
          <a:prstGeom prst="roundRect">
            <a:avLst>
              <a:gd name="adj" fmla="val 8322"/>
            </a:avLst>
          </a:prstGeom>
          <a:solidFill>
            <a:srgbClr val="FFFFFF">
              <a:alpha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947919" y="1136100"/>
            <a:ext cx="2966669" cy="694194"/>
          </a:xfrm>
          <a:noFill/>
        </p:spPr>
        <p:txBody>
          <a:bodyPr/>
          <a:lstStyle>
            <a:lvl1pPr>
              <a:defRPr sz="3000" b="0" i="0" u="none" strike="noStrike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947269" y="2031999"/>
            <a:ext cx="2974789" cy="3668059"/>
          </a:xfrm>
        </p:spPr>
        <p:txBody>
          <a:bodyPr/>
          <a:lstStyle>
            <a:lvl1pPr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199105720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0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CAC2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CF80BA-7188-2B48-AB1A-12C8AD0699A8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Ka då ittepå? 03.11.16.</a:t>
            </a:r>
            <a:endParaRPr lang="nb-NO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3" name="Picture 12" descr="Bufetat_logo_NEG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389" y="-150895"/>
            <a:ext cx="1894456" cy="1338719"/>
          </a:xfrm>
          <a:prstGeom prst="rect">
            <a:avLst/>
          </a:prstGeom>
        </p:spPr>
      </p:pic>
      <p:sp>
        <p:nvSpPr>
          <p:cNvPr id="6" name="Rounded Rectangle 5"/>
          <p:cNvSpPr/>
          <p:nvPr userDrawn="1"/>
        </p:nvSpPr>
        <p:spPr bwMode="auto">
          <a:xfrm>
            <a:off x="993588" y="1419412"/>
            <a:ext cx="7156824" cy="4519705"/>
          </a:xfrm>
          <a:prstGeom prst="roundRect">
            <a:avLst>
              <a:gd name="adj" fmla="val 6370"/>
            </a:avLst>
          </a:prstGeom>
          <a:solidFill>
            <a:srgbClr val="FFFFFF">
              <a:alpha val="8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373742" y="1995233"/>
            <a:ext cx="6438461" cy="542914"/>
          </a:xfrm>
          <a:noFill/>
        </p:spPr>
        <p:txBody>
          <a:bodyPr/>
          <a:lstStyle>
            <a:lvl1pPr>
              <a:defRPr sz="3000" b="0" i="0" u="none" strike="noStrike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2"/>
          </p:nvPr>
        </p:nvSpPr>
        <p:spPr>
          <a:xfrm>
            <a:off x="1373092" y="2726765"/>
            <a:ext cx="6456084" cy="2868706"/>
          </a:xfrm>
        </p:spPr>
        <p:txBody>
          <a:bodyPr/>
          <a:lstStyle>
            <a:lvl1pPr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335421141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551706"/>
          </a:xfrm>
          <a:solidFill>
            <a:srgbClr val="7F7F7F">
              <a:alpha val="22000"/>
            </a:srgb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Drag </a:t>
            </a:r>
            <a:r>
              <a:rPr lang="nb-NO" dirty="0" err="1" smtClean="0"/>
              <a:t>picture</a:t>
            </a:r>
            <a:r>
              <a:rPr lang="nb-NO" dirty="0" smtClean="0"/>
              <a:t> to placeholder or </a:t>
            </a:r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add</a:t>
            </a:r>
            <a:endParaRPr lang="nb-NO" dirty="0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CAC200"/>
              </a:solidFill>
            </a:endParaRP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0251" y="6567488"/>
            <a:ext cx="273455" cy="290512"/>
          </a:xfrm>
        </p:spPr>
        <p:txBody>
          <a:bodyPr/>
          <a:lstStyle>
            <a:lvl1pPr>
              <a:defRPr/>
            </a:lvl1pPr>
          </a:lstStyle>
          <a:p>
            <a:fld id="{E415B5D8-52CF-EB43-BD06-620E8FDE088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Rectangle 72"/>
          <p:cNvSpPr>
            <a:spLocks noGrp="1" noChangeArrowheads="1"/>
          </p:cNvSpPr>
          <p:nvPr>
            <p:ph type="ftr" sz="quarter" idx="3"/>
          </p:nvPr>
        </p:nvSpPr>
        <p:spPr>
          <a:xfrm>
            <a:off x="976897" y="6567488"/>
            <a:ext cx="3729037" cy="290512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Ka då ittepå? 03.11.16.</a:t>
            </a:r>
            <a:endParaRPr lang="nb-NO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4" name="Picture 13" descr="Bufetat_logo_NEG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389" y="-150895"/>
            <a:ext cx="1894456" cy="1338719"/>
          </a:xfrm>
          <a:prstGeom prst="rect">
            <a:avLst/>
          </a:prstGeom>
        </p:spPr>
      </p:pic>
      <p:sp>
        <p:nvSpPr>
          <p:cNvPr id="15" name="Rounded Rectangle 14"/>
          <p:cNvSpPr/>
          <p:nvPr userDrawn="1"/>
        </p:nvSpPr>
        <p:spPr bwMode="auto">
          <a:xfrm>
            <a:off x="993588" y="1419412"/>
            <a:ext cx="7156824" cy="4519705"/>
          </a:xfrm>
          <a:prstGeom prst="roundRect">
            <a:avLst>
              <a:gd name="adj" fmla="val 6370"/>
            </a:avLst>
          </a:prstGeom>
          <a:solidFill>
            <a:srgbClr val="FFFFFF">
              <a:alpha val="8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FFFFFF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373742" y="1995233"/>
            <a:ext cx="6438461" cy="542914"/>
          </a:xfrm>
          <a:noFill/>
        </p:spPr>
        <p:txBody>
          <a:bodyPr/>
          <a:lstStyle>
            <a:lvl1pPr>
              <a:defRPr sz="3000" b="0" i="0" u="none" strike="noStrike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dirty="0" smtClean="0"/>
              <a:t>Tittel kan også </a:t>
            </a:r>
            <a:br>
              <a:rPr lang="nb-NO" dirty="0" smtClean="0"/>
            </a:br>
            <a:r>
              <a:rPr lang="nb-NO" dirty="0" smtClean="0"/>
              <a:t>stå på to linjer</a:t>
            </a:r>
            <a:endParaRPr lang="nb-NO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0"/>
          </p:nvPr>
        </p:nvSpPr>
        <p:spPr>
          <a:xfrm>
            <a:off x="1373092" y="2726765"/>
            <a:ext cx="6456084" cy="2868706"/>
          </a:xfrm>
        </p:spPr>
        <p:txBody>
          <a:bodyPr/>
          <a:lstStyle>
            <a:lvl1pPr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4826195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2472" y="1180351"/>
            <a:ext cx="7978587" cy="4676590"/>
          </a:xfrm>
          <a:solidFill>
            <a:srgbClr val="7F7F7F">
              <a:alpha val="22000"/>
            </a:srgb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Drag </a:t>
            </a:r>
            <a:r>
              <a:rPr lang="nb-NO" dirty="0" err="1" smtClean="0"/>
              <a:t>picture</a:t>
            </a:r>
            <a:r>
              <a:rPr lang="nb-NO" dirty="0" smtClean="0"/>
              <a:t> to placeholder or </a:t>
            </a:r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add</a:t>
            </a:r>
            <a:endParaRPr lang="nb-NO" dirty="0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0251" y="6567488"/>
            <a:ext cx="273455" cy="290512"/>
          </a:xfrm>
        </p:spPr>
        <p:txBody>
          <a:bodyPr/>
          <a:lstStyle>
            <a:lvl1pPr>
              <a:defRPr/>
            </a:lvl1pPr>
          </a:lstStyle>
          <a:p>
            <a:fld id="{E415B5D8-52CF-EB43-BD06-620E8FDE088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Rectangle 72"/>
          <p:cNvSpPr>
            <a:spLocks noGrp="1" noChangeArrowheads="1"/>
          </p:cNvSpPr>
          <p:nvPr>
            <p:ph type="ftr" sz="quarter" idx="3"/>
          </p:nvPr>
        </p:nvSpPr>
        <p:spPr>
          <a:xfrm>
            <a:off x="976897" y="6567488"/>
            <a:ext cx="3729037" cy="290512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Ka då ittepå? 03.11.16.</a:t>
            </a:r>
            <a:endParaRPr lang="nb-NO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668764" y="6532072"/>
            <a:ext cx="7856291" cy="6756"/>
          </a:xfrm>
          <a:prstGeom prst="line">
            <a:avLst/>
          </a:prstGeom>
          <a:ln>
            <a:solidFill>
              <a:srgbClr val="CAC29E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2" name="Picture 11" descr="Bufetat_logo_s-hv_l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9" y="261471"/>
            <a:ext cx="552825" cy="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0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103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6.xml"/><Relationship Id="rId18" Type="http://schemas.openxmlformats.org/officeDocument/2006/relationships/slideLayout" Target="../slideLayouts/slideLayout121.xml"/><Relationship Id="rId26" Type="http://schemas.openxmlformats.org/officeDocument/2006/relationships/slideLayout" Target="../slideLayouts/slideLayout129.xml"/><Relationship Id="rId39" Type="http://schemas.openxmlformats.org/officeDocument/2006/relationships/slideLayout" Target="../slideLayouts/slideLayout142.xml"/><Relationship Id="rId21" Type="http://schemas.openxmlformats.org/officeDocument/2006/relationships/slideLayout" Target="../slideLayouts/slideLayout124.xml"/><Relationship Id="rId34" Type="http://schemas.openxmlformats.org/officeDocument/2006/relationships/slideLayout" Target="../slideLayouts/slideLayout137.xml"/><Relationship Id="rId42" Type="http://schemas.openxmlformats.org/officeDocument/2006/relationships/slideLayout" Target="../slideLayouts/slideLayout145.xml"/><Relationship Id="rId47" Type="http://schemas.openxmlformats.org/officeDocument/2006/relationships/slideLayout" Target="../slideLayouts/slideLayout150.xml"/><Relationship Id="rId50" Type="http://schemas.openxmlformats.org/officeDocument/2006/relationships/slideLayout" Target="../slideLayouts/slideLayout153.xml"/><Relationship Id="rId55" Type="http://schemas.openxmlformats.org/officeDocument/2006/relationships/slideLayout" Target="../slideLayouts/slideLayout158.xml"/><Relationship Id="rId6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20" Type="http://schemas.openxmlformats.org/officeDocument/2006/relationships/slideLayout" Target="../slideLayouts/slideLayout123.xml"/><Relationship Id="rId29" Type="http://schemas.openxmlformats.org/officeDocument/2006/relationships/slideLayout" Target="../slideLayouts/slideLayout132.xml"/><Relationship Id="rId41" Type="http://schemas.openxmlformats.org/officeDocument/2006/relationships/slideLayout" Target="../slideLayouts/slideLayout144.xml"/><Relationship Id="rId54" Type="http://schemas.openxmlformats.org/officeDocument/2006/relationships/slideLayout" Target="../slideLayouts/slideLayout157.xml"/><Relationship Id="rId6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24" Type="http://schemas.openxmlformats.org/officeDocument/2006/relationships/slideLayout" Target="../slideLayouts/slideLayout127.xml"/><Relationship Id="rId32" Type="http://schemas.openxmlformats.org/officeDocument/2006/relationships/slideLayout" Target="../slideLayouts/slideLayout135.xml"/><Relationship Id="rId37" Type="http://schemas.openxmlformats.org/officeDocument/2006/relationships/slideLayout" Target="../slideLayouts/slideLayout140.xml"/><Relationship Id="rId40" Type="http://schemas.openxmlformats.org/officeDocument/2006/relationships/slideLayout" Target="../slideLayouts/slideLayout143.xml"/><Relationship Id="rId45" Type="http://schemas.openxmlformats.org/officeDocument/2006/relationships/slideLayout" Target="../slideLayouts/slideLayout148.xml"/><Relationship Id="rId53" Type="http://schemas.openxmlformats.org/officeDocument/2006/relationships/slideLayout" Target="../slideLayouts/slideLayout156.xml"/><Relationship Id="rId58" Type="http://schemas.openxmlformats.org/officeDocument/2006/relationships/slideLayout" Target="../slideLayouts/slideLayout161.xml"/><Relationship Id="rId66" Type="http://schemas.openxmlformats.org/officeDocument/2006/relationships/theme" Target="../theme/theme2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23" Type="http://schemas.openxmlformats.org/officeDocument/2006/relationships/slideLayout" Target="../slideLayouts/slideLayout126.xml"/><Relationship Id="rId28" Type="http://schemas.openxmlformats.org/officeDocument/2006/relationships/slideLayout" Target="../slideLayouts/slideLayout131.xml"/><Relationship Id="rId36" Type="http://schemas.openxmlformats.org/officeDocument/2006/relationships/slideLayout" Target="../slideLayouts/slideLayout139.xml"/><Relationship Id="rId49" Type="http://schemas.openxmlformats.org/officeDocument/2006/relationships/slideLayout" Target="../slideLayouts/slideLayout152.xml"/><Relationship Id="rId57" Type="http://schemas.openxmlformats.org/officeDocument/2006/relationships/slideLayout" Target="../slideLayouts/slideLayout160.xml"/><Relationship Id="rId61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13.xml"/><Relationship Id="rId19" Type="http://schemas.openxmlformats.org/officeDocument/2006/relationships/slideLayout" Target="../slideLayouts/slideLayout122.xml"/><Relationship Id="rId31" Type="http://schemas.openxmlformats.org/officeDocument/2006/relationships/slideLayout" Target="../slideLayouts/slideLayout134.xml"/><Relationship Id="rId44" Type="http://schemas.openxmlformats.org/officeDocument/2006/relationships/slideLayout" Target="../slideLayouts/slideLayout147.xml"/><Relationship Id="rId52" Type="http://schemas.openxmlformats.org/officeDocument/2006/relationships/slideLayout" Target="../slideLayouts/slideLayout155.xml"/><Relationship Id="rId60" Type="http://schemas.openxmlformats.org/officeDocument/2006/relationships/slideLayout" Target="../slideLayouts/slideLayout163.xml"/><Relationship Id="rId65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Relationship Id="rId22" Type="http://schemas.openxmlformats.org/officeDocument/2006/relationships/slideLayout" Target="../slideLayouts/slideLayout125.xml"/><Relationship Id="rId27" Type="http://schemas.openxmlformats.org/officeDocument/2006/relationships/slideLayout" Target="../slideLayouts/slideLayout130.xml"/><Relationship Id="rId30" Type="http://schemas.openxmlformats.org/officeDocument/2006/relationships/slideLayout" Target="../slideLayouts/slideLayout133.xml"/><Relationship Id="rId35" Type="http://schemas.openxmlformats.org/officeDocument/2006/relationships/slideLayout" Target="../slideLayouts/slideLayout138.xml"/><Relationship Id="rId43" Type="http://schemas.openxmlformats.org/officeDocument/2006/relationships/slideLayout" Target="../slideLayouts/slideLayout146.xml"/><Relationship Id="rId48" Type="http://schemas.openxmlformats.org/officeDocument/2006/relationships/slideLayout" Target="../slideLayouts/slideLayout151.xml"/><Relationship Id="rId56" Type="http://schemas.openxmlformats.org/officeDocument/2006/relationships/slideLayout" Target="../slideLayouts/slideLayout159.xml"/><Relationship Id="rId64" Type="http://schemas.openxmlformats.org/officeDocument/2006/relationships/slideLayout" Target="../slideLayouts/slideLayout167.xml"/><Relationship Id="rId8" Type="http://schemas.openxmlformats.org/officeDocument/2006/relationships/slideLayout" Target="../slideLayouts/slideLayout111.xml"/><Relationship Id="rId51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5" Type="http://schemas.openxmlformats.org/officeDocument/2006/relationships/slideLayout" Target="../slideLayouts/slideLayout128.xml"/><Relationship Id="rId33" Type="http://schemas.openxmlformats.org/officeDocument/2006/relationships/slideLayout" Target="../slideLayouts/slideLayout136.xml"/><Relationship Id="rId38" Type="http://schemas.openxmlformats.org/officeDocument/2006/relationships/slideLayout" Target="../slideLayouts/slideLayout141.xml"/><Relationship Id="rId46" Type="http://schemas.openxmlformats.org/officeDocument/2006/relationships/slideLayout" Target="../slideLayouts/slideLayout149.xml"/><Relationship Id="rId59" Type="http://schemas.openxmlformats.org/officeDocument/2006/relationships/slideLayout" Target="../slideLayouts/slideLayout16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1.xml"/><Relationship Id="rId18" Type="http://schemas.openxmlformats.org/officeDocument/2006/relationships/slideLayout" Target="../slideLayouts/slideLayout186.xml"/><Relationship Id="rId26" Type="http://schemas.openxmlformats.org/officeDocument/2006/relationships/slideLayout" Target="../slideLayouts/slideLayout194.xml"/><Relationship Id="rId39" Type="http://schemas.openxmlformats.org/officeDocument/2006/relationships/slideLayout" Target="../slideLayouts/slideLayout207.xml"/><Relationship Id="rId21" Type="http://schemas.openxmlformats.org/officeDocument/2006/relationships/slideLayout" Target="../slideLayouts/slideLayout189.xml"/><Relationship Id="rId34" Type="http://schemas.openxmlformats.org/officeDocument/2006/relationships/slideLayout" Target="../slideLayouts/slideLayout202.xml"/><Relationship Id="rId42" Type="http://schemas.openxmlformats.org/officeDocument/2006/relationships/slideLayout" Target="../slideLayouts/slideLayout210.xml"/><Relationship Id="rId47" Type="http://schemas.openxmlformats.org/officeDocument/2006/relationships/slideLayout" Target="../slideLayouts/slideLayout215.xml"/><Relationship Id="rId50" Type="http://schemas.openxmlformats.org/officeDocument/2006/relationships/slideLayout" Target="../slideLayouts/slideLayout218.xml"/><Relationship Id="rId55" Type="http://schemas.openxmlformats.org/officeDocument/2006/relationships/slideLayout" Target="../slideLayouts/slideLayout223.xml"/><Relationship Id="rId6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175.xml"/><Relationship Id="rId2" Type="http://schemas.openxmlformats.org/officeDocument/2006/relationships/slideLayout" Target="../slideLayouts/slideLayout170.xml"/><Relationship Id="rId16" Type="http://schemas.openxmlformats.org/officeDocument/2006/relationships/slideLayout" Target="../slideLayouts/slideLayout184.xml"/><Relationship Id="rId20" Type="http://schemas.openxmlformats.org/officeDocument/2006/relationships/slideLayout" Target="../slideLayouts/slideLayout188.xml"/><Relationship Id="rId29" Type="http://schemas.openxmlformats.org/officeDocument/2006/relationships/slideLayout" Target="../slideLayouts/slideLayout197.xml"/><Relationship Id="rId41" Type="http://schemas.openxmlformats.org/officeDocument/2006/relationships/slideLayout" Target="../slideLayouts/slideLayout209.xml"/><Relationship Id="rId54" Type="http://schemas.openxmlformats.org/officeDocument/2006/relationships/slideLayout" Target="../slideLayouts/slideLayout222.xml"/><Relationship Id="rId6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24" Type="http://schemas.openxmlformats.org/officeDocument/2006/relationships/slideLayout" Target="../slideLayouts/slideLayout192.xml"/><Relationship Id="rId32" Type="http://schemas.openxmlformats.org/officeDocument/2006/relationships/slideLayout" Target="../slideLayouts/slideLayout200.xml"/><Relationship Id="rId37" Type="http://schemas.openxmlformats.org/officeDocument/2006/relationships/slideLayout" Target="../slideLayouts/slideLayout205.xml"/><Relationship Id="rId40" Type="http://schemas.openxmlformats.org/officeDocument/2006/relationships/slideLayout" Target="../slideLayouts/slideLayout208.xml"/><Relationship Id="rId45" Type="http://schemas.openxmlformats.org/officeDocument/2006/relationships/slideLayout" Target="../slideLayouts/slideLayout213.xml"/><Relationship Id="rId53" Type="http://schemas.openxmlformats.org/officeDocument/2006/relationships/slideLayout" Target="../slideLayouts/slideLayout221.xml"/><Relationship Id="rId58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173.xml"/><Relationship Id="rId15" Type="http://schemas.openxmlformats.org/officeDocument/2006/relationships/slideLayout" Target="../slideLayouts/slideLayout183.xml"/><Relationship Id="rId23" Type="http://schemas.openxmlformats.org/officeDocument/2006/relationships/slideLayout" Target="../slideLayouts/slideLayout191.xml"/><Relationship Id="rId28" Type="http://schemas.openxmlformats.org/officeDocument/2006/relationships/slideLayout" Target="../slideLayouts/slideLayout196.xml"/><Relationship Id="rId36" Type="http://schemas.openxmlformats.org/officeDocument/2006/relationships/slideLayout" Target="../slideLayouts/slideLayout204.xml"/><Relationship Id="rId49" Type="http://schemas.openxmlformats.org/officeDocument/2006/relationships/slideLayout" Target="../slideLayouts/slideLayout217.xml"/><Relationship Id="rId57" Type="http://schemas.openxmlformats.org/officeDocument/2006/relationships/slideLayout" Target="../slideLayouts/slideLayout225.xml"/><Relationship Id="rId61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178.xml"/><Relationship Id="rId19" Type="http://schemas.openxmlformats.org/officeDocument/2006/relationships/slideLayout" Target="../slideLayouts/slideLayout187.xml"/><Relationship Id="rId31" Type="http://schemas.openxmlformats.org/officeDocument/2006/relationships/slideLayout" Target="../slideLayouts/slideLayout199.xml"/><Relationship Id="rId44" Type="http://schemas.openxmlformats.org/officeDocument/2006/relationships/slideLayout" Target="../slideLayouts/slideLayout212.xml"/><Relationship Id="rId52" Type="http://schemas.openxmlformats.org/officeDocument/2006/relationships/slideLayout" Target="../slideLayouts/slideLayout220.xml"/><Relationship Id="rId60" Type="http://schemas.openxmlformats.org/officeDocument/2006/relationships/slideLayout" Target="../slideLayouts/slideLayout22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slideLayout" Target="../slideLayouts/slideLayout182.xml"/><Relationship Id="rId22" Type="http://schemas.openxmlformats.org/officeDocument/2006/relationships/slideLayout" Target="../slideLayouts/slideLayout190.xml"/><Relationship Id="rId27" Type="http://schemas.openxmlformats.org/officeDocument/2006/relationships/slideLayout" Target="../slideLayouts/slideLayout195.xml"/><Relationship Id="rId30" Type="http://schemas.openxmlformats.org/officeDocument/2006/relationships/slideLayout" Target="../slideLayouts/slideLayout198.xml"/><Relationship Id="rId35" Type="http://schemas.openxmlformats.org/officeDocument/2006/relationships/slideLayout" Target="../slideLayouts/slideLayout203.xml"/><Relationship Id="rId43" Type="http://schemas.openxmlformats.org/officeDocument/2006/relationships/slideLayout" Target="../slideLayouts/slideLayout211.xml"/><Relationship Id="rId48" Type="http://schemas.openxmlformats.org/officeDocument/2006/relationships/slideLayout" Target="../slideLayouts/slideLayout216.xml"/><Relationship Id="rId56" Type="http://schemas.openxmlformats.org/officeDocument/2006/relationships/slideLayout" Target="../slideLayouts/slideLayout224.xml"/><Relationship Id="rId64" Type="http://schemas.openxmlformats.org/officeDocument/2006/relationships/theme" Target="../theme/theme3.xml"/><Relationship Id="rId8" Type="http://schemas.openxmlformats.org/officeDocument/2006/relationships/slideLayout" Target="../slideLayouts/slideLayout176.xml"/><Relationship Id="rId51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80.xml"/><Relationship Id="rId17" Type="http://schemas.openxmlformats.org/officeDocument/2006/relationships/slideLayout" Target="../slideLayouts/slideLayout185.xml"/><Relationship Id="rId25" Type="http://schemas.openxmlformats.org/officeDocument/2006/relationships/slideLayout" Target="../slideLayouts/slideLayout193.xml"/><Relationship Id="rId33" Type="http://schemas.openxmlformats.org/officeDocument/2006/relationships/slideLayout" Target="../slideLayouts/slideLayout201.xml"/><Relationship Id="rId38" Type="http://schemas.openxmlformats.org/officeDocument/2006/relationships/slideLayout" Target="../slideLayouts/slideLayout206.xml"/><Relationship Id="rId46" Type="http://schemas.openxmlformats.org/officeDocument/2006/relationships/slideLayout" Target="../slideLayouts/slideLayout214.xml"/><Relationship Id="rId59" Type="http://schemas.openxmlformats.org/officeDocument/2006/relationships/slideLayout" Target="../slideLayouts/slideLayout2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C29E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1"/>
          <p:cNvSpPr>
            <a:spLocks noChangeArrowheads="1"/>
          </p:cNvSpPr>
          <p:nvPr userDrawn="1"/>
        </p:nvSpPr>
        <p:spPr bwMode="auto">
          <a:xfrm>
            <a:off x="0" y="6545263"/>
            <a:ext cx="9144000" cy="312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17650"/>
            <a:ext cx="777240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Click to edit Master text styles</a:t>
            </a:r>
          </a:p>
          <a:p>
            <a:pPr lvl="1"/>
            <a:r>
              <a:rPr lang="nb-NO" altLang="nb-NO" smtClean="0"/>
              <a:t>Second level</a:t>
            </a:r>
          </a:p>
          <a:p>
            <a:pPr lvl="2"/>
            <a:r>
              <a:rPr lang="nb-NO" altLang="nb-NO" smtClean="0"/>
              <a:t>Third level</a:t>
            </a:r>
          </a:p>
          <a:p>
            <a:pPr lvl="3"/>
            <a:r>
              <a:rPr lang="nb-NO" altLang="nb-NO" smtClean="0"/>
              <a:t>Fourth level</a:t>
            </a:r>
          </a:p>
          <a:p>
            <a:pPr lvl="4"/>
            <a:r>
              <a:rPr lang="nb-NO" altLang="nb-NO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776288"/>
            <a:ext cx="777716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Click to edit master title style</a:t>
            </a:r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563" y="6567488"/>
            <a:ext cx="2730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600" b="0">
                <a:solidFill>
                  <a:srgbClr val="CAC29E"/>
                </a:solidFill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B034E7A-8C95-4DC2-BF2B-4CF534574978}" type="slidenum">
              <a:rPr lang="nb-NO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dirty="0"/>
          </a:p>
        </p:txBody>
      </p:sp>
      <p:sp>
        <p:nvSpPr>
          <p:cNvPr id="1064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76313" y="6567488"/>
            <a:ext cx="3729037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600" b="0" smtClean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mtClean="0"/>
              <a:t>Ka då ittepå? 03.11.16.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1037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  <p:sldLayoutId id="2147483705" r:id="rId31"/>
    <p:sldLayoutId id="2147483706" r:id="rId32"/>
    <p:sldLayoutId id="2147483707" r:id="rId33"/>
    <p:sldLayoutId id="2147483708" r:id="rId34"/>
    <p:sldLayoutId id="2147483709" r:id="rId35"/>
    <p:sldLayoutId id="2147483710" r:id="rId36"/>
    <p:sldLayoutId id="2147483711" r:id="rId37"/>
    <p:sldLayoutId id="2147483712" r:id="rId38"/>
    <p:sldLayoutId id="2147483713" r:id="rId39"/>
    <p:sldLayoutId id="2147483714" r:id="rId40"/>
    <p:sldLayoutId id="2147483715" r:id="rId41"/>
    <p:sldLayoutId id="2147483716" r:id="rId42"/>
    <p:sldLayoutId id="2147483717" r:id="rId43"/>
    <p:sldLayoutId id="2147483718" r:id="rId44"/>
    <p:sldLayoutId id="2147483719" r:id="rId45"/>
    <p:sldLayoutId id="2147483720" r:id="rId46"/>
    <p:sldLayoutId id="2147483721" r:id="rId47"/>
    <p:sldLayoutId id="2147483722" r:id="rId48"/>
    <p:sldLayoutId id="2147483723" r:id="rId49"/>
    <p:sldLayoutId id="2147483724" r:id="rId50"/>
    <p:sldLayoutId id="2147483725" r:id="rId51"/>
    <p:sldLayoutId id="2147483726" r:id="rId52"/>
    <p:sldLayoutId id="2147483727" r:id="rId53"/>
    <p:sldLayoutId id="2147483728" r:id="rId54"/>
    <p:sldLayoutId id="2147483729" r:id="rId55"/>
    <p:sldLayoutId id="2147483730" r:id="rId56"/>
    <p:sldLayoutId id="2147483731" r:id="rId57"/>
    <p:sldLayoutId id="2147483732" r:id="rId58"/>
    <p:sldLayoutId id="2147483733" r:id="rId59"/>
    <p:sldLayoutId id="2147483734" r:id="rId60"/>
    <p:sldLayoutId id="2147483736" r:id="rId61"/>
    <p:sldLayoutId id="2147483737" r:id="rId62"/>
    <p:sldLayoutId id="2147483738" r:id="rId63"/>
    <p:sldLayoutId id="2147483739" r:id="rId64"/>
    <p:sldLayoutId id="2147483740" r:id="rId65"/>
    <p:sldLayoutId id="2147483741" r:id="rId66"/>
    <p:sldLayoutId id="2147483742" r:id="rId67"/>
    <p:sldLayoutId id="2147483744" r:id="rId68"/>
    <p:sldLayoutId id="2147483745" r:id="rId69"/>
    <p:sldLayoutId id="2147483746" r:id="rId70"/>
    <p:sldLayoutId id="2147483747" r:id="rId71"/>
    <p:sldLayoutId id="2147483748" r:id="rId72"/>
    <p:sldLayoutId id="2147483749" r:id="rId73"/>
    <p:sldLayoutId id="2147483751" r:id="rId74"/>
    <p:sldLayoutId id="2147483753" r:id="rId75"/>
    <p:sldLayoutId id="2147483754" r:id="rId76"/>
    <p:sldLayoutId id="2147483755" r:id="rId77"/>
    <p:sldLayoutId id="2147483756" r:id="rId78"/>
    <p:sldLayoutId id="2147483757" r:id="rId79"/>
    <p:sldLayoutId id="2147483758" r:id="rId80"/>
    <p:sldLayoutId id="2147483759" r:id="rId81"/>
    <p:sldLayoutId id="2147483760" r:id="rId82"/>
    <p:sldLayoutId id="2147483761" r:id="rId83"/>
    <p:sldLayoutId id="2147483762" r:id="rId84"/>
    <p:sldLayoutId id="2147483763" r:id="rId85"/>
    <p:sldLayoutId id="2147483766" r:id="rId86"/>
    <p:sldLayoutId id="2147483767" r:id="rId87"/>
    <p:sldLayoutId id="2147483768" r:id="rId88"/>
    <p:sldLayoutId id="2147483769" r:id="rId89"/>
    <p:sldLayoutId id="2147483770" r:id="rId90"/>
    <p:sldLayoutId id="2147483771" r:id="rId91"/>
    <p:sldLayoutId id="2147483773" r:id="rId92"/>
    <p:sldLayoutId id="2147483775" r:id="rId93"/>
    <p:sldLayoutId id="2147483776" r:id="rId94"/>
    <p:sldLayoutId id="2147483777" r:id="rId95"/>
    <p:sldLayoutId id="2147483778" r:id="rId96"/>
    <p:sldLayoutId id="2147483779" r:id="rId97"/>
    <p:sldLayoutId id="2147483780" r:id="rId98"/>
    <p:sldLayoutId id="2147483781" r:id="rId99"/>
    <p:sldLayoutId id="2147483782" r:id="rId100"/>
    <p:sldLayoutId id="2147483783" r:id="rId101"/>
    <p:sldLayoutId id="2147483784" r:id="rId102"/>
    <p:sldLayoutId id="2147483785" r:id="rId10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500">
          <a:solidFill>
            <a:srgbClr val="404040"/>
          </a:solidFill>
          <a:latin typeface="Arial"/>
          <a:ea typeface="+mj-ea"/>
          <a:cs typeface="Arial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500">
          <a:solidFill>
            <a:srgbClr val="404040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500">
          <a:solidFill>
            <a:srgbClr val="404040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500">
          <a:solidFill>
            <a:srgbClr val="404040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500">
          <a:solidFill>
            <a:srgbClr val="404040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rgbClr val="404040"/>
        </a:buClr>
        <a:buFont typeface="Arial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573088" indent="-193675" algn="l" rtl="0" eaLnBrk="0" fontAlgn="base" hangingPunct="0">
        <a:spcBef>
          <a:spcPct val="60000"/>
        </a:spcBef>
        <a:spcAft>
          <a:spcPct val="0"/>
        </a:spcAft>
        <a:buChar char="–"/>
        <a:defRPr>
          <a:solidFill>
            <a:srgbClr val="000000"/>
          </a:solidFill>
          <a:latin typeface="+mn-lt"/>
          <a:ea typeface="+mn-ea"/>
        </a:defRPr>
      </a:lvl2pPr>
      <a:lvl3pPr marL="950913" indent="-187325" algn="l" rtl="0" eaLnBrk="0" fontAlgn="base" hangingPunct="0">
        <a:spcBef>
          <a:spcPct val="6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  <a:ea typeface="+mn-ea"/>
        </a:defRPr>
      </a:lvl3pPr>
      <a:lvl4pPr marL="1335088" indent="-193675" algn="l" rtl="0" eaLnBrk="0" fontAlgn="base" hangingPunct="0">
        <a:spcBef>
          <a:spcPct val="60000"/>
        </a:spcBef>
        <a:spcAft>
          <a:spcPct val="0"/>
        </a:spcAft>
        <a:buChar char="–"/>
        <a:defRPr sz="1400">
          <a:solidFill>
            <a:srgbClr val="000000"/>
          </a:solidFill>
          <a:latin typeface="+mn-lt"/>
          <a:ea typeface="+mn-ea"/>
        </a:defRPr>
      </a:lvl4pPr>
      <a:lvl5pPr marL="1712913" indent="-187325" algn="l" rtl="0" eaLnBrk="0" fontAlgn="base" hangingPunct="0">
        <a:spcBef>
          <a:spcPct val="60000"/>
        </a:spcBef>
        <a:spcAft>
          <a:spcPct val="0"/>
        </a:spcAft>
        <a:buChar char="»"/>
        <a:defRPr sz="1400">
          <a:solidFill>
            <a:srgbClr val="000000"/>
          </a:solidFill>
          <a:latin typeface="+mn-lt"/>
          <a:ea typeface="+mn-ea"/>
        </a:defRPr>
      </a:lvl5pPr>
      <a:lvl6pPr marL="2170113" indent="-187325" algn="l" rtl="0" eaLnBrk="1" fontAlgn="base" hangingPunct="1">
        <a:spcBef>
          <a:spcPct val="6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627313" indent="-187325" algn="l" rtl="0" eaLnBrk="1" fontAlgn="base" hangingPunct="1">
        <a:spcBef>
          <a:spcPct val="6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084513" indent="-187325" algn="l" rtl="0" eaLnBrk="1" fontAlgn="base" hangingPunct="1">
        <a:spcBef>
          <a:spcPct val="6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541713" indent="-187325" algn="l" rtl="0" eaLnBrk="1" fontAlgn="base" hangingPunct="1">
        <a:spcBef>
          <a:spcPct val="6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C29E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1"/>
          <p:cNvSpPr>
            <a:spLocks noChangeArrowheads="1"/>
          </p:cNvSpPr>
          <p:nvPr userDrawn="1"/>
        </p:nvSpPr>
        <p:spPr bwMode="auto">
          <a:xfrm>
            <a:off x="0" y="6545263"/>
            <a:ext cx="9144000" cy="312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17650"/>
            <a:ext cx="777240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Click to edit Master text styles</a:t>
            </a:r>
          </a:p>
          <a:p>
            <a:pPr lvl="1"/>
            <a:r>
              <a:rPr lang="nb-NO" altLang="nb-NO" smtClean="0"/>
              <a:t>Second level</a:t>
            </a:r>
          </a:p>
          <a:p>
            <a:pPr lvl="2"/>
            <a:r>
              <a:rPr lang="nb-NO" altLang="nb-NO" smtClean="0"/>
              <a:t>Third level</a:t>
            </a:r>
          </a:p>
          <a:p>
            <a:pPr lvl="3"/>
            <a:r>
              <a:rPr lang="nb-NO" altLang="nb-NO" smtClean="0"/>
              <a:t>Fourth level</a:t>
            </a:r>
          </a:p>
          <a:p>
            <a:pPr lvl="4"/>
            <a:r>
              <a:rPr lang="nb-NO" altLang="nb-NO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776288"/>
            <a:ext cx="777716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Click to edit master title style</a:t>
            </a:r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563" y="6567488"/>
            <a:ext cx="2730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600" b="0">
                <a:solidFill>
                  <a:srgbClr val="CAC29E"/>
                </a:solidFill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F5B8A19-AEBF-4E85-8598-D094C1BD3166}" type="slidenum">
              <a:rPr lang="nb-NO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dirty="0"/>
          </a:p>
        </p:txBody>
      </p:sp>
      <p:sp>
        <p:nvSpPr>
          <p:cNvPr id="1064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76313" y="6567488"/>
            <a:ext cx="3729037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600" b="0" smtClean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/>
              <a:t>Region vest, Førde, 14.09.16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98248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  <p:sldLayoutId id="2147483892" r:id="rId18"/>
    <p:sldLayoutId id="2147483893" r:id="rId19"/>
    <p:sldLayoutId id="2147483894" r:id="rId20"/>
    <p:sldLayoutId id="2147483895" r:id="rId21"/>
    <p:sldLayoutId id="2147483896" r:id="rId22"/>
    <p:sldLayoutId id="2147483897" r:id="rId23"/>
    <p:sldLayoutId id="2147483898" r:id="rId24"/>
    <p:sldLayoutId id="2147483899" r:id="rId25"/>
    <p:sldLayoutId id="2147483900" r:id="rId26"/>
    <p:sldLayoutId id="2147483901" r:id="rId27"/>
    <p:sldLayoutId id="2147483902" r:id="rId28"/>
    <p:sldLayoutId id="2147483903" r:id="rId29"/>
    <p:sldLayoutId id="2147483904" r:id="rId30"/>
    <p:sldLayoutId id="2147483905" r:id="rId31"/>
    <p:sldLayoutId id="2147483906" r:id="rId32"/>
    <p:sldLayoutId id="2147483907" r:id="rId33"/>
    <p:sldLayoutId id="2147483908" r:id="rId34"/>
    <p:sldLayoutId id="2147483909" r:id="rId35"/>
    <p:sldLayoutId id="2147483910" r:id="rId36"/>
    <p:sldLayoutId id="2147483911" r:id="rId37"/>
    <p:sldLayoutId id="2147483912" r:id="rId38"/>
    <p:sldLayoutId id="2147483913" r:id="rId39"/>
    <p:sldLayoutId id="2147483914" r:id="rId40"/>
    <p:sldLayoutId id="2147483915" r:id="rId41"/>
    <p:sldLayoutId id="2147483916" r:id="rId42"/>
    <p:sldLayoutId id="2147483917" r:id="rId43"/>
    <p:sldLayoutId id="2147483918" r:id="rId44"/>
    <p:sldLayoutId id="2147483919" r:id="rId45"/>
    <p:sldLayoutId id="2147483920" r:id="rId46"/>
    <p:sldLayoutId id="2147483921" r:id="rId47"/>
    <p:sldLayoutId id="2147483922" r:id="rId48"/>
    <p:sldLayoutId id="2147483923" r:id="rId49"/>
    <p:sldLayoutId id="2147483924" r:id="rId50"/>
    <p:sldLayoutId id="2147483925" r:id="rId51"/>
    <p:sldLayoutId id="2147483926" r:id="rId52"/>
    <p:sldLayoutId id="2147483927" r:id="rId53"/>
    <p:sldLayoutId id="2147483928" r:id="rId54"/>
    <p:sldLayoutId id="2147483929" r:id="rId55"/>
    <p:sldLayoutId id="2147483930" r:id="rId56"/>
    <p:sldLayoutId id="2147483931" r:id="rId57"/>
    <p:sldLayoutId id="2147483932" r:id="rId58"/>
    <p:sldLayoutId id="2147483933" r:id="rId59"/>
    <p:sldLayoutId id="2147483934" r:id="rId60"/>
    <p:sldLayoutId id="2147483935" r:id="rId61"/>
    <p:sldLayoutId id="2147483936" r:id="rId62"/>
    <p:sldLayoutId id="2147483937" r:id="rId63"/>
    <p:sldLayoutId id="2147484176" r:id="rId64"/>
    <p:sldLayoutId id="2147484178" r:id="rId6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500">
          <a:solidFill>
            <a:srgbClr val="404040"/>
          </a:solidFill>
          <a:latin typeface="Arial"/>
          <a:ea typeface="+mj-ea"/>
          <a:cs typeface="Arial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500">
          <a:solidFill>
            <a:srgbClr val="404040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500">
          <a:solidFill>
            <a:srgbClr val="404040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500">
          <a:solidFill>
            <a:srgbClr val="404040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500">
          <a:solidFill>
            <a:srgbClr val="404040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rgbClr val="404040"/>
        </a:buClr>
        <a:buFont typeface="Arial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573088" indent="-193675" algn="l" rtl="0" eaLnBrk="0" fontAlgn="base" hangingPunct="0">
        <a:spcBef>
          <a:spcPct val="60000"/>
        </a:spcBef>
        <a:spcAft>
          <a:spcPct val="0"/>
        </a:spcAft>
        <a:buChar char="–"/>
        <a:defRPr>
          <a:solidFill>
            <a:srgbClr val="000000"/>
          </a:solidFill>
          <a:latin typeface="+mn-lt"/>
          <a:ea typeface="+mn-ea"/>
        </a:defRPr>
      </a:lvl2pPr>
      <a:lvl3pPr marL="950913" indent="-187325" algn="l" rtl="0" eaLnBrk="0" fontAlgn="base" hangingPunct="0">
        <a:spcBef>
          <a:spcPct val="6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  <a:ea typeface="+mn-ea"/>
        </a:defRPr>
      </a:lvl3pPr>
      <a:lvl4pPr marL="1335088" indent="-193675" algn="l" rtl="0" eaLnBrk="0" fontAlgn="base" hangingPunct="0">
        <a:spcBef>
          <a:spcPct val="60000"/>
        </a:spcBef>
        <a:spcAft>
          <a:spcPct val="0"/>
        </a:spcAft>
        <a:buChar char="–"/>
        <a:defRPr sz="1400">
          <a:solidFill>
            <a:srgbClr val="000000"/>
          </a:solidFill>
          <a:latin typeface="+mn-lt"/>
          <a:ea typeface="+mn-ea"/>
        </a:defRPr>
      </a:lvl4pPr>
      <a:lvl5pPr marL="1712913" indent="-187325" algn="l" rtl="0" eaLnBrk="0" fontAlgn="base" hangingPunct="0">
        <a:spcBef>
          <a:spcPct val="60000"/>
        </a:spcBef>
        <a:spcAft>
          <a:spcPct val="0"/>
        </a:spcAft>
        <a:buChar char="»"/>
        <a:defRPr sz="1400">
          <a:solidFill>
            <a:srgbClr val="000000"/>
          </a:solidFill>
          <a:latin typeface="+mn-lt"/>
          <a:ea typeface="+mn-ea"/>
        </a:defRPr>
      </a:lvl5pPr>
      <a:lvl6pPr marL="2170113" indent="-187325" algn="l" rtl="0" eaLnBrk="1" fontAlgn="base" hangingPunct="1">
        <a:spcBef>
          <a:spcPct val="6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627313" indent="-187325" algn="l" rtl="0" eaLnBrk="1" fontAlgn="base" hangingPunct="1">
        <a:spcBef>
          <a:spcPct val="6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084513" indent="-187325" algn="l" rtl="0" eaLnBrk="1" fontAlgn="base" hangingPunct="1">
        <a:spcBef>
          <a:spcPct val="6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541713" indent="-187325" algn="l" rtl="0" eaLnBrk="1" fontAlgn="base" hangingPunct="1">
        <a:spcBef>
          <a:spcPct val="6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C29E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1"/>
          <p:cNvSpPr>
            <a:spLocks noChangeArrowheads="1"/>
          </p:cNvSpPr>
          <p:nvPr userDrawn="1"/>
        </p:nvSpPr>
        <p:spPr bwMode="auto">
          <a:xfrm>
            <a:off x="0" y="6545263"/>
            <a:ext cx="9144000" cy="312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altLang="nb-NO" b="0" smtClean="0">
              <a:solidFill>
                <a:srgbClr val="CAC2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17650"/>
            <a:ext cx="777240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Click to edit Master text styles</a:t>
            </a:r>
          </a:p>
          <a:p>
            <a:pPr lvl="1"/>
            <a:r>
              <a:rPr lang="nb-NO" altLang="nb-NO" smtClean="0"/>
              <a:t>Second level</a:t>
            </a:r>
          </a:p>
          <a:p>
            <a:pPr lvl="2"/>
            <a:r>
              <a:rPr lang="nb-NO" altLang="nb-NO" smtClean="0"/>
              <a:t>Third level</a:t>
            </a:r>
          </a:p>
          <a:p>
            <a:pPr lvl="3"/>
            <a:r>
              <a:rPr lang="nb-NO" altLang="nb-NO" smtClean="0"/>
              <a:t>Fourth level</a:t>
            </a:r>
          </a:p>
          <a:p>
            <a:pPr lvl="4"/>
            <a:r>
              <a:rPr lang="nb-NO" altLang="nb-NO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776288"/>
            <a:ext cx="777716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Click to edit master title style</a:t>
            </a:r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563" y="6567488"/>
            <a:ext cx="2730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600" b="0">
                <a:solidFill>
                  <a:srgbClr val="CAC29E"/>
                </a:solidFill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F5B8A19-AEBF-4E85-8598-D094C1BD3166}" type="slidenum">
              <a:rPr lang="nb-NO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dirty="0"/>
          </a:p>
        </p:txBody>
      </p:sp>
      <p:sp>
        <p:nvSpPr>
          <p:cNvPr id="1064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76313" y="6567488"/>
            <a:ext cx="3729037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600" b="0" smtClean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/>
              <a:t>Region vest, Førde, 14.09.16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43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  <p:sldLayoutId id="2147484124" r:id="rId12"/>
    <p:sldLayoutId id="2147484125" r:id="rId13"/>
    <p:sldLayoutId id="2147484126" r:id="rId14"/>
    <p:sldLayoutId id="2147484127" r:id="rId15"/>
    <p:sldLayoutId id="2147484128" r:id="rId16"/>
    <p:sldLayoutId id="2147484129" r:id="rId17"/>
    <p:sldLayoutId id="2147484130" r:id="rId18"/>
    <p:sldLayoutId id="2147484131" r:id="rId19"/>
    <p:sldLayoutId id="2147484132" r:id="rId20"/>
    <p:sldLayoutId id="2147484133" r:id="rId21"/>
    <p:sldLayoutId id="2147484134" r:id="rId22"/>
    <p:sldLayoutId id="2147484135" r:id="rId23"/>
    <p:sldLayoutId id="2147484136" r:id="rId24"/>
    <p:sldLayoutId id="2147484137" r:id="rId25"/>
    <p:sldLayoutId id="2147484138" r:id="rId26"/>
    <p:sldLayoutId id="2147484139" r:id="rId27"/>
    <p:sldLayoutId id="2147484140" r:id="rId28"/>
    <p:sldLayoutId id="2147484141" r:id="rId29"/>
    <p:sldLayoutId id="2147484142" r:id="rId30"/>
    <p:sldLayoutId id="2147484143" r:id="rId31"/>
    <p:sldLayoutId id="2147484144" r:id="rId32"/>
    <p:sldLayoutId id="2147484145" r:id="rId33"/>
    <p:sldLayoutId id="2147484146" r:id="rId34"/>
    <p:sldLayoutId id="2147484147" r:id="rId35"/>
    <p:sldLayoutId id="2147484148" r:id="rId36"/>
    <p:sldLayoutId id="2147484149" r:id="rId37"/>
    <p:sldLayoutId id="2147484150" r:id="rId38"/>
    <p:sldLayoutId id="2147484151" r:id="rId39"/>
    <p:sldLayoutId id="2147484152" r:id="rId40"/>
    <p:sldLayoutId id="2147484153" r:id="rId41"/>
    <p:sldLayoutId id="2147484154" r:id="rId42"/>
    <p:sldLayoutId id="2147484155" r:id="rId43"/>
    <p:sldLayoutId id="2147484156" r:id="rId44"/>
    <p:sldLayoutId id="2147484157" r:id="rId45"/>
    <p:sldLayoutId id="2147484158" r:id="rId46"/>
    <p:sldLayoutId id="2147484159" r:id="rId47"/>
    <p:sldLayoutId id="2147484160" r:id="rId48"/>
    <p:sldLayoutId id="2147484161" r:id="rId49"/>
    <p:sldLayoutId id="2147484162" r:id="rId50"/>
    <p:sldLayoutId id="2147484163" r:id="rId51"/>
    <p:sldLayoutId id="2147484164" r:id="rId52"/>
    <p:sldLayoutId id="2147484165" r:id="rId53"/>
    <p:sldLayoutId id="2147484166" r:id="rId54"/>
    <p:sldLayoutId id="2147484167" r:id="rId55"/>
    <p:sldLayoutId id="2147484168" r:id="rId56"/>
    <p:sldLayoutId id="2147484169" r:id="rId57"/>
    <p:sldLayoutId id="2147484170" r:id="rId58"/>
    <p:sldLayoutId id="2147484171" r:id="rId59"/>
    <p:sldLayoutId id="2147484172" r:id="rId60"/>
    <p:sldLayoutId id="2147484173" r:id="rId61"/>
    <p:sldLayoutId id="2147484174" r:id="rId62"/>
    <p:sldLayoutId id="2147484175" r:id="rId6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500">
          <a:solidFill>
            <a:srgbClr val="404040"/>
          </a:solidFill>
          <a:latin typeface="Arial"/>
          <a:ea typeface="+mj-ea"/>
          <a:cs typeface="Arial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500">
          <a:solidFill>
            <a:srgbClr val="404040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500">
          <a:solidFill>
            <a:srgbClr val="404040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500">
          <a:solidFill>
            <a:srgbClr val="404040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500">
          <a:solidFill>
            <a:srgbClr val="404040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rgbClr val="404040"/>
        </a:buClr>
        <a:buFont typeface="Arial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573088" indent="-193675" algn="l" rtl="0" eaLnBrk="0" fontAlgn="base" hangingPunct="0">
        <a:spcBef>
          <a:spcPct val="60000"/>
        </a:spcBef>
        <a:spcAft>
          <a:spcPct val="0"/>
        </a:spcAft>
        <a:buChar char="–"/>
        <a:defRPr>
          <a:solidFill>
            <a:srgbClr val="000000"/>
          </a:solidFill>
          <a:latin typeface="+mn-lt"/>
          <a:ea typeface="+mn-ea"/>
        </a:defRPr>
      </a:lvl2pPr>
      <a:lvl3pPr marL="950913" indent="-187325" algn="l" rtl="0" eaLnBrk="0" fontAlgn="base" hangingPunct="0">
        <a:spcBef>
          <a:spcPct val="6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  <a:ea typeface="+mn-ea"/>
        </a:defRPr>
      </a:lvl3pPr>
      <a:lvl4pPr marL="1335088" indent="-193675" algn="l" rtl="0" eaLnBrk="0" fontAlgn="base" hangingPunct="0">
        <a:spcBef>
          <a:spcPct val="60000"/>
        </a:spcBef>
        <a:spcAft>
          <a:spcPct val="0"/>
        </a:spcAft>
        <a:buChar char="–"/>
        <a:defRPr sz="1400">
          <a:solidFill>
            <a:srgbClr val="000000"/>
          </a:solidFill>
          <a:latin typeface="+mn-lt"/>
          <a:ea typeface="+mn-ea"/>
        </a:defRPr>
      </a:lvl4pPr>
      <a:lvl5pPr marL="1712913" indent="-187325" algn="l" rtl="0" eaLnBrk="0" fontAlgn="base" hangingPunct="0">
        <a:spcBef>
          <a:spcPct val="60000"/>
        </a:spcBef>
        <a:spcAft>
          <a:spcPct val="0"/>
        </a:spcAft>
        <a:buChar char="»"/>
        <a:defRPr sz="1400">
          <a:solidFill>
            <a:srgbClr val="000000"/>
          </a:solidFill>
          <a:latin typeface="+mn-lt"/>
          <a:ea typeface="+mn-ea"/>
        </a:defRPr>
      </a:lvl5pPr>
      <a:lvl6pPr marL="2170113" indent="-187325" algn="l" rtl="0" eaLnBrk="1" fontAlgn="base" hangingPunct="1">
        <a:spcBef>
          <a:spcPct val="6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627313" indent="-187325" algn="l" rtl="0" eaLnBrk="1" fontAlgn="base" hangingPunct="1">
        <a:spcBef>
          <a:spcPct val="6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084513" indent="-187325" algn="l" rtl="0" eaLnBrk="1" fontAlgn="base" hangingPunct="1">
        <a:spcBef>
          <a:spcPct val="6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541713" indent="-187325" algn="l" rtl="0" eaLnBrk="1" fontAlgn="base" hangingPunct="1">
        <a:spcBef>
          <a:spcPct val="6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b-NO" sz="2400" dirty="0"/>
              <a:t/>
            </a:r>
            <a:br>
              <a:rPr lang="nb-NO" sz="2400" dirty="0"/>
            </a:br>
            <a:endParaRPr lang="nb-NO" altLang="nb-NO" sz="2400" dirty="0" smtClean="0">
              <a:latin typeface="Arial" charset="0"/>
              <a:cs typeface="Arial" charset="0"/>
            </a:endParaRPr>
          </a:p>
        </p:txBody>
      </p:sp>
      <p:sp>
        <p:nvSpPr>
          <p:cNvPr id="71683" name="Undertittel 7"/>
          <p:cNvSpPr>
            <a:spLocks noGrp="1"/>
          </p:cNvSpPr>
          <p:nvPr>
            <p:ph type="subTitle" idx="1"/>
          </p:nvPr>
        </p:nvSpPr>
        <p:spPr>
          <a:xfrm>
            <a:off x="685800" y="3573017"/>
            <a:ext cx="6400800" cy="1967358"/>
          </a:xfrm>
        </p:spPr>
        <p:txBody>
          <a:bodyPr/>
          <a:lstStyle/>
          <a:p>
            <a:pPr eaLnBrk="1" hangingPunct="1"/>
            <a:r>
              <a:rPr lang="nb-NO" altLang="nb-NO" dirty="0"/>
              <a:t> </a:t>
            </a:r>
            <a:r>
              <a:rPr lang="nb-NO" altLang="nb-NO" sz="2800" dirty="0" smtClean="0"/>
              <a:t>Family </a:t>
            </a:r>
            <a:r>
              <a:rPr lang="nb-NO" altLang="nb-NO" sz="2800" dirty="0" err="1" smtClean="0"/>
              <a:t>group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conferences</a:t>
            </a:r>
            <a:r>
              <a:rPr lang="nb-NO" altLang="nb-NO" sz="2800" dirty="0" smtClean="0"/>
              <a:t> in Norway</a:t>
            </a:r>
          </a:p>
          <a:p>
            <a:pPr eaLnBrk="1" hangingPunct="1"/>
            <a:r>
              <a:rPr lang="nb-NO" altLang="nb-NO" dirty="0" smtClean="0"/>
              <a:t> </a:t>
            </a:r>
          </a:p>
        </p:txBody>
      </p:sp>
      <p:sp>
        <p:nvSpPr>
          <p:cNvPr id="71684" name="Plassholder for tekst 8"/>
          <p:cNvSpPr>
            <a:spLocks noGrp="1"/>
          </p:cNvSpPr>
          <p:nvPr>
            <p:ph type="body" sz="quarter" idx="10"/>
          </p:nvPr>
        </p:nvSpPr>
        <p:spPr>
          <a:xfrm>
            <a:off x="650240" y="5031900"/>
            <a:ext cx="7974965" cy="295275"/>
          </a:xfrm>
        </p:spPr>
        <p:txBody>
          <a:bodyPr/>
          <a:lstStyle/>
          <a:p>
            <a:pPr eaLnBrk="1" hangingPunct="1"/>
            <a:r>
              <a:rPr lang="nb-NO" altLang="nb-NO" sz="1600" dirty="0" smtClean="0"/>
              <a:t>Svanhild Vik svanhild.vik@bufdir.no</a:t>
            </a:r>
          </a:p>
        </p:txBody>
      </p:sp>
      <p:sp>
        <p:nvSpPr>
          <p:cNvPr id="71685" name="Plassholder for tekst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/>
            <a:r>
              <a:rPr lang="nb-NO" altLang="nb-NO" sz="1600" dirty="0" smtClean="0"/>
              <a:t>National </a:t>
            </a:r>
            <a:r>
              <a:rPr lang="nb-NO" altLang="nb-NO" sz="1600" dirty="0" err="1" smtClean="0"/>
              <a:t>coordinator</a:t>
            </a:r>
            <a:r>
              <a:rPr lang="nb-NO" altLang="nb-NO" sz="1600" dirty="0" smtClean="0"/>
              <a:t> FGC</a:t>
            </a:r>
          </a:p>
        </p:txBody>
      </p:sp>
      <p:sp>
        <p:nvSpPr>
          <p:cNvPr id="71686" name="Plassholder for bunntekst 4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nb-NO" altLang="nb-NO" sz="600" smtClean="0">
                <a:solidFill>
                  <a:srgbClr val="404040"/>
                </a:solidFill>
              </a:rPr>
              <a:t>Ka då ittepå? 03.11.16.</a:t>
            </a:r>
            <a:endParaRPr lang="nb-NO" altLang="nb-NO" sz="600">
              <a:solidFill>
                <a:srgbClr val="404040"/>
              </a:solidFill>
            </a:endParaRPr>
          </a:p>
        </p:txBody>
      </p:sp>
      <p:pic>
        <p:nvPicPr>
          <p:cNvPr id="7168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74613"/>
            <a:ext cx="3165475" cy="300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02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ssholder for lysbildenumm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nb-NO" altLang="nb-NO" sz="900"/>
              <a:t>Side  </a:t>
            </a:r>
            <a:fld id="{123BE085-2E80-4666-8482-DCBAC9949B81}" type="slidenum">
              <a:rPr lang="nb-NO" altLang="nb-NO" sz="900"/>
              <a:pPr/>
              <a:t>10</a:t>
            </a:fld>
            <a:endParaRPr lang="nb-NO" altLang="nb-NO" sz="900"/>
          </a:p>
        </p:txBody>
      </p:sp>
      <p:sp>
        <p:nvSpPr>
          <p:cNvPr id="10243" name="Plassholder for bunntekst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nb-NO" altLang="nb-NO" sz="900" smtClean="0"/>
              <a:t>Navn på seminar / </a:t>
            </a:r>
            <a:fld id="{D4EE47C4-704C-47F1-B2E0-36F09AB7B4A2}" type="datetime1">
              <a:rPr lang="nb-NO" altLang="nb-NO" sz="900" smtClean="0"/>
              <a:pPr/>
              <a:t>06.05.2018</a:t>
            </a:fld>
            <a:endParaRPr lang="nb-NO" altLang="nb-NO" sz="900" smtClean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nb-NO" sz="2800" b="1" smtClean="0"/>
              <a:t>Implementation team</a:t>
            </a:r>
            <a:br>
              <a:rPr lang="en-GB" altLang="nb-NO" sz="2800" b="1" smtClean="0"/>
            </a:br>
            <a:r>
              <a:rPr lang="en-GB" altLang="nb-NO" sz="2800" b="1" smtClean="0"/>
              <a:t>One national and regional coordinators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altLang="nb-NO" smtClean="0"/>
              <a:t>North: 2 persons</a:t>
            </a:r>
          </a:p>
          <a:p>
            <a:pPr eaLnBrk="1" hangingPunct="1"/>
            <a:r>
              <a:rPr lang="en-GB" altLang="nb-NO" smtClean="0"/>
              <a:t>Central Norway: 3 persons</a:t>
            </a:r>
          </a:p>
          <a:p>
            <a:pPr eaLnBrk="1" hangingPunct="1"/>
            <a:r>
              <a:rPr lang="en-GB" altLang="nb-NO" smtClean="0"/>
              <a:t>West: 3 persons</a:t>
            </a:r>
          </a:p>
          <a:p>
            <a:pPr eaLnBrk="1" hangingPunct="1"/>
            <a:r>
              <a:rPr lang="en-GB" altLang="nb-NO" smtClean="0"/>
              <a:t>South: 1 person</a:t>
            </a:r>
          </a:p>
          <a:p>
            <a:pPr eaLnBrk="1" hangingPunct="1"/>
            <a:r>
              <a:rPr lang="en-GB" altLang="nb-NO" smtClean="0"/>
              <a:t> East : 2 persons </a:t>
            </a:r>
          </a:p>
          <a:p>
            <a:pPr eaLnBrk="1" hangingPunct="1"/>
            <a:r>
              <a:rPr lang="en-GB" altLang="nb-NO" smtClean="0"/>
              <a:t>National coordinator : 1</a:t>
            </a:r>
          </a:p>
        </p:txBody>
      </p:sp>
      <p:pic>
        <p:nvPicPr>
          <p:cNvPr id="10246" name="Picture 4" descr="Ka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9325" y="1241425"/>
            <a:ext cx="4384675" cy="530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24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ssholder for lysbilde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nb-NO" altLang="nb-NO" sz="900"/>
              <a:t>Side  </a:t>
            </a:r>
            <a:fld id="{45D48314-3FB7-4CD6-A27B-98D925144AC1}" type="slidenum">
              <a:rPr lang="nb-NO" altLang="nb-NO" sz="900"/>
              <a:pPr/>
              <a:t>11</a:t>
            </a:fld>
            <a:endParaRPr lang="nb-NO" altLang="nb-NO" sz="900"/>
          </a:p>
        </p:txBody>
      </p:sp>
      <p:sp>
        <p:nvSpPr>
          <p:cNvPr id="12291" name="Plassholder for bunnteks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nb-NO" altLang="nb-NO" sz="900" smtClean="0"/>
              <a:t>Navn på seminar / </a:t>
            </a:r>
            <a:fld id="{BD064BBF-753B-4B8E-9618-9790C8C20C67}" type="datetime1">
              <a:rPr lang="nb-NO" altLang="nb-NO" sz="900" smtClean="0"/>
              <a:pPr/>
              <a:t>06.05.2018</a:t>
            </a:fld>
            <a:endParaRPr lang="nb-NO" altLang="nb-NO" sz="900" smtClean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052735"/>
            <a:ext cx="7845145" cy="360041"/>
          </a:xfrm>
        </p:spPr>
        <p:txBody>
          <a:bodyPr/>
          <a:lstStyle/>
          <a:p>
            <a:pPr eaLnBrk="1" hangingPunct="1"/>
            <a:r>
              <a:rPr lang="en-US" altLang="nb-NO" dirty="0" smtClean="0"/>
              <a:t>Summery</a:t>
            </a:r>
            <a:r>
              <a:rPr lang="nb-NO" altLang="nb-NO" dirty="0" smtClean="0"/>
              <a:t> from </a:t>
            </a:r>
            <a:r>
              <a:rPr lang="nb-NO" altLang="nb-NO" dirty="0" err="1" smtClean="0"/>
              <a:t>research</a:t>
            </a:r>
            <a:endParaRPr lang="nb-NO" altLang="nb-NO" dirty="0" smtClean="0"/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7772400" cy="50403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nb-NO" sz="2400" smtClean="0">
                <a:solidFill>
                  <a:srgbClr val="002060"/>
                </a:solidFill>
              </a:rPr>
              <a:t>The results of Family Group Conferencing are significant positive, also compared to traditional methods </a:t>
            </a:r>
            <a:r>
              <a:rPr lang="en-US" altLang="nb-NO" sz="2400" smtClean="0">
                <a:solidFill>
                  <a:srgbClr val="002060"/>
                </a:solidFill>
              </a:rPr>
              <a:t>in the comparison group</a:t>
            </a:r>
            <a:r>
              <a:rPr lang="en-GB" altLang="nb-NO" sz="2400" smtClean="0">
                <a:solidFill>
                  <a:srgbClr val="002060"/>
                </a:solidFill>
              </a:rPr>
              <a:t>. FGC will contribute to creating positive processes of change that may be fundamental for those involved.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nb-NO" sz="2400" smtClean="0">
                <a:solidFill>
                  <a:srgbClr val="002060"/>
                </a:solidFill>
              </a:rPr>
              <a:t>Positive experiences by participants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nb-NO" sz="2400" smtClean="0">
                <a:solidFill>
                  <a:srgbClr val="002060"/>
                </a:solidFill>
              </a:rPr>
              <a:t>Coordinator has an essential role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nb-NO" sz="2400" smtClean="0">
                <a:solidFill>
                  <a:srgbClr val="002060"/>
                </a:solidFill>
              </a:rPr>
              <a:t>FGC leads to more placement in family and network</a:t>
            </a:r>
          </a:p>
          <a:p>
            <a:pPr eaLnBrk="1" hangingPunct="1">
              <a:lnSpc>
                <a:spcPct val="90000"/>
              </a:lnSpc>
            </a:pPr>
            <a:r>
              <a:rPr lang="en-GB" altLang="nb-NO" sz="2400" smtClean="0">
                <a:solidFill>
                  <a:srgbClr val="002060"/>
                </a:solidFill>
              </a:rPr>
              <a:t>Good evaluation in high conflict cases (2016)</a:t>
            </a:r>
          </a:p>
          <a:p>
            <a:pPr eaLnBrk="1" hangingPunct="1">
              <a:lnSpc>
                <a:spcPct val="90000"/>
              </a:lnSpc>
            </a:pPr>
            <a:r>
              <a:rPr lang="en-GB" altLang="nb-NO" sz="2400" smtClean="0">
                <a:solidFill>
                  <a:srgbClr val="002060"/>
                </a:solidFill>
              </a:rPr>
              <a:t>Very positive results regarding FGC in emergency cases. This leads to a new research project</a:t>
            </a:r>
            <a:endParaRPr lang="nb-NO" altLang="nb-NO" sz="240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2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BEFEC-D950-D64D-952D-744721311290}" type="slidenum">
              <a:rPr lang="nb-NO" smtClean="0"/>
              <a:pPr/>
              <a:t>12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Pilotprosjekt Utprøving av familieråd i voldssaker Nordisk konferanse 6.11.2017 Lise Lundby</a:t>
            </a:r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715183" y="554072"/>
            <a:ext cx="7762595" cy="598392"/>
          </a:xfrm>
        </p:spPr>
        <p:txBody>
          <a:bodyPr/>
          <a:lstStyle/>
          <a:p>
            <a:r>
              <a:rPr lang="nb-NO" sz="2000" b="1" dirty="0" err="1" smtClean="0"/>
              <a:t>Futher</a:t>
            </a:r>
            <a:r>
              <a:rPr lang="nb-NO" sz="2000" b="1" dirty="0" smtClean="0"/>
              <a:t> </a:t>
            </a:r>
            <a:r>
              <a:rPr lang="nb-NO" sz="2000" b="1" dirty="0" err="1" smtClean="0"/>
              <a:t>steps</a:t>
            </a:r>
            <a:r>
              <a:rPr lang="nb-NO" sz="2000" b="1" dirty="0" smtClean="0"/>
              <a:t> FGC Norway  in cases </a:t>
            </a:r>
            <a:r>
              <a:rPr lang="nb-NO" sz="2000" b="1" dirty="0" err="1" smtClean="0"/>
              <a:t>with</a:t>
            </a:r>
            <a:r>
              <a:rPr lang="nb-NO" sz="2000" b="1" dirty="0" smtClean="0"/>
              <a:t> </a:t>
            </a:r>
            <a:r>
              <a:rPr lang="nb-NO" sz="2000" b="1" dirty="0" err="1" smtClean="0"/>
              <a:t>violence</a:t>
            </a:r>
            <a:endParaRPr lang="nb-NO" sz="2000" b="1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>
          <a:xfrm>
            <a:off x="685800" y="1667933"/>
            <a:ext cx="7772400" cy="468057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b-NO" dirty="0" smtClean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b-NO" dirty="0" smtClean="0">
                <a:solidFill>
                  <a:schemeClr val="tx1"/>
                </a:solidFill>
              </a:rPr>
              <a:t>FGC </a:t>
            </a:r>
            <a:r>
              <a:rPr lang="nb-NO" dirty="0" err="1" smtClean="0">
                <a:solidFill>
                  <a:schemeClr val="tx1"/>
                </a:solidFill>
              </a:rPr>
              <a:t>norwegian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evaluation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of</a:t>
            </a:r>
            <a:r>
              <a:rPr lang="nb-NO" dirty="0" smtClean="0">
                <a:solidFill>
                  <a:schemeClr val="tx1"/>
                </a:solidFill>
              </a:rPr>
              <a:t> pilot </a:t>
            </a:r>
            <a:r>
              <a:rPr lang="nb-NO" dirty="0" err="1" smtClean="0">
                <a:solidFill>
                  <a:schemeClr val="tx1"/>
                </a:solidFill>
              </a:rPr>
              <a:t>project</a:t>
            </a:r>
            <a:r>
              <a:rPr lang="nb-NO" dirty="0" smtClean="0">
                <a:solidFill>
                  <a:schemeClr val="tx1"/>
                </a:solidFill>
              </a:rPr>
              <a:t> in </a:t>
            </a:r>
            <a:r>
              <a:rPr lang="nb-NO" dirty="0" err="1" smtClean="0">
                <a:solidFill>
                  <a:schemeClr val="tx1"/>
                </a:solidFill>
              </a:rPr>
              <a:t>domestic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violence</a:t>
            </a:r>
            <a:endParaRPr lang="nb-NO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b-NO" dirty="0" smtClean="0">
                <a:solidFill>
                  <a:schemeClr val="tx1"/>
                </a:solidFill>
              </a:rPr>
              <a:t>Shuttle- </a:t>
            </a:r>
            <a:r>
              <a:rPr lang="nb-NO" dirty="0" err="1" smtClean="0">
                <a:solidFill>
                  <a:schemeClr val="tx1"/>
                </a:solidFill>
              </a:rPr>
              <a:t>conferences</a:t>
            </a:r>
            <a:r>
              <a:rPr lang="nb-NO" dirty="0" smtClean="0">
                <a:solidFill>
                  <a:schemeClr val="tx1"/>
                </a:solidFill>
              </a:rPr>
              <a:t> – </a:t>
            </a:r>
            <a:r>
              <a:rPr lang="nb-NO" dirty="0" err="1" smtClean="0">
                <a:solidFill>
                  <a:schemeClr val="tx1"/>
                </a:solidFill>
              </a:rPr>
              <a:t>implementetion</a:t>
            </a:r>
            <a:r>
              <a:rPr lang="nb-NO" dirty="0" smtClean="0">
                <a:solidFill>
                  <a:schemeClr val="tx1"/>
                </a:solidFill>
              </a:rPr>
              <a:t> and </a:t>
            </a:r>
            <a:r>
              <a:rPr lang="nb-NO" dirty="0" err="1" smtClean="0">
                <a:solidFill>
                  <a:schemeClr val="tx1"/>
                </a:solidFill>
              </a:rPr>
              <a:t>developement</a:t>
            </a:r>
            <a:endParaRPr lang="nb-NO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b-NO" dirty="0" smtClean="0">
                <a:solidFill>
                  <a:schemeClr val="tx1"/>
                </a:solidFill>
              </a:rPr>
              <a:t>Cooperation </a:t>
            </a:r>
            <a:r>
              <a:rPr lang="nb-NO" dirty="0" err="1" smtClean="0">
                <a:solidFill>
                  <a:schemeClr val="tx1"/>
                </a:solidFill>
              </a:rPr>
              <a:t>with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police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smtClean="0">
                <a:solidFill>
                  <a:schemeClr val="tx1"/>
                </a:solidFill>
              </a:rPr>
              <a:t>and </a:t>
            </a:r>
            <a:r>
              <a:rPr lang="nb-NO" dirty="0" err="1" smtClean="0">
                <a:solidFill>
                  <a:schemeClr val="tx1"/>
                </a:solidFill>
              </a:rPr>
              <a:t>other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professional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key</a:t>
            </a:r>
            <a:r>
              <a:rPr lang="nb-NO" dirty="0" smtClean="0">
                <a:solidFill>
                  <a:schemeClr val="tx1"/>
                </a:solidFill>
              </a:rPr>
              <a:t> persons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b-NO" dirty="0" err="1" smtClean="0">
                <a:solidFill>
                  <a:schemeClr val="tx1"/>
                </a:solidFill>
              </a:rPr>
              <a:t>Focus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on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fathers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roles</a:t>
            </a:r>
            <a:r>
              <a:rPr lang="nb-NO" dirty="0" smtClean="0">
                <a:solidFill>
                  <a:schemeClr val="tx1"/>
                </a:solidFill>
              </a:rPr>
              <a:t> in </a:t>
            </a:r>
            <a:r>
              <a:rPr lang="nb-NO" dirty="0" err="1" smtClean="0">
                <a:solidFill>
                  <a:schemeClr val="tx1"/>
                </a:solidFill>
              </a:rPr>
              <a:t>childrens</a:t>
            </a:r>
            <a:r>
              <a:rPr lang="nb-NO" dirty="0" smtClean="0">
                <a:solidFill>
                  <a:schemeClr val="tx1"/>
                </a:solidFill>
              </a:rPr>
              <a:t> lives (</a:t>
            </a:r>
            <a:r>
              <a:rPr lang="nb-NO" dirty="0" err="1" smtClean="0">
                <a:solidFill>
                  <a:schemeClr val="tx1"/>
                </a:solidFill>
              </a:rPr>
              <a:t>child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welfare</a:t>
            </a:r>
            <a:r>
              <a:rPr lang="nb-NO" dirty="0" smtClean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b-NO" dirty="0" smtClean="0">
                <a:solidFill>
                  <a:schemeClr val="tx1"/>
                </a:solidFill>
              </a:rPr>
              <a:t>International </a:t>
            </a:r>
            <a:r>
              <a:rPr lang="nb-NO" dirty="0" err="1" smtClean="0">
                <a:solidFill>
                  <a:schemeClr val="tx1"/>
                </a:solidFill>
              </a:rPr>
              <a:t>research</a:t>
            </a:r>
            <a:r>
              <a:rPr lang="nb-NO" dirty="0" smtClean="0">
                <a:solidFill>
                  <a:schemeClr val="tx1"/>
                </a:solidFill>
              </a:rPr>
              <a:t> FGC: </a:t>
            </a:r>
            <a:r>
              <a:rPr lang="nb-NO" dirty="0" err="1">
                <a:solidFill>
                  <a:schemeClr val="tx1"/>
                </a:solidFill>
              </a:rPr>
              <a:t>P</a:t>
            </a:r>
            <a:r>
              <a:rPr lang="nb-NO" dirty="0" err="1" smtClean="0">
                <a:solidFill>
                  <a:schemeClr val="tx1"/>
                </a:solidFill>
              </a:rPr>
              <a:t>ennell</a:t>
            </a:r>
            <a:r>
              <a:rPr lang="nb-NO" dirty="0" smtClean="0">
                <a:solidFill>
                  <a:schemeClr val="tx1"/>
                </a:solidFill>
              </a:rPr>
              <a:t> and </a:t>
            </a:r>
            <a:r>
              <a:rPr lang="nb-NO" dirty="0" err="1" smtClean="0">
                <a:solidFill>
                  <a:schemeClr val="tx1"/>
                </a:solidFill>
              </a:rPr>
              <a:t>Burford</a:t>
            </a:r>
            <a:r>
              <a:rPr lang="nb-NO" dirty="0" smtClean="0">
                <a:solidFill>
                  <a:schemeClr val="tx1"/>
                </a:solidFill>
              </a:rPr>
              <a:t> (2000), Morris (2007)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nb-NO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 smtClean="0">
                <a:solidFill>
                  <a:srgbClr val="FFFFFF"/>
                </a:solidFill>
              </a:rPr>
              <a:t>………………..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b-NO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b-NO" dirty="0" smtClean="0"/>
          </a:p>
        </p:txBody>
      </p:sp>
      <p:pic>
        <p:nvPicPr>
          <p:cNvPr id="7" name="Bilde 6" descr="Bufetat_logo_s-hv_h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010" y="171343"/>
            <a:ext cx="690245" cy="690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713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34C86F-DE47-4A69-9E89-624BCFF7A83C}" type="slidenum">
              <a:rPr lang="nb-NO" smtClean="0"/>
              <a:pPr>
                <a:defRPr/>
              </a:pPr>
              <a:t>13</a:t>
            </a:fld>
            <a:endParaRPr lang="nb-NO" dirty="0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Region vest, Førde, 14.09.16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3397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33935-C46E-4557-8936-31AF70C2EE04}" type="slidenum">
              <a:rPr lang="nb-NO" smtClean="0"/>
              <a:pPr>
                <a:defRPr/>
              </a:pPr>
              <a:t>14</a:t>
            </a:fld>
            <a:endParaRPr lang="nb-NO" dirty="0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Region vest, Førde, 14.09.16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594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3608" y="2348880"/>
            <a:ext cx="4011058" cy="542914"/>
          </a:xfrm>
        </p:spPr>
        <p:txBody>
          <a:bodyPr/>
          <a:lstStyle/>
          <a:p>
            <a:r>
              <a:rPr lang="nb-NO" sz="2800" dirty="0" smtClean="0"/>
              <a:t>FGC in </a:t>
            </a:r>
            <a:r>
              <a:rPr lang="nb-NO" sz="2800" dirty="0" err="1" smtClean="0"/>
              <a:t>education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2"/>
          </p:nvPr>
        </p:nvSpPr>
        <p:spPr>
          <a:xfrm>
            <a:off x="976313" y="3066821"/>
            <a:ext cx="4011708" cy="2373555"/>
          </a:xfrm>
        </p:spPr>
        <p:txBody>
          <a:bodyPr/>
          <a:lstStyle/>
          <a:p>
            <a:r>
              <a:rPr lang="nb-NO" sz="2400" dirty="0" err="1" smtClean="0"/>
              <a:t>Individuals</a:t>
            </a:r>
            <a:r>
              <a:rPr lang="nb-NO" sz="2400" dirty="0" smtClean="0"/>
              <a:t> / </a:t>
            </a:r>
            <a:r>
              <a:rPr lang="nb-NO" sz="2400" dirty="0" err="1" smtClean="0"/>
              <a:t>groups</a:t>
            </a:r>
            <a:endParaRPr lang="nb-NO" sz="2400" dirty="0" smtClean="0"/>
          </a:p>
          <a:p>
            <a:pPr marL="0" indent="0">
              <a:buNone/>
            </a:pPr>
            <a:r>
              <a:rPr lang="nb-NO" sz="2400" dirty="0" err="1" smtClean="0"/>
              <a:t>Behavior</a:t>
            </a:r>
            <a:r>
              <a:rPr lang="nb-NO" sz="2400" dirty="0" smtClean="0"/>
              <a:t> problems, </a:t>
            </a:r>
            <a:r>
              <a:rPr lang="nb-NO" sz="2400" dirty="0" err="1" smtClean="0"/>
              <a:t>social</a:t>
            </a:r>
            <a:r>
              <a:rPr lang="nb-NO" sz="2400" dirty="0" smtClean="0"/>
              <a:t> </a:t>
            </a:r>
            <a:r>
              <a:rPr lang="nb-NO" sz="2400" dirty="0" err="1" smtClean="0"/>
              <a:t>exclusion</a:t>
            </a:r>
            <a:r>
              <a:rPr lang="nb-NO" sz="2400" dirty="0" smtClean="0"/>
              <a:t>, absence from </a:t>
            </a:r>
            <a:r>
              <a:rPr lang="nb-NO" sz="2400" dirty="0" err="1" smtClean="0"/>
              <a:t>school</a:t>
            </a:r>
            <a:endParaRPr lang="nb-NO" sz="2400" dirty="0"/>
          </a:p>
          <a:p>
            <a:pPr marL="0" indent="0">
              <a:buNone/>
            </a:pPr>
            <a:r>
              <a:rPr lang="nb-NO" sz="2400" dirty="0" err="1" smtClean="0"/>
              <a:t>Involvement</a:t>
            </a:r>
            <a:r>
              <a:rPr lang="nb-NO" sz="2400" dirty="0" smtClean="0"/>
              <a:t> </a:t>
            </a:r>
            <a:r>
              <a:rPr lang="nb-NO" sz="2400" dirty="0" err="1" smtClean="0"/>
              <a:t>of</a:t>
            </a:r>
            <a:r>
              <a:rPr lang="nb-NO" sz="2400" dirty="0" smtClean="0"/>
              <a:t> </a:t>
            </a:r>
            <a:r>
              <a:rPr lang="nb-NO" sz="2400" dirty="0" err="1" smtClean="0"/>
              <a:t>parents</a:t>
            </a:r>
            <a:endParaRPr lang="nb-NO" sz="24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D81842F-9C6F-4DB4-90D0-8C30CD60EADE}" type="slidenum">
              <a:rPr lang="nb-NO" smtClean="0"/>
              <a:pPr>
                <a:defRPr/>
              </a:pPr>
              <a:t>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Region vest, Førde, 14.09.16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538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ssholder for lysbilde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nb-NO" altLang="nb-NO" sz="900"/>
              <a:t>Side  </a:t>
            </a:r>
            <a:fld id="{9A6B5441-B23C-420C-B212-7704B4356F19}" type="slidenum">
              <a:rPr lang="nb-NO" altLang="nb-NO" sz="900"/>
              <a:pPr/>
              <a:t>16</a:t>
            </a:fld>
            <a:endParaRPr lang="nb-NO" altLang="nb-NO" sz="900"/>
          </a:p>
        </p:txBody>
      </p:sp>
      <p:sp>
        <p:nvSpPr>
          <p:cNvPr id="15363" name="Plassholder for bunnteks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nb-NO" altLang="nb-NO" sz="900" smtClean="0"/>
              <a:t>Navn på seminar / </a:t>
            </a:r>
            <a:fld id="{A2C7689D-D68E-432F-B459-56DDB275F553}" type="datetime1">
              <a:rPr lang="nb-NO" altLang="nb-NO" sz="900" smtClean="0"/>
              <a:pPr/>
              <a:t>06.05.2018</a:t>
            </a:fld>
            <a:endParaRPr lang="nb-NO" altLang="nb-NO" sz="900" smtClean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76673"/>
            <a:ext cx="7773137" cy="648071"/>
          </a:xfrm>
        </p:spPr>
        <p:txBody>
          <a:bodyPr/>
          <a:lstStyle/>
          <a:p>
            <a:pPr eaLnBrk="1" hangingPunct="1"/>
            <a:r>
              <a:rPr lang="nb-NO" altLang="nb-NO" dirty="0" smtClean="0"/>
              <a:t>Challenges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196752"/>
            <a:ext cx="7774632" cy="510095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altLang="nb-NO" dirty="0" err="1" smtClean="0"/>
              <a:t>Implementation</a:t>
            </a:r>
            <a:r>
              <a:rPr lang="nb-NO" altLang="nb-NO" dirty="0" smtClean="0"/>
              <a:t> in charge </a:t>
            </a:r>
            <a:r>
              <a:rPr lang="nb-NO" altLang="nb-NO" dirty="0" err="1" smtClean="0"/>
              <a:t>of</a:t>
            </a:r>
            <a:r>
              <a:rPr lang="nb-NO" altLang="nb-NO" dirty="0" smtClean="0"/>
              <a:t> a </a:t>
            </a:r>
            <a:r>
              <a:rPr lang="nb-NO" altLang="nb-NO" dirty="0" err="1" smtClean="0"/>
              <a:t>Directorate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when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social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workers</a:t>
            </a:r>
            <a:r>
              <a:rPr lang="nb-NO" altLang="nb-NO" dirty="0" smtClean="0"/>
              <a:t> in </a:t>
            </a:r>
            <a:r>
              <a:rPr lang="nb-NO" altLang="nb-NO" dirty="0" err="1" smtClean="0"/>
              <a:t>the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municipalities</a:t>
            </a:r>
            <a:r>
              <a:rPr lang="nb-NO" altLang="nb-NO" dirty="0" smtClean="0"/>
              <a:t> must have </a:t>
            </a:r>
            <a:r>
              <a:rPr lang="nb-NO" altLang="nb-NO" dirty="0" err="1" smtClean="0"/>
              <a:t>ownership</a:t>
            </a:r>
            <a:r>
              <a:rPr lang="nb-NO" altLang="nb-NO" dirty="0" smtClean="0"/>
              <a:t> to </a:t>
            </a:r>
            <a:r>
              <a:rPr lang="nb-NO" altLang="nb-NO" dirty="0" err="1" smtClean="0"/>
              <a:t>the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values</a:t>
            </a:r>
            <a:r>
              <a:rPr lang="nb-NO" altLang="nb-NO" dirty="0" smtClean="0"/>
              <a:t> and </a:t>
            </a:r>
            <a:r>
              <a:rPr lang="nb-NO" altLang="nb-NO" dirty="0" err="1" smtClean="0"/>
              <a:t>method</a:t>
            </a:r>
            <a:r>
              <a:rPr lang="nb-NO" altLang="nb-NO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nb-NO" altLang="nb-NO" dirty="0" err="1" smtClean="0"/>
              <a:t>Outcomes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of</a:t>
            </a:r>
            <a:r>
              <a:rPr lang="nb-NO" altLang="nb-NO" dirty="0" smtClean="0"/>
              <a:t> FGC is «taylor-</a:t>
            </a:r>
            <a:r>
              <a:rPr lang="nb-NO" altLang="nb-NO" dirty="0" err="1" smtClean="0"/>
              <a:t>made</a:t>
            </a:r>
            <a:r>
              <a:rPr lang="nb-NO" altLang="nb-NO" dirty="0" smtClean="0"/>
              <a:t>». Systems </a:t>
            </a:r>
            <a:r>
              <a:rPr lang="nb-NO" altLang="nb-NO" dirty="0" err="1" smtClean="0"/>
              <a:t>want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ready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made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solutions</a:t>
            </a:r>
            <a:r>
              <a:rPr lang="nb-NO" altLang="nb-NO" dirty="0" smtClean="0"/>
              <a:t>. «</a:t>
            </a:r>
            <a:r>
              <a:rPr lang="nb-NO" altLang="nb-NO" dirty="0" err="1" smtClean="0"/>
              <a:t>Translation</a:t>
            </a:r>
            <a:r>
              <a:rPr lang="nb-NO" altLang="nb-NO" dirty="0" smtClean="0"/>
              <a:t>»</a:t>
            </a:r>
          </a:p>
          <a:p>
            <a:pPr eaLnBrk="1" hangingPunct="1">
              <a:lnSpc>
                <a:spcPct val="90000"/>
              </a:lnSpc>
            </a:pPr>
            <a:r>
              <a:rPr lang="nb-NO" altLang="nb-NO" dirty="0" smtClean="0"/>
              <a:t>The </a:t>
            </a:r>
            <a:r>
              <a:rPr lang="nb-NO" altLang="nb-NO" dirty="0" err="1" smtClean="0"/>
              <a:t>context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of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the</a:t>
            </a:r>
            <a:r>
              <a:rPr lang="nb-NO" altLang="nb-NO" dirty="0" smtClean="0"/>
              <a:t> country is </a:t>
            </a:r>
            <a:r>
              <a:rPr lang="nb-NO" altLang="nb-NO" dirty="0" err="1" smtClean="0"/>
              <a:t>important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when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implementing</a:t>
            </a:r>
            <a:r>
              <a:rPr lang="nb-NO" altLang="nb-NO" dirty="0" smtClean="0"/>
              <a:t> a </a:t>
            </a:r>
            <a:r>
              <a:rPr lang="nb-NO" altLang="nb-NO" dirty="0" err="1" smtClean="0"/>
              <a:t>method</a:t>
            </a:r>
            <a:r>
              <a:rPr lang="nb-NO" altLang="nb-NO" dirty="0" smtClean="0"/>
              <a:t>. </a:t>
            </a:r>
            <a:r>
              <a:rPr lang="nb-NO" altLang="nb-NO" dirty="0" err="1" smtClean="0"/>
              <a:t>Adaptions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are</a:t>
            </a:r>
            <a:r>
              <a:rPr lang="nb-NO" altLang="nb-NO" dirty="0" smtClean="0"/>
              <a:t> to </a:t>
            </a:r>
            <a:r>
              <a:rPr lang="nb-NO" altLang="nb-NO" dirty="0" err="1" smtClean="0"/>
              <a:t>some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extend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necessary</a:t>
            </a:r>
            <a:endParaRPr lang="nb-NO" altLang="nb-NO" dirty="0" smtClean="0"/>
          </a:p>
          <a:p>
            <a:pPr eaLnBrk="1" hangingPunct="1">
              <a:lnSpc>
                <a:spcPct val="90000"/>
              </a:lnSpc>
            </a:pPr>
            <a:r>
              <a:rPr lang="nb-NO" altLang="nb-NO" dirty="0" err="1" smtClean="0"/>
              <a:t>Childrens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participation</a:t>
            </a:r>
            <a:r>
              <a:rPr lang="nb-NO" altLang="nb-NO" dirty="0" smtClean="0"/>
              <a:t> in general. In FGC </a:t>
            </a:r>
            <a:r>
              <a:rPr lang="nb-NO" altLang="nb-NO" dirty="0" err="1" smtClean="0"/>
              <a:t>participations</a:t>
            </a:r>
            <a:r>
              <a:rPr lang="nb-NO" altLang="nb-NO" dirty="0" smtClean="0"/>
              <a:t> in </a:t>
            </a:r>
            <a:r>
              <a:rPr lang="nb-NO" altLang="nb-NO" dirty="0" err="1" smtClean="0"/>
              <a:t>the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whole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process</a:t>
            </a:r>
            <a:r>
              <a:rPr lang="nb-NO" altLang="nb-NO" dirty="0" smtClean="0"/>
              <a:t> is a goal. </a:t>
            </a:r>
            <a:r>
              <a:rPr lang="nb-NO" altLang="nb-NO" dirty="0" err="1" smtClean="0"/>
              <a:t>Both</a:t>
            </a:r>
            <a:r>
              <a:rPr lang="nb-NO" altLang="nb-NO" dirty="0" smtClean="0"/>
              <a:t> in </a:t>
            </a:r>
            <a:r>
              <a:rPr lang="nb-NO" altLang="nb-NO" dirty="0" err="1" smtClean="0"/>
              <a:t>the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preparation</a:t>
            </a:r>
            <a:r>
              <a:rPr lang="nb-NO" altLang="nb-NO" dirty="0" smtClean="0"/>
              <a:t> and </a:t>
            </a:r>
            <a:r>
              <a:rPr lang="nb-NO" altLang="nb-NO" dirty="0" err="1" smtClean="0"/>
              <a:t>when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carring</a:t>
            </a:r>
            <a:r>
              <a:rPr lang="nb-NO" altLang="nb-NO" dirty="0" smtClean="0"/>
              <a:t>- </a:t>
            </a:r>
            <a:r>
              <a:rPr lang="nb-NO" altLang="nb-NO" dirty="0" err="1" smtClean="0"/>
              <a:t>out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the</a:t>
            </a:r>
            <a:r>
              <a:rPr lang="nb-NO" altLang="nb-NO" dirty="0" smtClean="0"/>
              <a:t> plan. </a:t>
            </a:r>
            <a:r>
              <a:rPr lang="nb-NO" altLang="nb-NO" dirty="0" err="1" smtClean="0"/>
              <a:t>Childrens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participation</a:t>
            </a:r>
            <a:r>
              <a:rPr lang="nb-NO" altLang="nb-NO" dirty="0" smtClean="0"/>
              <a:t> is an overall </a:t>
            </a:r>
            <a:r>
              <a:rPr lang="nb-NO" altLang="nb-NO" dirty="0" err="1" smtClean="0"/>
              <a:t>focus</a:t>
            </a:r>
            <a:endParaRPr lang="nb-NO" altLang="nb-NO" dirty="0" smtClean="0"/>
          </a:p>
          <a:p>
            <a:pPr eaLnBrk="1" hangingPunct="1">
              <a:lnSpc>
                <a:spcPct val="90000"/>
              </a:lnSpc>
            </a:pPr>
            <a:r>
              <a:rPr lang="nb-NO" altLang="nb-NO" dirty="0" err="1" smtClean="0"/>
              <a:t>Implementation</a:t>
            </a:r>
            <a:r>
              <a:rPr lang="nb-NO" altLang="nb-NO" dirty="0" smtClean="0"/>
              <a:t> must be </a:t>
            </a:r>
            <a:r>
              <a:rPr lang="nb-NO" altLang="nb-NO" dirty="0" err="1" smtClean="0"/>
              <a:t>considered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long</a:t>
            </a:r>
            <a:r>
              <a:rPr lang="nb-NO" altLang="nb-NO" dirty="0" smtClean="0"/>
              <a:t> term </a:t>
            </a:r>
          </a:p>
          <a:p>
            <a:pPr eaLnBrk="1" hangingPunct="1">
              <a:lnSpc>
                <a:spcPct val="90000"/>
              </a:lnSpc>
            </a:pPr>
            <a:r>
              <a:rPr lang="nb-NO" altLang="nb-NO" dirty="0" smtClean="0"/>
              <a:t>Fidelity. </a:t>
            </a:r>
            <a:r>
              <a:rPr lang="nb-NO" altLang="nb-NO" dirty="0" err="1" smtClean="0"/>
              <a:t>Necessary</a:t>
            </a:r>
            <a:r>
              <a:rPr lang="nb-NO" altLang="nb-NO" dirty="0" smtClean="0"/>
              <a:t> to have ”</a:t>
            </a:r>
            <a:r>
              <a:rPr lang="nb-NO" altLang="nb-NO" dirty="0" err="1" smtClean="0"/>
              <a:t>national</a:t>
            </a:r>
            <a:r>
              <a:rPr lang="nb-NO" altLang="nb-NO" dirty="0" smtClean="0"/>
              <a:t> standards” in FGC, </a:t>
            </a:r>
            <a:r>
              <a:rPr lang="nb-NO" altLang="nb-NO" dirty="0" err="1" smtClean="0"/>
              <a:t>but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also</a:t>
            </a:r>
            <a:r>
              <a:rPr lang="nb-NO" altLang="nb-NO" dirty="0" smtClean="0"/>
              <a:t> to </a:t>
            </a:r>
            <a:r>
              <a:rPr lang="nb-NO" altLang="nb-NO" dirty="0" err="1" smtClean="0"/>
              <a:t>experiment</a:t>
            </a:r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218969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Roots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73800" y="6921823"/>
            <a:ext cx="7772400" cy="324913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Ka då ittepå? 03.11.16.</a:t>
            </a:r>
            <a:endParaRPr lang="nb-NO"/>
          </a:p>
        </p:txBody>
      </p:sp>
      <p:pic>
        <p:nvPicPr>
          <p:cNvPr id="1028" name="Picture 4" descr="Bilderesultat for bilde solskjÃ¦r + gudjohns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83" y="1464469"/>
            <a:ext cx="9334500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3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Ka då ittepå? 03.11.16.</a:t>
            </a:r>
            <a:endParaRPr lang="nb-NO"/>
          </a:p>
        </p:txBody>
      </p:sp>
      <p:pic>
        <p:nvPicPr>
          <p:cNvPr id="2050" name="Picture 2" descr="Bilderesultat for bilde + oslo + barc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857251"/>
            <a:ext cx="13716000" cy="771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11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ssholder for lysbilde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nb-NO" altLang="nb-NO" sz="900"/>
              <a:t>Side  </a:t>
            </a:r>
            <a:fld id="{A403B69C-6C4A-4A10-AC16-ACF60BE26BA6}" type="slidenum">
              <a:rPr lang="nb-NO" altLang="nb-NO" sz="900"/>
              <a:pPr/>
              <a:t>4</a:t>
            </a:fld>
            <a:endParaRPr lang="nb-NO" altLang="nb-NO" sz="900"/>
          </a:p>
        </p:txBody>
      </p:sp>
      <p:sp>
        <p:nvSpPr>
          <p:cNvPr id="5123" name="Plassholder for bunnteks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nb-NO" altLang="nb-NO" sz="900" smtClean="0"/>
              <a:t>Navn på seminar / </a:t>
            </a:r>
            <a:fld id="{0EFE0CE4-EBF2-4EDE-9103-556810AE8FA0}" type="datetime1">
              <a:rPr lang="nb-NO" altLang="nb-NO" sz="900" smtClean="0"/>
              <a:pPr/>
              <a:t>06.05.2018</a:t>
            </a:fld>
            <a:endParaRPr lang="nb-NO" altLang="nb-NO" sz="900" smtClean="0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sz="3600" smtClean="0">
                <a:latin typeface="Comic Sans MS" pitchFamily="66" charset="0"/>
                <a:cs typeface="Times New Roman" pitchFamily="18" charset="0"/>
              </a:rPr>
              <a:t>This presentation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nb-NO" sz="3200" smtClean="0">
                <a:latin typeface="Comic Sans MS" pitchFamily="66" charset="0"/>
                <a:cs typeface="Times New Roman" pitchFamily="18" charset="0"/>
              </a:rPr>
              <a:t>Introduction to the method</a:t>
            </a:r>
          </a:p>
          <a:p>
            <a:pPr eaLnBrk="1" hangingPunct="1"/>
            <a:r>
              <a:rPr lang="en-US" altLang="nb-NO" sz="3200" smtClean="0">
                <a:latin typeface="Comic Sans MS" pitchFamily="66" charset="0"/>
                <a:cs typeface="Times New Roman" pitchFamily="18" charset="0"/>
              </a:rPr>
              <a:t>Use of FGC in different areas</a:t>
            </a:r>
          </a:p>
          <a:p>
            <a:pPr eaLnBrk="1" hangingPunct="1"/>
            <a:r>
              <a:rPr lang="en-US" altLang="nb-NO" sz="3200" smtClean="0">
                <a:latin typeface="Comic Sans MS" pitchFamily="66" charset="0"/>
                <a:cs typeface="Times New Roman" pitchFamily="18" charset="0"/>
              </a:rPr>
              <a:t>Experiences from implementation in Norway     </a:t>
            </a:r>
          </a:p>
          <a:p>
            <a:pPr eaLnBrk="1" hangingPunct="1"/>
            <a:endParaRPr lang="en-US" altLang="nb-NO" sz="3200" smtClean="0"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320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autoUpdateAnimBg="0"/>
      <p:bldP spid="11673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ssholder for lysbilde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nb-NO" altLang="nb-NO" sz="900"/>
              <a:t>Side  </a:t>
            </a:r>
            <a:fld id="{0AA2F233-562D-4E96-BE89-FCEAFC4F6CF2}" type="slidenum">
              <a:rPr lang="nb-NO" altLang="nb-NO" sz="900"/>
              <a:pPr/>
              <a:t>5</a:t>
            </a:fld>
            <a:endParaRPr lang="nb-NO" altLang="nb-NO" sz="900"/>
          </a:p>
        </p:txBody>
      </p:sp>
      <p:sp>
        <p:nvSpPr>
          <p:cNvPr id="8195" name="Plassholder for bunnteks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nb-NO" altLang="nb-NO" sz="900" smtClean="0"/>
              <a:t>Navn på seminar / </a:t>
            </a:r>
            <a:fld id="{CDBADDB2-50B9-4935-97E2-31FB0F186FF2}" type="datetime1">
              <a:rPr lang="nb-NO" altLang="nb-NO" sz="900" smtClean="0"/>
              <a:pPr/>
              <a:t>06.05.2018</a:t>
            </a:fld>
            <a:endParaRPr lang="nb-NO" altLang="nb-NO" sz="900" smtClean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mtClean="0"/>
              <a:t>Family group conference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altLang="nb-NO" sz="2400" dirty="0" smtClean="0"/>
              <a:t>Family </a:t>
            </a:r>
            <a:r>
              <a:rPr lang="nb-NO" altLang="nb-NO" sz="2400" dirty="0" err="1" smtClean="0"/>
              <a:t>group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conferencing</a:t>
            </a:r>
            <a:r>
              <a:rPr lang="nb-NO" altLang="nb-NO" sz="2400" dirty="0" smtClean="0"/>
              <a:t> is a </a:t>
            </a:r>
            <a:r>
              <a:rPr lang="nb-NO" altLang="nb-NO" sz="2400" dirty="0" err="1" smtClean="0"/>
              <a:t>means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of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involving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family</a:t>
            </a:r>
            <a:r>
              <a:rPr lang="nb-NO" altLang="nb-NO" sz="2400" dirty="0" smtClean="0"/>
              <a:t> and </a:t>
            </a:r>
            <a:r>
              <a:rPr lang="nb-NO" altLang="nb-NO" sz="2400" dirty="0" err="1" smtClean="0"/>
              <a:t>close</a:t>
            </a:r>
            <a:r>
              <a:rPr lang="nb-NO" altLang="nb-NO" sz="2400" dirty="0" smtClean="0"/>
              <a:t> support persons in </a:t>
            </a:r>
            <a:r>
              <a:rPr lang="nb-NO" altLang="nb-NO" sz="2400" dirty="0" err="1" smtClean="0"/>
              <a:t>making</a:t>
            </a:r>
            <a:r>
              <a:rPr lang="nb-NO" altLang="nb-NO" sz="2400" dirty="0" smtClean="0"/>
              <a:t> and </a:t>
            </a:r>
            <a:r>
              <a:rPr lang="nb-NO" altLang="nb-NO" sz="2400" dirty="0" err="1" smtClean="0"/>
              <a:t>carrying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out</a:t>
            </a:r>
            <a:r>
              <a:rPr lang="nb-NO" altLang="nb-NO" sz="2400" dirty="0" smtClean="0"/>
              <a:t> plans to </a:t>
            </a:r>
            <a:r>
              <a:rPr lang="nb-NO" altLang="nb-NO" sz="2400" dirty="0" err="1" smtClean="0"/>
              <a:t>safeguard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children</a:t>
            </a:r>
            <a:endParaRPr lang="nb-NO" altLang="nb-NO" sz="2400" dirty="0" smtClean="0"/>
          </a:p>
          <a:p>
            <a:pPr eaLnBrk="1" hangingPunct="1"/>
            <a:r>
              <a:rPr lang="nb-NO" altLang="nb-NO" sz="2400" dirty="0" err="1" smtClean="0"/>
              <a:t>Since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the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emergence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of</a:t>
            </a:r>
            <a:r>
              <a:rPr lang="nb-NO" altLang="nb-NO" sz="2400" dirty="0" smtClean="0"/>
              <a:t> FGC in New Zealand in 1989, </a:t>
            </a:r>
            <a:r>
              <a:rPr lang="nb-NO" altLang="nb-NO" sz="2400" dirty="0" err="1" smtClean="0"/>
              <a:t>the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method</a:t>
            </a:r>
            <a:r>
              <a:rPr lang="nb-NO" altLang="nb-NO" sz="2400" dirty="0" smtClean="0"/>
              <a:t> has </a:t>
            </a:r>
            <a:r>
              <a:rPr lang="nb-NO" altLang="nb-NO" sz="2400" dirty="0" err="1" smtClean="0"/>
              <a:t>spread</a:t>
            </a:r>
            <a:r>
              <a:rPr lang="nb-NO" altLang="nb-NO" sz="2400" dirty="0" smtClean="0"/>
              <a:t> and </a:t>
            </a:r>
            <a:r>
              <a:rPr lang="nb-NO" altLang="nb-NO" sz="2400" dirty="0" err="1" smtClean="0"/>
              <a:t>developed</a:t>
            </a:r>
            <a:endParaRPr lang="nb-NO" altLang="nb-NO" sz="2400" dirty="0" smtClean="0"/>
          </a:p>
          <a:p>
            <a:pPr eaLnBrk="1" hangingPunct="1"/>
            <a:r>
              <a:rPr lang="nb-NO" altLang="nb-NO" sz="2400" dirty="0" smtClean="0"/>
              <a:t>FGC in </a:t>
            </a:r>
            <a:r>
              <a:rPr lang="nb-NO" altLang="nb-NO" sz="2400" dirty="0" err="1" smtClean="0"/>
              <a:t>child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welfare</a:t>
            </a:r>
            <a:r>
              <a:rPr lang="nb-NO" altLang="nb-NO" sz="2400" dirty="0" smtClean="0"/>
              <a:t> (</a:t>
            </a:r>
            <a:r>
              <a:rPr lang="nb-NO" altLang="nb-NO" sz="2400" dirty="0" err="1" smtClean="0"/>
              <a:t>can</a:t>
            </a:r>
            <a:r>
              <a:rPr lang="nb-NO" altLang="nb-NO" sz="2400" dirty="0" smtClean="0"/>
              <a:t> be used in all </a:t>
            </a:r>
            <a:r>
              <a:rPr lang="nb-NO" altLang="nb-NO" sz="2400" dirty="0" err="1" smtClean="0"/>
              <a:t>kind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of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situations</a:t>
            </a:r>
            <a:r>
              <a:rPr lang="nb-NO" altLang="nb-NO" sz="2400" dirty="0" smtClean="0"/>
              <a:t>) – </a:t>
            </a:r>
            <a:r>
              <a:rPr lang="nb-NO" altLang="nb-NO" sz="2400" dirty="0" err="1" smtClean="0"/>
              <a:t>also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outside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the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child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welfare</a:t>
            </a:r>
            <a:r>
              <a:rPr lang="nb-NO" altLang="nb-NO" sz="2400" dirty="0" smtClean="0"/>
              <a:t> system</a:t>
            </a:r>
          </a:p>
          <a:p>
            <a:pPr eaLnBrk="1" hangingPunct="1"/>
            <a:r>
              <a:rPr lang="nb-NO" altLang="nb-NO" sz="2400" dirty="0" smtClean="0"/>
              <a:t>In </a:t>
            </a:r>
            <a:r>
              <a:rPr lang="nb-NO" altLang="nb-NO" sz="2400" dirty="0" err="1" smtClean="0"/>
              <a:t>accordence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with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Childrens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convention</a:t>
            </a:r>
            <a:r>
              <a:rPr lang="nb-NO" altLang="nb-NO" sz="2400" dirty="0" smtClean="0"/>
              <a:t> and EMD</a:t>
            </a:r>
          </a:p>
          <a:p>
            <a:pPr eaLnBrk="1" hangingPunct="1"/>
            <a:r>
              <a:rPr lang="nb-NO" altLang="nb-NO" sz="2400" dirty="0" smtClean="0"/>
              <a:t>FGC </a:t>
            </a:r>
            <a:r>
              <a:rPr lang="nb-NO" altLang="nb-NO" sz="2400" dirty="0" err="1" smtClean="0"/>
              <a:t>into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the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child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welfare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law</a:t>
            </a:r>
            <a:endParaRPr lang="nb-NO" altLang="nb-NO" sz="2400" dirty="0" smtClean="0"/>
          </a:p>
          <a:p>
            <a:pPr eaLnBrk="1" hangingPunct="1"/>
            <a:endParaRPr lang="nb-NO" altLang="nb-NO" sz="3200" dirty="0" smtClean="0"/>
          </a:p>
          <a:p>
            <a:pPr eaLnBrk="1" hangingPunct="1">
              <a:buFontTx/>
              <a:buNone/>
            </a:pPr>
            <a:endParaRPr lang="nb-NO" altLang="nb-NO" sz="4000" dirty="0" smtClean="0"/>
          </a:p>
          <a:p>
            <a:pPr eaLnBrk="1" hangingPunct="1"/>
            <a:endParaRPr lang="nb-NO" altLang="nb-NO" sz="4000" dirty="0" smtClean="0"/>
          </a:p>
        </p:txBody>
      </p:sp>
    </p:spTree>
    <p:extLst>
      <p:ext uri="{BB962C8B-B14F-4D97-AF65-F5344CB8AC3E}">
        <p14:creationId xmlns:p14="http://schemas.microsoft.com/office/powerpoint/2010/main" val="411925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Risk for </a:t>
            </a:r>
            <a:r>
              <a:rPr lang="nb-NO" dirty="0" err="1" smtClean="0"/>
              <a:t>citizens</a:t>
            </a:r>
            <a:endParaRPr lang="nb-NO" dirty="0" smtClean="0"/>
          </a:p>
          <a:p>
            <a:r>
              <a:rPr lang="nb-NO" dirty="0" err="1" smtClean="0"/>
              <a:t>Separated</a:t>
            </a:r>
            <a:r>
              <a:rPr lang="nb-NO" dirty="0" smtClean="0"/>
              <a:t> from </a:t>
            </a:r>
            <a:r>
              <a:rPr lang="nb-NO" dirty="0" err="1" smtClean="0"/>
              <a:t>decision</a:t>
            </a:r>
            <a:r>
              <a:rPr lang="nb-NO" dirty="0" smtClean="0"/>
              <a:t> </a:t>
            </a:r>
            <a:r>
              <a:rPr lang="nb-NO" dirty="0" err="1" smtClean="0"/>
              <a:t>making</a:t>
            </a:r>
            <a:endParaRPr lang="nb-NO" dirty="0" smtClean="0"/>
          </a:p>
          <a:p>
            <a:r>
              <a:rPr lang="nb-NO" dirty="0" smtClean="0"/>
              <a:t>Loss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autonomy</a:t>
            </a:r>
            <a:endParaRPr lang="nb-NO" dirty="0" smtClean="0"/>
          </a:p>
          <a:p>
            <a:r>
              <a:rPr lang="nb-NO" dirty="0" smtClean="0"/>
              <a:t>No </a:t>
            </a:r>
            <a:r>
              <a:rPr lang="nb-NO" dirty="0" err="1" smtClean="0"/>
              <a:t>bonding</a:t>
            </a:r>
            <a:r>
              <a:rPr lang="nb-NO" dirty="0" smtClean="0"/>
              <a:t> to plans</a:t>
            </a:r>
          </a:p>
          <a:p>
            <a:r>
              <a:rPr lang="nb-NO" dirty="0" err="1" smtClean="0"/>
              <a:t>Resistance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Citizens </a:t>
            </a:r>
            <a:r>
              <a:rPr lang="nb-NO" dirty="0" err="1" smtClean="0"/>
              <a:t>want</a:t>
            </a:r>
            <a:endParaRPr lang="nb-NO" dirty="0" smtClean="0"/>
          </a:p>
          <a:p>
            <a:r>
              <a:rPr lang="nb-NO" dirty="0" smtClean="0"/>
              <a:t>Control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their</a:t>
            </a:r>
            <a:r>
              <a:rPr lang="nb-NO" dirty="0" smtClean="0"/>
              <a:t> </a:t>
            </a:r>
            <a:r>
              <a:rPr lang="nb-NO" dirty="0" err="1" smtClean="0"/>
              <a:t>own</a:t>
            </a:r>
            <a:r>
              <a:rPr lang="nb-NO" dirty="0" smtClean="0"/>
              <a:t> </a:t>
            </a:r>
            <a:r>
              <a:rPr lang="nb-NO" dirty="0" err="1" smtClean="0"/>
              <a:t>lifes</a:t>
            </a:r>
            <a:endParaRPr lang="nb-NO" dirty="0" smtClean="0"/>
          </a:p>
          <a:p>
            <a:r>
              <a:rPr lang="nb-NO" dirty="0" smtClean="0"/>
              <a:t>Information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possibilities</a:t>
            </a:r>
            <a:endParaRPr lang="nb-NO" dirty="0" smtClean="0"/>
          </a:p>
          <a:p>
            <a:r>
              <a:rPr lang="nb-NO" dirty="0" err="1" smtClean="0"/>
              <a:t>Coherence</a:t>
            </a:r>
            <a:r>
              <a:rPr lang="nb-NO" dirty="0" smtClean="0"/>
              <a:t> in service</a:t>
            </a:r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Do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believe</a:t>
            </a:r>
            <a:r>
              <a:rPr lang="nb-NO" dirty="0" smtClean="0"/>
              <a:t> in </a:t>
            </a:r>
            <a:r>
              <a:rPr lang="nb-NO" dirty="0" err="1" smtClean="0"/>
              <a:t>participation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9283238-CAE5-4E17-AD44-5C9E0741CE6C}" type="slidenum">
              <a:rPr lang="nb-NO" smtClean="0"/>
              <a:pPr>
                <a:defRPr/>
              </a:pPr>
              <a:t>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Region vest, Førde, 14.09.16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4771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ssholder for lysbilde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nb-NO" altLang="nb-NO" sz="900"/>
              <a:t>Side  </a:t>
            </a:r>
            <a:fld id="{755D7F72-9142-4D0A-A396-27861B35649E}" type="slidenum">
              <a:rPr lang="nb-NO" altLang="nb-NO" sz="900"/>
              <a:pPr/>
              <a:t>7</a:t>
            </a:fld>
            <a:endParaRPr lang="nb-NO" altLang="nb-NO" sz="900"/>
          </a:p>
        </p:txBody>
      </p:sp>
      <p:sp>
        <p:nvSpPr>
          <p:cNvPr id="11267" name="Plassholder for bunnteks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nb-NO" altLang="nb-NO" sz="900" smtClean="0"/>
              <a:t>Navn på seminar / </a:t>
            </a:r>
            <a:fld id="{E6548ECE-95DB-4FEE-A09D-E14ECC8C2F2A}" type="datetime1">
              <a:rPr lang="nb-NO" altLang="nb-NO" sz="900" smtClean="0"/>
              <a:pPr/>
              <a:t>06.05.2018</a:t>
            </a:fld>
            <a:endParaRPr lang="nb-NO" altLang="nb-NO" sz="900" smtClean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mtClean="0"/>
              <a:t>Principles in FGC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altLang="nb-NO" sz="2800" smtClean="0"/>
              <a:t>Coordinator must be neutral in relation to child welfare office</a:t>
            </a:r>
          </a:p>
          <a:p>
            <a:pPr eaLnBrk="1" hangingPunct="1"/>
            <a:r>
              <a:rPr lang="nb-NO" altLang="nb-NO" sz="2800" smtClean="0"/>
              <a:t>The extended network of family is mobilised</a:t>
            </a:r>
          </a:p>
          <a:p>
            <a:pPr eaLnBrk="1" hangingPunct="1"/>
            <a:r>
              <a:rPr lang="nb-NO" altLang="nb-NO" sz="2800" smtClean="0"/>
              <a:t>The child welfare office have a positive attitude toward the presented plan</a:t>
            </a:r>
          </a:p>
          <a:p>
            <a:pPr eaLnBrk="1" hangingPunct="1"/>
            <a:r>
              <a:rPr lang="nb-NO" altLang="nb-NO" sz="2800" smtClean="0"/>
              <a:t>The family and network must be alone without professionals in stage two of the meeting</a:t>
            </a:r>
          </a:p>
          <a:p>
            <a:pPr eaLnBrk="1" hangingPunct="1"/>
            <a:r>
              <a:rPr lang="nb-NO" altLang="nb-NO" sz="2800" smtClean="0"/>
              <a:t>The child participates in the FGC</a:t>
            </a:r>
          </a:p>
        </p:txBody>
      </p:sp>
    </p:spTree>
    <p:extLst>
      <p:ext uri="{BB962C8B-B14F-4D97-AF65-F5344CB8AC3E}">
        <p14:creationId xmlns:p14="http://schemas.microsoft.com/office/powerpoint/2010/main" val="241944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79450" y="949325"/>
            <a:ext cx="7777163" cy="835025"/>
          </a:xfrm>
        </p:spPr>
        <p:txBody>
          <a:bodyPr/>
          <a:lstStyle/>
          <a:p>
            <a:pPr eaLnBrk="1" hangingPunct="1">
              <a:defRPr/>
            </a:pPr>
            <a:r>
              <a:rPr lang="nb-NO" altLang="nb-NO" dirty="0" smtClean="0"/>
              <a:t>The </a:t>
            </a:r>
            <a:r>
              <a:rPr lang="nb-NO" altLang="nb-NO" dirty="0" err="1" smtClean="0"/>
              <a:t>use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of</a:t>
            </a:r>
            <a:r>
              <a:rPr lang="nb-NO" altLang="nb-NO" dirty="0" smtClean="0"/>
              <a:t> FGC in Norway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12938"/>
            <a:ext cx="7772400" cy="438467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nb-NO" altLang="nb-NO" sz="2400" u="sng" dirty="0" err="1" smtClean="0"/>
              <a:t>Municipalities</a:t>
            </a:r>
            <a:r>
              <a:rPr lang="nb-NO" altLang="nb-NO" sz="2400" u="sng" dirty="0" smtClean="0"/>
              <a:t> </a:t>
            </a:r>
            <a:r>
              <a:rPr lang="nb-NO" altLang="nb-NO" sz="2400" u="sng" dirty="0" err="1" smtClean="0"/>
              <a:t>child</a:t>
            </a:r>
            <a:r>
              <a:rPr lang="nb-NO" altLang="nb-NO" sz="2400" u="sng" dirty="0" smtClean="0"/>
              <a:t> </a:t>
            </a:r>
            <a:r>
              <a:rPr lang="nb-NO" altLang="nb-NO" sz="2400" u="sng" dirty="0" err="1" smtClean="0"/>
              <a:t>welfare</a:t>
            </a:r>
            <a:r>
              <a:rPr lang="nb-NO" altLang="nb-NO" sz="2400" dirty="0" smtClean="0"/>
              <a:t>: 800 </a:t>
            </a:r>
            <a:r>
              <a:rPr lang="nb-NO" altLang="nb-NO" sz="2400" dirty="0" err="1" smtClean="0"/>
              <a:t>new</a:t>
            </a:r>
            <a:r>
              <a:rPr lang="nb-NO" altLang="nb-NO" sz="2400" dirty="0" smtClean="0"/>
              <a:t> FGC in 2017</a:t>
            </a:r>
          </a:p>
          <a:p>
            <a:pPr marL="0" indent="0" eaLnBrk="1" hangingPunct="1">
              <a:buNone/>
              <a:defRPr/>
            </a:pPr>
            <a:r>
              <a:rPr lang="nb-NO" altLang="nb-NO" sz="2400" dirty="0" smtClean="0"/>
              <a:t>All types </a:t>
            </a:r>
            <a:r>
              <a:rPr lang="nb-NO" altLang="nb-NO" sz="2400" dirty="0" err="1" smtClean="0"/>
              <a:t>of</a:t>
            </a:r>
            <a:r>
              <a:rPr lang="nb-NO" altLang="nb-NO" sz="2400" dirty="0" smtClean="0"/>
              <a:t> cases, </a:t>
            </a:r>
            <a:r>
              <a:rPr lang="nb-NO" altLang="nb-NO" sz="2400" b="1" dirty="0" err="1"/>
              <a:t>P</a:t>
            </a:r>
            <a:r>
              <a:rPr lang="nb-NO" altLang="nb-NO" sz="2400" b="1" dirty="0" err="1" smtClean="0"/>
              <a:t>ilotproject</a:t>
            </a:r>
            <a:r>
              <a:rPr lang="nb-NO" altLang="nb-NO" sz="2400" b="1" dirty="0" smtClean="0"/>
              <a:t> in </a:t>
            </a:r>
            <a:r>
              <a:rPr lang="nb-NO" altLang="nb-NO" sz="2400" b="1" dirty="0" err="1" smtClean="0"/>
              <a:t>five</a:t>
            </a:r>
            <a:r>
              <a:rPr lang="nb-NO" altLang="nb-NO" sz="2400" b="1" dirty="0"/>
              <a:t> </a:t>
            </a:r>
            <a:r>
              <a:rPr lang="nb-NO" altLang="nb-NO" sz="2400" b="1" dirty="0" err="1" smtClean="0"/>
              <a:t>municipalities</a:t>
            </a:r>
            <a:r>
              <a:rPr lang="nb-NO" altLang="nb-NO" sz="2400" b="1" dirty="0" smtClean="0"/>
              <a:t> in cases </a:t>
            </a:r>
            <a:r>
              <a:rPr lang="nb-NO" altLang="nb-NO" sz="2400" b="1" dirty="0" err="1" smtClean="0"/>
              <a:t>with</a:t>
            </a:r>
            <a:r>
              <a:rPr lang="nb-NO" altLang="nb-NO" sz="2400" b="1" dirty="0" smtClean="0"/>
              <a:t> </a:t>
            </a:r>
            <a:r>
              <a:rPr lang="nb-NO" altLang="nb-NO" sz="2400" b="1" dirty="0" err="1" smtClean="0"/>
              <a:t>violence</a:t>
            </a:r>
            <a:r>
              <a:rPr lang="nb-NO" altLang="nb-NO" sz="2400" b="1" dirty="0" smtClean="0"/>
              <a:t> /  </a:t>
            </a:r>
            <a:r>
              <a:rPr lang="nb-NO" altLang="nb-NO" sz="2400" b="1" dirty="0" err="1" smtClean="0"/>
              <a:t>high</a:t>
            </a:r>
            <a:r>
              <a:rPr lang="nb-NO" altLang="nb-NO" sz="2400" b="1" dirty="0" smtClean="0"/>
              <a:t> </a:t>
            </a:r>
            <a:r>
              <a:rPr lang="nb-NO" altLang="nb-NO" sz="2400" b="1" dirty="0" err="1" smtClean="0"/>
              <a:t>conflicts</a:t>
            </a:r>
            <a:r>
              <a:rPr lang="nb-NO" altLang="nb-NO" sz="2400" b="1" dirty="0" smtClean="0"/>
              <a:t> cases</a:t>
            </a:r>
            <a:endParaRPr lang="nb-NO" altLang="nb-NO" sz="2400" dirty="0" smtClean="0">
              <a:solidFill>
                <a:schemeClr val="tx2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nb-NO" altLang="nb-NO" sz="2400" u="sng" dirty="0" err="1" smtClean="0"/>
              <a:t>Stately</a:t>
            </a:r>
            <a:r>
              <a:rPr lang="nb-NO" altLang="nb-NO" sz="2400" u="sng" dirty="0" smtClean="0"/>
              <a:t> </a:t>
            </a:r>
            <a:r>
              <a:rPr lang="nb-NO" altLang="nb-NO" sz="2400" u="sng" dirty="0" err="1" smtClean="0"/>
              <a:t>level</a:t>
            </a:r>
            <a:r>
              <a:rPr lang="nb-NO" altLang="nb-NO" sz="2400" dirty="0" smtClean="0"/>
              <a:t>: 600 FGC in 2017</a:t>
            </a:r>
          </a:p>
          <a:p>
            <a:pPr marL="0" indent="0" eaLnBrk="1" hangingPunct="1">
              <a:buNone/>
              <a:defRPr/>
            </a:pPr>
            <a:r>
              <a:rPr lang="nb-NO" altLang="nb-NO" sz="2400" dirty="0" smtClean="0"/>
              <a:t>Child </a:t>
            </a:r>
            <a:r>
              <a:rPr lang="nb-NO" altLang="nb-NO" sz="2400" dirty="0" err="1" smtClean="0"/>
              <a:t>welfare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institutions</a:t>
            </a:r>
            <a:r>
              <a:rPr lang="nb-NO" altLang="nb-NO" sz="2400" dirty="0" smtClean="0"/>
              <a:t>, for </a:t>
            </a:r>
            <a:r>
              <a:rPr lang="nb-NO" altLang="nb-NO" sz="2400" dirty="0" err="1" smtClean="0"/>
              <a:t>instant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MultifunC</a:t>
            </a:r>
            <a:r>
              <a:rPr lang="nb-NO" altLang="nb-NO" sz="2400" dirty="0" smtClean="0"/>
              <a:t>, </a:t>
            </a:r>
            <a:r>
              <a:rPr lang="nb-NO" altLang="nb-NO" sz="2400" dirty="0" err="1"/>
              <a:t>f</a:t>
            </a:r>
            <a:r>
              <a:rPr lang="nb-NO" altLang="nb-NO" sz="2400" dirty="0" err="1" smtClean="0"/>
              <a:t>ostercare</a:t>
            </a:r>
            <a:r>
              <a:rPr lang="nb-NO" altLang="nb-NO" sz="2400" dirty="0" smtClean="0"/>
              <a:t>, </a:t>
            </a:r>
            <a:r>
              <a:rPr lang="nb-NO" altLang="nb-NO" sz="2400" dirty="0" err="1" smtClean="0"/>
              <a:t>family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mediation</a:t>
            </a:r>
            <a:r>
              <a:rPr lang="nb-NO" altLang="nb-NO" sz="2400" dirty="0" smtClean="0"/>
              <a:t>, </a:t>
            </a:r>
            <a:r>
              <a:rPr lang="nb-NO" altLang="nb-NO" sz="2400" dirty="0" err="1" smtClean="0"/>
              <a:t>Youth</a:t>
            </a:r>
            <a:r>
              <a:rPr lang="nb-NO" altLang="nb-NO" sz="2400" dirty="0" smtClean="0"/>
              <a:t> prison </a:t>
            </a:r>
          </a:p>
          <a:p>
            <a:pPr marL="0" indent="0" eaLnBrk="1" hangingPunct="1">
              <a:spcBef>
                <a:spcPts val="1728"/>
              </a:spcBef>
              <a:spcAft>
                <a:spcPts val="0"/>
              </a:spcAft>
              <a:buNone/>
            </a:pPr>
            <a:r>
              <a:rPr lang="nb-NO" sz="2400" u="sng" dirty="0" err="1" smtClean="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Outside</a:t>
            </a:r>
            <a:r>
              <a:rPr lang="nb-NO" sz="2400" u="sng" dirty="0" smtClean="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nb-NO" sz="2400" u="sng" dirty="0" err="1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child</a:t>
            </a:r>
            <a:r>
              <a:rPr lang="nb-NO" sz="2400" u="sng" dirty="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nb-NO" sz="2400" u="sng" dirty="0" err="1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welfare</a:t>
            </a:r>
            <a:r>
              <a:rPr lang="nb-NO" sz="2400" u="sng" dirty="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 </a:t>
            </a:r>
            <a:r>
              <a:rPr lang="nb-NO" sz="2400" dirty="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«FGC 0-100 </a:t>
            </a:r>
            <a:r>
              <a:rPr lang="nb-NO" sz="2400" dirty="0" err="1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years</a:t>
            </a:r>
            <a:r>
              <a:rPr lang="nb-NO" sz="2400" dirty="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» (</a:t>
            </a:r>
            <a:r>
              <a:rPr lang="nb-NO" sz="2400" dirty="0" err="1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school</a:t>
            </a:r>
            <a:r>
              <a:rPr lang="nb-NO" sz="2400" dirty="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mental </a:t>
            </a:r>
            <a:r>
              <a:rPr lang="nb-NO" sz="2400" dirty="0" err="1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health</a:t>
            </a:r>
            <a:r>
              <a:rPr lang="nb-NO" sz="2400" dirty="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nb-NO" sz="2400" dirty="0" err="1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disabled</a:t>
            </a:r>
            <a:r>
              <a:rPr lang="nb-NO" sz="2400" dirty="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nb-NO" sz="2400" dirty="0" err="1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children</a:t>
            </a:r>
            <a:r>
              <a:rPr lang="nb-NO" sz="2400" dirty="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nb-NO" sz="2400" dirty="0" err="1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addiction</a:t>
            </a:r>
            <a:r>
              <a:rPr lang="nb-NO" sz="2400" dirty="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NAV </a:t>
            </a:r>
            <a:r>
              <a:rPr lang="nb-NO" sz="2400" dirty="0" err="1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etc</a:t>
            </a:r>
            <a:r>
              <a:rPr lang="nb-NO" sz="2400" dirty="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)</a:t>
            </a:r>
            <a:endParaRPr lang="nb-NO" sz="2400" dirty="0"/>
          </a:p>
          <a:p>
            <a:pPr marL="379413" lvl="1" indent="0" eaLnBrk="1" hangingPunct="1">
              <a:buNone/>
              <a:defRPr/>
            </a:pPr>
            <a:endParaRPr lang="nb-NO" altLang="nb-NO" sz="2400" dirty="0" smtClean="0"/>
          </a:p>
          <a:p>
            <a:pPr marL="379413" lvl="1" indent="0" eaLnBrk="1" hangingPunct="1">
              <a:buNone/>
              <a:defRPr/>
            </a:pPr>
            <a:r>
              <a:rPr lang="nb-NO" altLang="nb-NO" dirty="0" smtClean="0"/>
              <a:t>	</a:t>
            </a:r>
          </a:p>
        </p:txBody>
      </p:sp>
      <p:sp>
        <p:nvSpPr>
          <p:cNvPr id="221188" name="Plassholder for lysbildenumm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4C4E444-458D-4A59-A90A-E4F65CA1795E}" type="slidenum">
              <a:rPr lang="nb-NO" altLang="nb-NO" sz="600" smtClean="0">
                <a:solidFill>
                  <a:srgbClr val="CAC29E"/>
                </a:solidFill>
              </a:rPr>
              <a:pPr/>
              <a:t>8</a:t>
            </a:fld>
            <a:endParaRPr lang="nb-NO" altLang="nb-NO" sz="600" smtClean="0">
              <a:solidFill>
                <a:srgbClr val="CAC29E"/>
              </a:solidFill>
            </a:endParaRPr>
          </a:p>
        </p:txBody>
      </p:sp>
      <p:sp>
        <p:nvSpPr>
          <p:cNvPr id="221189" name="Plassholder for bunnteks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nn-NO" altLang="nb-NO" sz="900" b="0">
                <a:solidFill>
                  <a:srgbClr val="CAC200"/>
                </a:solidFill>
              </a:rPr>
              <a:t>Region vest, Førde, 14.09.16</a:t>
            </a:r>
            <a:endParaRPr lang="nb-NO" altLang="nb-NO" sz="900" b="0">
              <a:solidFill>
                <a:srgbClr val="CAC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6849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Plassholder for lysbildenummer 1"/>
          <p:cNvSpPr txBox="1">
            <a:spLocks noGrp="1"/>
          </p:cNvSpPr>
          <p:nvPr/>
        </p:nvSpPr>
        <p:spPr bwMode="auto">
          <a:xfrm>
            <a:off x="298450" y="6567488"/>
            <a:ext cx="90011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sz="900" smtClean="0">
              <a:solidFill>
                <a:srgbClr val="CAC200"/>
              </a:solidFill>
            </a:endParaRPr>
          </a:p>
        </p:txBody>
      </p:sp>
      <p:sp>
        <p:nvSpPr>
          <p:cNvPr id="224259" name="Line 2"/>
          <p:cNvSpPr>
            <a:spLocks noChangeShapeType="1"/>
          </p:cNvSpPr>
          <p:nvPr/>
        </p:nvSpPr>
        <p:spPr bwMode="auto">
          <a:xfrm flipV="1">
            <a:off x="179388" y="3357563"/>
            <a:ext cx="8640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 b="1" smtClean="0">
              <a:solidFill>
                <a:srgbClr val="CAC200"/>
              </a:solidFill>
            </a:endParaRPr>
          </a:p>
        </p:txBody>
      </p:sp>
      <p:sp>
        <p:nvSpPr>
          <p:cNvPr id="224260" name="Rectangle 3"/>
          <p:cNvSpPr>
            <a:spLocks noChangeArrowheads="1"/>
          </p:cNvSpPr>
          <p:nvPr/>
        </p:nvSpPr>
        <p:spPr bwMode="auto">
          <a:xfrm>
            <a:off x="1547813" y="3284538"/>
            <a:ext cx="360362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smtClean="0">
              <a:solidFill>
                <a:srgbClr val="CAC200"/>
              </a:solidFill>
            </a:endParaRPr>
          </a:p>
        </p:txBody>
      </p:sp>
      <p:sp>
        <p:nvSpPr>
          <p:cNvPr id="224261" name="Rectangle 4"/>
          <p:cNvSpPr>
            <a:spLocks noChangeArrowheads="1"/>
          </p:cNvSpPr>
          <p:nvPr/>
        </p:nvSpPr>
        <p:spPr bwMode="auto">
          <a:xfrm>
            <a:off x="7019925" y="3284538"/>
            <a:ext cx="431800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smtClean="0">
              <a:solidFill>
                <a:srgbClr val="CAC200"/>
              </a:solidFill>
            </a:endParaRPr>
          </a:p>
        </p:txBody>
      </p:sp>
      <p:sp>
        <p:nvSpPr>
          <p:cNvPr id="224262" name="Text Box 5"/>
          <p:cNvSpPr txBox="1">
            <a:spLocks noChangeArrowheads="1"/>
          </p:cNvSpPr>
          <p:nvPr/>
        </p:nvSpPr>
        <p:spPr bwMode="auto">
          <a:xfrm>
            <a:off x="250825" y="1268413"/>
            <a:ext cx="792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nb-NO" altLang="nb-NO" smtClean="0">
              <a:solidFill>
                <a:srgbClr val="CAC200"/>
              </a:solidFill>
            </a:endParaRPr>
          </a:p>
        </p:txBody>
      </p:sp>
      <p:sp>
        <p:nvSpPr>
          <p:cNvPr id="224263" name="Text Box 6"/>
          <p:cNvSpPr txBox="1">
            <a:spLocks noChangeArrowheads="1"/>
          </p:cNvSpPr>
          <p:nvPr/>
        </p:nvSpPr>
        <p:spPr bwMode="auto">
          <a:xfrm rot="-5400000">
            <a:off x="592722" y="1579563"/>
            <a:ext cx="338554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b-NO" altLang="nb-NO" sz="1000" dirty="0" err="1">
                <a:solidFill>
                  <a:srgbClr val="000000"/>
                </a:solidFill>
              </a:rPr>
              <a:t>P</a:t>
            </a:r>
            <a:r>
              <a:rPr lang="nb-NO" altLang="nb-NO" sz="1000" dirty="0" err="1" smtClean="0">
                <a:solidFill>
                  <a:srgbClr val="000000"/>
                </a:solidFill>
              </a:rPr>
              <a:t>reparation</a:t>
            </a:r>
            <a:endParaRPr lang="nb-NO" altLang="nb-NO" sz="1000" dirty="0" smtClean="0">
              <a:solidFill>
                <a:srgbClr val="000000"/>
              </a:solidFill>
            </a:endParaRPr>
          </a:p>
        </p:txBody>
      </p:sp>
      <p:sp>
        <p:nvSpPr>
          <p:cNvPr id="224264" name="Text Box 7"/>
          <p:cNvSpPr txBox="1">
            <a:spLocks noChangeArrowheads="1"/>
          </p:cNvSpPr>
          <p:nvPr/>
        </p:nvSpPr>
        <p:spPr bwMode="auto">
          <a:xfrm>
            <a:off x="1258888" y="1916113"/>
            <a:ext cx="10080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b-NO" altLang="nb-NO" sz="1000" dirty="0" err="1" smtClean="0">
                <a:solidFill>
                  <a:srgbClr val="000000"/>
                </a:solidFill>
              </a:rPr>
              <a:t>Contract</a:t>
            </a:r>
            <a:r>
              <a:rPr lang="nb-NO" altLang="nb-NO" sz="1000" dirty="0" smtClean="0">
                <a:solidFill>
                  <a:srgbClr val="000000"/>
                </a:solidFill>
              </a:rPr>
              <a:t> </a:t>
            </a:r>
            <a:r>
              <a:rPr lang="nb-NO" altLang="nb-NO" sz="1000" dirty="0" err="1" smtClean="0">
                <a:solidFill>
                  <a:srgbClr val="000000"/>
                </a:solidFill>
              </a:rPr>
              <a:t>meeting</a:t>
            </a:r>
            <a:endParaRPr lang="nb-NO" altLang="nb-NO" sz="1000" dirty="0" smtClean="0">
              <a:solidFill>
                <a:srgbClr val="000000"/>
              </a:solidFill>
            </a:endParaRPr>
          </a:p>
        </p:txBody>
      </p:sp>
      <p:sp>
        <p:nvSpPr>
          <p:cNvPr id="224265" name="Text Box 8"/>
          <p:cNvSpPr txBox="1">
            <a:spLocks noChangeArrowheads="1"/>
          </p:cNvSpPr>
          <p:nvPr/>
        </p:nvSpPr>
        <p:spPr bwMode="auto">
          <a:xfrm>
            <a:off x="2555875" y="1916113"/>
            <a:ext cx="129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b-NO" altLang="nb-NO" sz="1000" dirty="0" err="1" smtClean="0">
                <a:solidFill>
                  <a:srgbClr val="000000"/>
                </a:solidFill>
              </a:rPr>
              <a:t>Working</a:t>
            </a:r>
            <a:r>
              <a:rPr lang="nb-NO" altLang="nb-NO" sz="1000" dirty="0" smtClean="0">
                <a:solidFill>
                  <a:srgbClr val="000000"/>
                </a:solidFill>
              </a:rPr>
              <a:t> in </a:t>
            </a:r>
            <a:r>
              <a:rPr lang="nb-NO" altLang="nb-NO" sz="1000" dirty="0" err="1" smtClean="0">
                <a:solidFill>
                  <a:srgbClr val="000000"/>
                </a:solidFill>
              </a:rPr>
              <a:t>the</a:t>
            </a:r>
            <a:r>
              <a:rPr lang="nb-NO" altLang="nb-NO" sz="1000" dirty="0" smtClean="0">
                <a:solidFill>
                  <a:srgbClr val="000000"/>
                </a:solidFill>
              </a:rPr>
              <a:t> </a:t>
            </a:r>
            <a:r>
              <a:rPr lang="nb-NO" altLang="nb-NO" sz="1000" dirty="0" err="1" smtClean="0">
                <a:solidFill>
                  <a:srgbClr val="000000"/>
                </a:solidFill>
              </a:rPr>
              <a:t>network</a:t>
            </a:r>
            <a:endParaRPr lang="nb-NO" altLang="nb-NO" sz="1000" dirty="0" smtClean="0">
              <a:solidFill>
                <a:srgbClr val="000000"/>
              </a:solidFill>
            </a:endParaRPr>
          </a:p>
        </p:txBody>
      </p:sp>
      <p:sp>
        <p:nvSpPr>
          <p:cNvPr id="224266" name="Text Box 9"/>
          <p:cNvSpPr txBox="1">
            <a:spLocks noChangeArrowheads="1"/>
          </p:cNvSpPr>
          <p:nvPr/>
        </p:nvSpPr>
        <p:spPr bwMode="auto">
          <a:xfrm>
            <a:off x="4140200" y="1916113"/>
            <a:ext cx="10810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b-NO" altLang="nb-NO" sz="1000" dirty="0" smtClean="0">
                <a:solidFill>
                  <a:srgbClr val="000000"/>
                </a:solidFill>
              </a:rPr>
              <a:t>Family Group </a:t>
            </a:r>
            <a:r>
              <a:rPr lang="nb-NO" altLang="nb-NO" sz="1000" dirty="0" err="1" smtClean="0">
                <a:solidFill>
                  <a:srgbClr val="000000"/>
                </a:solidFill>
              </a:rPr>
              <a:t>meeting</a:t>
            </a:r>
            <a:r>
              <a:rPr lang="nb-NO" altLang="nb-NO" sz="100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24267" name="Text Box 10"/>
          <p:cNvSpPr txBox="1">
            <a:spLocks noChangeArrowheads="1"/>
          </p:cNvSpPr>
          <p:nvPr/>
        </p:nvSpPr>
        <p:spPr bwMode="auto">
          <a:xfrm>
            <a:off x="5580063" y="1916113"/>
            <a:ext cx="9366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nb-NO" altLang="nb-NO" sz="1000" smtClean="0">
              <a:solidFill>
                <a:srgbClr val="CAC200"/>
              </a:solidFill>
            </a:endParaRPr>
          </a:p>
        </p:txBody>
      </p:sp>
      <p:sp>
        <p:nvSpPr>
          <p:cNvPr id="224268" name="Text Box 11"/>
          <p:cNvSpPr txBox="1">
            <a:spLocks noChangeArrowheads="1"/>
          </p:cNvSpPr>
          <p:nvPr/>
        </p:nvSpPr>
        <p:spPr bwMode="auto">
          <a:xfrm>
            <a:off x="5435600" y="1916113"/>
            <a:ext cx="12239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000" dirty="0" smtClean="0">
                <a:solidFill>
                  <a:srgbClr val="000000"/>
                </a:solidFill>
              </a:rPr>
              <a:t>Plan </a:t>
            </a:r>
            <a:r>
              <a:rPr lang="nb-NO" altLang="nb-NO" sz="1000" dirty="0" err="1" smtClean="0">
                <a:solidFill>
                  <a:srgbClr val="000000"/>
                </a:solidFill>
              </a:rPr>
              <a:t>into</a:t>
            </a:r>
            <a:r>
              <a:rPr lang="nb-NO" altLang="nb-NO" sz="1000" dirty="0" smtClean="0">
                <a:solidFill>
                  <a:srgbClr val="000000"/>
                </a:solidFill>
              </a:rPr>
              <a:t> action</a:t>
            </a:r>
          </a:p>
        </p:txBody>
      </p:sp>
      <p:sp>
        <p:nvSpPr>
          <p:cNvPr id="224269" name="Text Box 12"/>
          <p:cNvSpPr txBox="1">
            <a:spLocks noChangeArrowheads="1"/>
          </p:cNvSpPr>
          <p:nvPr/>
        </p:nvSpPr>
        <p:spPr bwMode="auto">
          <a:xfrm>
            <a:off x="6877050" y="1916113"/>
            <a:ext cx="9350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nb-NO" altLang="nb-NO" sz="1000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000" dirty="0" err="1" smtClean="0">
                <a:solidFill>
                  <a:srgbClr val="000000"/>
                </a:solidFill>
              </a:rPr>
              <a:t>Following</a:t>
            </a:r>
            <a:r>
              <a:rPr lang="nb-NO" altLang="nb-NO" sz="1000" dirty="0" smtClean="0">
                <a:solidFill>
                  <a:srgbClr val="000000"/>
                </a:solidFill>
              </a:rPr>
              <a:t> up FGC </a:t>
            </a:r>
          </a:p>
        </p:txBody>
      </p:sp>
      <p:sp>
        <p:nvSpPr>
          <p:cNvPr id="224271" name="Line 14"/>
          <p:cNvSpPr>
            <a:spLocks noChangeShapeType="1"/>
          </p:cNvSpPr>
          <p:nvPr/>
        </p:nvSpPr>
        <p:spPr bwMode="auto">
          <a:xfrm>
            <a:off x="611188" y="24209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 b="1" smtClean="0">
              <a:solidFill>
                <a:srgbClr val="CAC200"/>
              </a:solidFill>
            </a:endParaRPr>
          </a:p>
        </p:txBody>
      </p:sp>
      <p:sp>
        <p:nvSpPr>
          <p:cNvPr id="224272" name="Line 15"/>
          <p:cNvSpPr>
            <a:spLocks noChangeShapeType="1"/>
          </p:cNvSpPr>
          <p:nvPr/>
        </p:nvSpPr>
        <p:spPr bwMode="auto">
          <a:xfrm flipH="1">
            <a:off x="1763713" y="24209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 b="1" smtClean="0">
              <a:solidFill>
                <a:srgbClr val="CAC200"/>
              </a:solidFill>
            </a:endParaRPr>
          </a:p>
        </p:txBody>
      </p:sp>
      <p:sp>
        <p:nvSpPr>
          <p:cNvPr id="224273" name="Line 16"/>
          <p:cNvSpPr>
            <a:spLocks noChangeShapeType="1"/>
          </p:cNvSpPr>
          <p:nvPr/>
        </p:nvSpPr>
        <p:spPr bwMode="auto">
          <a:xfrm>
            <a:off x="2987675" y="24209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 b="1" smtClean="0">
              <a:solidFill>
                <a:srgbClr val="CAC200"/>
              </a:solidFill>
            </a:endParaRPr>
          </a:p>
        </p:txBody>
      </p:sp>
      <p:sp>
        <p:nvSpPr>
          <p:cNvPr id="224274" name="Line 17"/>
          <p:cNvSpPr>
            <a:spLocks noChangeShapeType="1"/>
          </p:cNvSpPr>
          <p:nvPr/>
        </p:nvSpPr>
        <p:spPr bwMode="auto">
          <a:xfrm>
            <a:off x="4572000" y="24209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 b="1" smtClean="0">
              <a:solidFill>
                <a:srgbClr val="CAC200"/>
              </a:solidFill>
            </a:endParaRPr>
          </a:p>
        </p:txBody>
      </p:sp>
      <p:sp>
        <p:nvSpPr>
          <p:cNvPr id="224275" name="Line 18"/>
          <p:cNvSpPr>
            <a:spLocks noChangeShapeType="1"/>
          </p:cNvSpPr>
          <p:nvPr/>
        </p:nvSpPr>
        <p:spPr bwMode="auto">
          <a:xfrm>
            <a:off x="6011863" y="24209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 b="1" smtClean="0">
              <a:solidFill>
                <a:srgbClr val="CAC200"/>
              </a:solidFill>
            </a:endParaRPr>
          </a:p>
        </p:txBody>
      </p:sp>
      <p:sp>
        <p:nvSpPr>
          <p:cNvPr id="224276" name="Line 19"/>
          <p:cNvSpPr>
            <a:spLocks noChangeShapeType="1"/>
          </p:cNvSpPr>
          <p:nvPr/>
        </p:nvSpPr>
        <p:spPr bwMode="auto">
          <a:xfrm>
            <a:off x="7235825" y="24209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 b="1" smtClean="0">
              <a:solidFill>
                <a:srgbClr val="CAC200"/>
              </a:solidFill>
            </a:endParaRPr>
          </a:p>
        </p:txBody>
      </p:sp>
      <p:sp>
        <p:nvSpPr>
          <p:cNvPr id="224277" name="Line 20"/>
          <p:cNvSpPr>
            <a:spLocks noChangeShapeType="1"/>
          </p:cNvSpPr>
          <p:nvPr/>
        </p:nvSpPr>
        <p:spPr bwMode="auto">
          <a:xfrm>
            <a:off x="8243888" y="24209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 b="1" smtClean="0">
              <a:solidFill>
                <a:srgbClr val="CAC200"/>
              </a:solidFill>
            </a:endParaRPr>
          </a:p>
        </p:txBody>
      </p:sp>
      <p:graphicFrame>
        <p:nvGraphicFramePr>
          <p:cNvPr id="33813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87012"/>
              </p:ext>
            </p:extLst>
          </p:nvPr>
        </p:nvGraphicFramePr>
        <p:xfrm>
          <a:off x="215901" y="3860800"/>
          <a:ext cx="7596187" cy="2824636"/>
        </p:xfrm>
        <a:graphic>
          <a:graphicData uri="http://schemas.openxmlformats.org/drawingml/2006/table">
            <a:tbl>
              <a:tblPr/>
              <a:tblGrid>
                <a:gridCol w="1058862"/>
                <a:gridCol w="1306513"/>
                <a:gridCol w="858837"/>
                <a:gridCol w="862013"/>
                <a:gridCol w="500062"/>
                <a:gridCol w="238125"/>
                <a:gridCol w="550863"/>
                <a:gridCol w="836612"/>
                <a:gridCol w="454025"/>
                <a:gridCol w="930275"/>
              </a:tblGrid>
              <a:tr h="1800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Caseworker</a:t>
                      </a:r>
                      <a:endParaRPr kumimoji="0" lang="nb-N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Parents</a:t>
                      </a: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/</a:t>
                      </a:r>
                      <a:r>
                        <a:rPr kumimoji="0" lang="nb-NO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Familly</a:t>
                      </a:r>
                      <a:endParaRPr kumimoji="0" lang="nb-N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Child / </a:t>
                      </a:r>
                      <a:r>
                        <a:rPr kumimoji="0" lang="nb-NO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children</a:t>
                      </a:r>
                      <a:endParaRPr kumimoji="0" lang="nb-N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16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kern="120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Caseworker</a:t>
                      </a:r>
                      <a:endParaRPr lang="nb-NO" sz="900" dirty="0" smtClean="0">
                        <a:effectLst/>
                      </a:endParaRPr>
                    </a:p>
                    <a:p>
                      <a:pPr marL="0" marR="0" indent="0" algn="l" rtl="0" eaLnBrk="1" fontAlgn="base" latinLnBrk="0" hangingPunct="1">
                        <a:spcBef>
                          <a:spcPts val="216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kern="120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Parents</a:t>
                      </a:r>
                      <a:r>
                        <a:rPr lang="nb-NO" sz="900" b="0" i="0" kern="12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 /</a:t>
                      </a:r>
                      <a:r>
                        <a:rPr lang="nb-NO" sz="900" b="0" i="0" kern="120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Familly</a:t>
                      </a:r>
                      <a:endParaRPr lang="nb-NO" sz="900" dirty="0" smtClean="0">
                        <a:effectLst/>
                      </a:endParaRPr>
                    </a:p>
                    <a:p>
                      <a:pPr marL="0" marR="0" indent="0" algn="l" rtl="0" eaLnBrk="1" fontAlgn="base" latinLnBrk="0" hangingPunct="1">
                        <a:spcBef>
                          <a:spcPts val="216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kern="12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Child / </a:t>
                      </a:r>
                      <a:r>
                        <a:rPr lang="nb-NO" sz="900" b="0" i="0" kern="120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children</a:t>
                      </a:r>
                      <a:endParaRPr lang="nb-NO" sz="900" dirty="0" smtClean="0"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16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kern="120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Caseworker</a:t>
                      </a:r>
                      <a:endParaRPr lang="nb-NO" sz="900" dirty="0" smtClean="0">
                        <a:effectLst/>
                      </a:endParaRPr>
                    </a:p>
                    <a:p>
                      <a:pPr marL="0" marR="0" indent="0" algn="l" rtl="0" eaLnBrk="1" fontAlgn="base" latinLnBrk="0" hangingPunct="1">
                        <a:spcBef>
                          <a:spcPts val="216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kern="120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Parents</a:t>
                      </a:r>
                      <a:r>
                        <a:rPr lang="nb-NO" sz="900" b="0" i="0" kern="12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 /</a:t>
                      </a:r>
                      <a:r>
                        <a:rPr lang="nb-NO" sz="900" b="0" i="0" kern="120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Familly</a:t>
                      </a:r>
                      <a:endParaRPr lang="nb-NO" sz="900" dirty="0" smtClean="0">
                        <a:effectLst/>
                      </a:endParaRPr>
                    </a:p>
                    <a:p>
                      <a:pPr marL="0" marR="0" indent="0" algn="l" rtl="0" eaLnBrk="1" fontAlgn="base" latinLnBrk="0" hangingPunct="1">
                        <a:spcBef>
                          <a:spcPts val="216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kern="12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Child / </a:t>
                      </a:r>
                      <a:r>
                        <a:rPr lang="nb-NO" sz="900" b="0" i="0" kern="120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children</a:t>
                      </a:r>
                      <a:endParaRPr lang="nb-NO" sz="900" dirty="0" smtClean="0"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Coordinator</a:t>
                      </a:r>
                      <a:endParaRPr kumimoji="0" lang="nb-N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16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kern="120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Caseworker</a:t>
                      </a:r>
                      <a:endParaRPr lang="nb-NO" sz="900" dirty="0" smtClean="0">
                        <a:effectLst/>
                      </a:endParaRPr>
                    </a:p>
                    <a:p>
                      <a:pPr marL="0" marR="0" indent="0" algn="l" rtl="0" eaLnBrk="1" fontAlgn="base" latinLnBrk="0" hangingPunct="1">
                        <a:spcBef>
                          <a:spcPts val="216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kern="120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Parents</a:t>
                      </a:r>
                      <a:r>
                        <a:rPr lang="nb-NO" sz="900" b="0" i="0" kern="12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 /</a:t>
                      </a:r>
                      <a:r>
                        <a:rPr lang="nb-NO" sz="900" b="0" i="0" kern="120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Familly</a:t>
                      </a:r>
                      <a:endParaRPr lang="nb-NO" sz="900" dirty="0" smtClean="0">
                        <a:effectLst/>
                      </a:endParaRPr>
                    </a:p>
                    <a:p>
                      <a:pPr marL="0" marR="0" indent="0" algn="l" rtl="0" eaLnBrk="1" fontAlgn="base" latinLnBrk="0" hangingPunct="1">
                        <a:spcBef>
                          <a:spcPts val="216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kern="12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Child / </a:t>
                      </a:r>
                      <a:r>
                        <a:rPr lang="nb-NO" sz="900" b="0" i="0" kern="120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children</a:t>
                      </a:r>
                      <a:endParaRPr lang="nb-NO" sz="900" dirty="0" smtClean="0">
                        <a:effectLst/>
                      </a:endParaRPr>
                    </a:p>
                    <a:p>
                      <a:pPr marL="0" marR="0" indent="0" algn="l" rtl="0" eaLnBrk="1" fontAlgn="base" latinLnBrk="0" hangingPunct="1">
                        <a:spcBef>
                          <a:spcPts val="216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kern="120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Coordinator</a:t>
                      </a:r>
                      <a:endParaRPr kumimoji="0" lang="nb-N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Extended </a:t>
                      </a:r>
                      <a:r>
                        <a:rPr kumimoji="0" lang="nb-NO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family</a:t>
                      </a:r>
                      <a:endParaRPr kumimoji="0" lang="nb-N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Other</a:t>
                      </a: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nb-NO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professional</a:t>
                      </a: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nb-NO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key</a:t>
                      </a: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persons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Parents</a:t>
                      </a:r>
                      <a:endParaRPr kumimoji="0" lang="nb-N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Children</a:t>
                      </a:r>
                      <a:endParaRPr kumimoji="0" lang="nb-N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Network 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Extended </a:t>
                      </a:r>
                      <a:r>
                        <a:rPr kumimoji="0" lang="nb-NO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family</a:t>
                      </a:r>
                      <a:endParaRPr kumimoji="0" lang="nb-N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16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kern="120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Caseworker</a:t>
                      </a:r>
                      <a:endParaRPr lang="nb-NO" sz="900" dirty="0" smtClean="0">
                        <a:effectLst/>
                      </a:endParaRPr>
                    </a:p>
                    <a:p>
                      <a:pPr marL="0" marR="0" indent="0" algn="l" rtl="0" eaLnBrk="1" fontAlgn="base" latinLnBrk="0" hangingPunct="1">
                        <a:spcBef>
                          <a:spcPts val="216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kern="120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Parents</a:t>
                      </a:r>
                      <a:r>
                        <a:rPr lang="nb-NO" sz="900" b="0" i="0" kern="12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 /</a:t>
                      </a:r>
                      <a:r>
                        <a:rPr lang="nb-NO" sz="900" b="0" i="0" kern="120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Familly</a:t>
                      </a:r>
                      <a:endParaRPr lang="nb-NO" sz="900" dirty="0" smtClean="0">
                        <a:effectLst/>
                      </a:endParaRPr>
                    </a:p>
                    <a:p>
                      <a:pPr marL="0" marR="0" indent="0" algn="l" rtl="0" eaLnBrk="1" fontAlgn="base" latinLnBrk="0" hangingPunct="1">
                        <a:spcBef>
                          <a:spcPts val="216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kern="12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Child / </a:t>
                      </a:r>
                      <a:r>
                        <a:rPr lang="nb-NO" sz="900" b="0" i="0" kern="120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children</a:t>
                      </a:r>
                      <a:endParaRPr lang="nb-NO" sz="900" dirty="0" smtClean="0"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16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kern="120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Caseworker</a:t>
                      </a:r>
                      <a:endParaRPr lang="nb-NO" sz="900" dirty="0" smtClean="0">
                        <a:effectLst/>
                      </a:endParaRPr>
                    </a:p>
                    <a:p>
                      <a:pPr marL="0" marR="0" indent="0" algn="l" rtl="0" eaLnBrk="1" fontAlgn="base" latinLnBrk="0" hangingPunct="1">
                        <a:spcBef>
                          <a:spcPts val="216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kern="120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Parents</a:t>
                      </a:r>
                      <a:r>
                        <a:rPr lang="nb-NO" sz="900" b="0" i="0" kern="12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 /</a:t>
                      </a:r>
                      <a:r>
                        <a:rPr lang="nb-NO" sz="900" b="0" i="0" kern="120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Familly</a:t>
                      </a:r>
                      <a:endParaRPr lang="nb-NO" sz="900" dirty="0" smtClean="0">
                        <a:effectLst/>
                      </a:endParaRPr>
                    </a:p>
                    <a:p>
                      <a:pPr marL="0" marR="0" indent="0" algn="l" rtl="0" eaLnBrk="1" fontAlgn="base" latinLnBrk="0" hangingPunct="1">
                        <a:spcBef>
                          <a:spcPts val="216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kern="12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Child / </a:t>
                      </a:r>
                      <a:r>
                        <a:rPr lang="nb-NO" sz="900" b="0" i="0" kern="120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children</a:t>
                      </a:r>
                      <a:endParaRPr lang="nb-NO" sz="900" dirty="0" smtClean="0"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New persons?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16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kern="120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Parents</a:t>
                      </a:r>
                      <a:endParaRPr lang="nb-NO" sz="900" dirty="0" smtClean="0">
                        <a:effectLst/>
                      </a:endParaRPr>
                    </a:p>
                    <a:p>
                      <a:pPr marL="0" marR="0" indent="0" algn="l" rtl="0" eaLnBrk="1" fontAlgn="base" latinLnBrk="0" hangingPunct="1">
                        <a:spcBef>
                          <a:spcPts val="216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kern="120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Children</a:t>
                      </a:r>
                      <a:endParaRPr lang="nb-NO" sz="900" dirty="0" smtClean="0">
                        <a:effectLst/>
                      </a:endParaRPr>
                    </a:p>
                    <a:p>
                      <a:pPr marL="0" marR="0" indent="0" algn="l" rtl="0" eaLnBrk="1" fontAlgn="base" latinLnBrk="0" hangingPunct="1">
                        <a:spcBef>
                          <a:spcPts val="216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kern="12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Network /</a:t>
                      </a:r>
                      <a:endParaRPr lang="nb-NO" sz="900" dirty="0" smtClean="0">
                        <a:effectLst/>
                      </a:endParaRPr>
                    </a:p>
                    <a:p>
                      <a:pPr marL="0" marR="0" indent="0" algn="l" rtl="0" eaLnBrk="1" fontAlgn="base" latinLnBrk="0" hangingPunct="1">
                        <a:spcBef>
                          <a:spcPts val="216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kern="12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Extended </a:t>
                      </a:r>
                      <a:r>
                        <a:rPr lang="nb-NO" sz="900" b="0" i="0" kern="120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family</a:t>
                      </a:r>
                      <a:endParaRPr lang="nb-NO" sz="900" dirty="0" smtClean="0"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Coordinator</a:t>
                      </a:r>
                      <a:endParaRPr kumimoji="0" lang="nb-N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4295" name="Line 56"/>
          <p:cNvSpPr>
            <a:spLocks noChangeShapeType="1"/>
          </p:cNvSpPr>
          <p:nvPr/>
        </p:nvSpPr>
        <p:spPr bwMode="auto">
          <a:xfrm>
            <a:off x="7164388" y="32845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 b="1" smtClean="0">
              <a:solidFill>
                <a:srgbClr val="CAC200"/>
              </a:solidFill>
            </a:endParaRPr>
          </a:p>
        </p:txBody>
      </p:sp>
      <p:sp>
        <p:nvSpPr>
          <p:cNvPr id="224296" name="Line 57"/>
          <p:cNvSpPr>
            <a:spLocks noChangeShapeType="1"/>
          </p:cNvSpPr>
          <p:nvPr/>
        </p:nvSpPr>
        <p:spPr bwMode="auto">
          <a:xfrm>
            <a:off x="7308850" y="32845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 b="1" smtClean="0">
              <a:solidFill>
                <a:srgbClr val="CAC200"/>
              </a:solidFill>
            </a:endParaRPr>
          </a:p>
        </p:txBody>
      </p:sp>
      <p:sp>
        <p:nvSpPr>
          <p:cNvPr id="224297" name="Line 58"/>
          <p:cNvSpPr>
            <a:spLocks noChangeShapeType="1"/>
          </p:cNvSpPr>
          <p:nvPr/>
        </p:nvSpPr>
        <p:spPr bwMode="auto">
          <a:xfrm flipV="1">
            <a:off x="611188" y="3500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 b="1" smtClean="0">
              <a:solidFill>
                <a:srgbClr val="CAC200"/>
              </a:solidFill>
            </a:endParaRPr>
          </a:p>
        </p:txBody>
      </p:sp>
      <p:sp>
        <p:nvSpPr>
          <p:cNvPr id="224298" name="Line 59"/>
          <p:cNvSpPr>
            <a:spLocks noChangeShapeType="1"/>
          </p:cNvSpPr>
          <p:nvPr/>
        </p:nvSpPr>
        <p:spPr bwMode="auto">
          <a:xfrm flipV="1">
            <a:off x="1763713" y="3500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 b="1" smtClean="0">
              <a:solidFill>
                <a:srgbClr val="CAC200"/>
              </a:solidFill>
            </a:endParaRPr>
          </a:p>
        </p:txBody>
      </p:sp>
      <p:sp>
        <p:nvSpPr>
          <p:cNvPr id="224299" name="Line 60"/>
          <p:cNvSpPr>
            <a:spLocks noChangeShapeType="1"/>
          </p:cNvSpPr>
          <p:nvPr/>
        </p:nvSpPr>
        <p:spPr bwMode="auto">
          <a:xfrm flipV="1">
            <a:off x="2987675" y="3500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 b="1" smtClean="0">
              <a:solidFill>
                <a:srgbClr val="CAC200"/>
              </a:solidFill>
            </a:endParaRPr>
          </a:p>
        </p:txBody>
      </p:sp>
      <p:sp>
        <p:nvSpPr>
          <p:cNvPr id="224300" name="Line 61"/>
          <p:cNvSpPr>
            <a:spLocks noChangeShapeType="1"/>
          </p:cNvSpPr>
          <p:nvPr/>
        </p:nvSpPr>
        <p:spPr bwMode="auto">
          <a:xfrm flipV="1">
            <a:off x="3924300" y="3573463"/>
            <a:ext cx="714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 b="1" smtClean="0">
              <a:solidFill>
                <a:srgbClr val="CAC200"/>
              </a:solidFill>
            </a:endParaRPr>
          </a:p>
        </p:txBody>
      </p:sp>
      <p:sp>
        <p:nvSpPr>
          <p:cNvPr id="224301" name="Line 62"/>
          <p:cNvSpPr>
            <a:spLocks noChangeShapeType="1"/>
          </p:cNvSpPr>
          <p:nvPr/>
        </p:nvSpPr>
        <p:spPr bwMode="auto">
          <a:xfrm flipV="1">
            <a:off x="4572000" y="35734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 b="1" smtClean="0">
              <a:solidFill>
                <a:srgbClr val="CAC200"/>
              </a:solidFill>
            </a:endParaRPr>
          </a:p>
        </p:txBody>
      </p:sp>
      <p:sp>
        <p:nvSpPr>
          <p:cNvPr id="224302" name="Line 63"/>
          <p:cNvSpPr>
            <a:spLocks noChangeShapeType="1"/>
          </p:cNvSpPr>
          <p:nvPr/>
        </p:nvSpPr>
        <p:spPr bwMode="auto">
          <a:xfrm flipV="1">
            <a:off x="5219700" y="3860800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 b="1" smtClean="0">
              <a:solidFill>
                <a:srgbClr val="CAC200"/>
              </a:solidFill>
            </a:endParaRPr>
          </a:p>
        </p:txBody>
      </p:sp>
      <p:sp>
        <p:nvSpPr>
          <p:cNvPr id="224303" name="Line 64"/>
          <p:cNvSpPr>
            <a:spLocks noChangeShapeType="1"/>
          </p:cNvSpPr>
          <p:nvPr/>
        </p:nvSpPr>
        <p:spPr bwMode="auto">
          <a:xfrm flipH="1" flipV="1">
            <a:off x="5076825" y="3573463"/>
            <a:ext cx="14287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 b="1" smtClean="0">
              <a:solidFill>
                <a:srgbClr val="CAC200"/>
              </a:solidFill>
            </a:endParaRPr>
          </a:p>
        </p:txBody>
      </p:sp>
      <p:sp>
        <p:nvSpPr>
          <p:cNvPr id="224304" name="Line 65"/>
          <p:cNvSpPr>
            <a:spLocks noChangeShapeType="1"/>
          </p:cNvSpPr>
          <p:nvPr/>
        </p:nvSpPr>
        <p:spPr bwMode="auto">
          <a:xfrm flipV="1">
            <a:off x="6011863" y="35004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 b="1" smtClean="0">
              <a:solidFill>
                <a:srgbClr val="CAC200"/>
              </a:solidFill>
            </a:endParaRPr>
          </a:p>
        </p:txBody>
      </p:sp>
      <p:sp>
        <p:nvSpPr>
          <p:cNvPr id="224305" name="Text Box 66"/>
          <p:cNvSpPr txBox="1">
            <a:spLocks noChangeArrowheads="1"/>
          </p:cNvSpPr>
          <p:nvPr/>
        </p:nvSpPr>
        <p:spPr bwMode="auto">
          <a:xfrm>
            <a:off x="4356100" y="3213100"/>
            <a:ext cx="360363" cy="277813"/>
          </a:xfrm>
          <a:prstGeom prst="rect">
            <a:avLst/>
          </a:prstGeom>
          <a:solidFill>
            <a:srgbClr val="FBA3A5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b-NO" altLang="nb-NO" sz="1200" smtClean="0">
                <a:solidFill>
                  <a:srgbClr val="CAC200"/>
                </a:solidFill>
              </a:rPr>
              <a:t> 2</a:t>
            </a:r>
          </a:p>
        </p:txBody>
      </p:sp>
      <p:sp>
        <p:nvSpPr>
          <p:cNvPr id="224306" name="Text Box 67"/>
          <p:cNvSpPr txBox="1">
            <a:spLocks noChangeArrowheads="1"/>
          </p:cNvSpPr>
          <p:nvPr/>
        </p:nvSpPr>
        <p:spPr bwMode="auto">
          <a:xfrm>
            <a:off x="4067175" y="3213100"/>
            <a:ext cx="288925" cy="27781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b-NO" altLang="nb-NO" sz="1200" smtClean="0">
                <a:solidFill>
                  <a:srgbClr val="CAC200"/>
                </a:solidFill>
              </a:rPr>
              <a:t>1</a:t>
            </a:r>
          </a:p>
        </p:txBody>
      </p:sp>
      <p:sp>
        <p:nvSpPr>
          <p:cNvPr id="224307" name="Text Box 68"/>
          <p:cNvSpPr txBox="1">
            <a:spLocks noChangeArrowheads="1"/>
          </p:cNvSpPr>
          <p:nvPr/>
        </p:nvSpPr>
        <p:spPr bwMode="auto">
          <a:xfrm>
            <a:off x="4716463" y="3213100"/>
            <a:ext cx="287337" cy="27781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b-NO" altLang="nb-NO" sz="1200" smtClean="0">
                <a:solidFill>
                  <a:srgbClr val="CAC200"/>
                </a:solidFill>
              </a:rPr>
              <a:t>3</a:t>
            </a:r>
          </a:p>
        </p:txBody>
      </p:sp>
      <p:sp>
        <p:nvSpPr>
          <p:cNvPr id="224308" name="Text Box 69"/>
          <p:cNvSpPr txBox="1">
            <a:spLocks noChangeArrowheads="1"/>
          </p:cNvSpPr>
          <p:nvPr/>
        </p:nvSpPr>
        <p:spPr bwMode="auto">
          <a:xfrm>
            <a:off x="250825" y="260350"/>
            <a:ext cx="4464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b-NO" altLang="nb-NO" dirty="0" smtClean="0">
                <a:solidFill>
                  <a:srgbClr val="000000"/>
                </a:solidFill>
              </a:rPr>
              <a:t>The </a:t>
            </a:r>
            <a:r>
              <a:rPr lang="nb-NO" altLang="nb-NO" dirty="0" err="1" smtClean="0">
                <a:solidFill>
                  <a:srgbClr val="000000"/>
                </a:solidFill>
              </a:rPr>
              <a:t>process</a:t>
            </a:r>
            <a:r>
              <a:rPr lang="nb-NO" altLang="nb-NO" dirty="0" smtClean="0">
                <a:solidFill>
                  <a:srgbClr val="000000"/>
                </a:solidFill>
              </a:rPr>
              <a:t> </a:t>
            </a:r>
            <a:r>
              <a:rPr lang="nb-NO" altLang="nb-NO" dirty="0" err="1" smtClean="0">
                <a:solidFill>
                  <a:srgbClr val="000000"/>
                </a:solidFill>
              </a:rPr>
              <a:t>of</a:t>
            </a:r>
            <a:r>
              <a:rPr lang="nb-NO" altLang="nb-NO" dirty="0" smtClean="0">
                <a:solidFill>
                  <a:srgbClr val="000000"/>
                </a:solidFill>
              </a:rPr>
              <a:t> FGC</a:t>
            </a:r>
          </a:p>
        </p:txBody>
      </p:sp>
      <p:sp>
        <p:nvSpPr>
          <p:cNvPr id="224309" name="Line 70"/>
          <p:cNvSpPr>
            <a:spLocks noChangeShapeType="1"/>
          </p:cNvSpPr>
          <p:nvPr/>
        </p:nvSpPr>
        <p:spPr bwMode="auto">
          <a:xfrm flipV="1">
            <a:off x="7235825" y="35004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 b="1" smtClean="0">
              <a:solidFill>
                <a:srgbClr val="CAC200"/>
              </a:solidFill>
            </a:endParaRPr>
          </a:p>
        </p:txBody>
      </p:sp>
      <p:sp>
        <p:nvSpPr>
          <p:cNvPr id="224310" name="Plassholder for lysbildenumm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497C040-9133-4202-B86A-20775F9757F6}" type="slidenum">
              <a:rPr lang="nb-NO" altLang="nb-NO" sz="600" smtClean="0">
                <a:solidFill>
                  <a:srgbClr val="CAC29E"/>
                </a:solidFill>
              </a:rPr>
              <a:pPr/>
              <a:t>9</a:t>
            </a:fld>
            <a:endParaRPr lang="nb-NO" altLang="nb-NO" sz="600" smtClean="0">
              <a:solidFill>
                <a:srgbClr val="CAC29E"/>
              </a:solidFill>
            </a:endParaRPr>
          </a:p>
        </p:txBody>
      </p:sp>
      <p:sp>
        <p:nvSpPr>
          <p:cNvPr id="224311" name="Plassholder for bunntekst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nn-NO" altLang="nb-NO" sz="900" b="0">
                <a:solidFill>
                  <a:srgbClr val="CAC200"/>
                </a:solidFill>
              </a:rPr>
              <a:t>Region vest, Førde, 14.09.16</a:t>
            </a:r>
            <a:endParaRPr lang="nb-NO" altLang="nb-NO" sz="900" b="0">
              <a:solidFill>
                <a:srgbClr val="CAC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176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fetat">
  <a:themeElements>
    <a:clrScheme name="Custom 1">
      <a:dk1>
        <a:srgbClr val="CAC200"/>
      </a:dk1>
      <a:lt1>
        <a:srgbClr val="DDECE2"/>
      </a:lt1>
      <a:dk2>
        <a:srgbClr val="000000"/>
      </a:dk2>
      <a:lt2>
        <a:srgbClr val="97B0AC"/>
      </a:lt2>
      <a:accent1>
        <a:srgbClr val="EA4F00"/>
      </a:accent1>
      <a:accent2>
        <a:srgbClr val="BCD8D2"/>
      </a:accent2>
      <a:accent3>
        <a:srgbClr val="EBF4EE"/>
      </a:accent3>
      <a:accent4>
        <a:srgbClr val="000000"/>
      </a:accent4>
      <a:accent5>
        <a:srgbClr val="F3B2AA"/>
      </a:accent5>
      <a:accent6>
        <a:srgbClr val="AAC4BE"/>
      </a:accent6>
      <a:hlink>
        <a:srgbClr val="EA4F00"/>
      </a:hlink>
      <a:folHlink>
        <a:srgbClr val="0E6045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FAA26D3D-D897-4be2-8F04-BA451C77F1D7}">
            <ma14:placeholderFlag xmlns="" xmlns:ma14="http://schemas.microsoft.com/office/mac/drawingml/2011/main" val="1"/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algn="r">
          <a:defRPr sz="1400" b="1" dirty="0" smtClean="0"/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Bufetat">
  <a:themeElements>
    <a:clrScheme name="Custom 1">
      <a:dk1>
        <a:srgbClr val="CAC200"/>
      </a:dk1>
      <a:lt1>
        <a:srgbClr val="DDECE2"/>
      </a:lt1>
      <a:dk2>
        <a:srgbClr val="000000"/>
      </a:dk2>
      <a:lt2>
        <a:srgbClr val="97B0AC"/>
      </a:lt2>
      <a:accent1>
        <a:srgbClr val="EA4F00"/>
      </a:accent1>
      <a:accent2>
        <a:srgbClr val="BCD8D2"/>
      </a:accent2>
      <a:accent3>
        <a:srgbClr val="EBF4EE"/>
      </a:accent3>
      <a:accent4>
        <a:srgbClr val="000000"/>
      </a:accent4>
      <a:accent5>
        <a:srgbClr val="F3B2AA"/>
      </a:accent5>
      <a:accent6>
        <a:srgbClr val="AAC4BE"/>
      </a:accent6>
      <a:hlink>
        <a:srgbClr val="EA4F00"/>
      </a:hlink>
      <a:folHlink>
        <a:srgbClr val="0E6045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FAA26D3D-D897-4be2-8F04-BA451C77F1D7}">
            <ma14:placeholderFlag xmlns="" xmlns:ma14="http://schemas.microsoft.com/office/mac/drawingml/2011/main" val="1"/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algn="r">
          <a:defRPr sz="1400" b="1" dirty="0" smtClean="0"/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Bufetat">
  <a:themeElements>
    <a:clrScheme name="Custom 1">
      <a:dk1>
        <a:srgbClr val="CAC200"/>
      </a:dk1>
      <a:lt1>
        <a:srgbClr val="DDECE2"/>
      </a:lt1>
      <a:dk2>
        <a:srgbClr val="000000"/>
      </a:dk2>
      <a:lt2>
        <a:srgbClr val="97B0AC"/>
      </a:lt2>
      <a:accent1>
        <a:srgbClr val="EA4F00"/>
      </a:accent1>
      <a:accent2>
        <a:srgbClr val="BCD8D2"/>
      </a:accent2>
      <a:accent3>
        <a:srgbClr val="EBF4EE"/>
      </a:accent3>
      <a:accent4>
        <a:srgbClr val="000000"/>
      </a:accent4>
      <a:accent5>
        <a:srgbClr val="F3B2AA"/>
      </a:accent5>
      <a:accent6>
        <a:srgbClr val="AAC4BE"/>
      </a:accent6>
      <a:hlink>
        <a:srgbClr val="EA4F00"/>
      </a:hlink>
      <a:folHlink>
        <a:srgbClr val="0E6045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FAA26D3D-D897-4be2-8F04-BA451C77F1D7}">
            <ma14:placeholderFlag xmlns="" xmlns:ma14="http://schemas.microsoft.com/office/mac/drawingml/2011/main" val="1"/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algn="r">
          <a:defRPr sz="1400" b="1" dirty="0" smtClean="0"/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1323</TotalTime>
  <Words>866</Words>
  <Application>Microsoft Office PowerPoint</Application>
  <PresentationFormat>Skjermfremvisning (4:3)</PresentationFormat>
  <Paragraphs>160</Paragraphs>
  <Slides>16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16</vt:i4>
      </vt:variant>
    </vt:vector>
  </HeadingPairs>
  <TitlesOfParts>
    <vt:vector size="25" baseType="lpstr">
      <vt:lpstr>ＭＳ Ｐゴシック</vt:lpstr>
      <vt:lpstr>Arial</vt:lpstr>
      <vt:lpstr>Calibri</vt:lpstr>
      <vt:lpstr>Comic Sans MS</vt:lpstr>
      <vt:lpstr>Times New Roman</vt:lpstr>
      <vt:lpstr>Wingdings</vt:lpstr>
      <vt:lpstr>Bufetat</vt:lpstr>
      <vt:lpstr>3_Bufetat</vt:lpstr>
      <vt:lpstr>6_Bufetat</vt:lpstr>
      <vt:lpstr> </vt:lpstr>
      <vt:lpstr>Roots</vt:lpstr>
      <vt:lpstr>PowerPoint-presentasjon</vt:lpstr>
      <vt:lpstr>This presentation</vt:lpstr>
      <vt:lpstr>Family group conference</vt:lpstr>
      <vt:lpstr>Do we believe in participation?</vt:lpstr>
      <vt:lpstr>Principles in FGC</vt:lpstr>
      <vt:lpstr>The use of FGC in Norway</vt:lpstr>
      <vt:lpstr>PowerPoint-presentasjon</vt:lpstr>
      <vt:lpstr>Implementation team One national and regional coordinators</vt:lpstr>
      <vt:lpstr>Summery from research</vt:lpstr>
      <vt:lpstr>Futher steps FGC Norway  in cases with violence</vt:lpstr>
      <vt:lpstr>PowerPoint-presentasjon</vt:lpstr>
      <vt:lpstr>PowerPoint-presentasjon</vt:lpstr>
      <vt:lpstr>FGC in education</vt:lpstr>
      <vt:lpstr>Challenges</vt:lpstr>
    </vt:vector>
  </TitlesOfParts>
  <Company>Barne, Ungdoms og familiedirektoratet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Disponeringsbrev Barne-, ungdoms- og familieetaten 2016</dc:title>
  <dc:creator>Jan Kristian Sæbø</dc:creator>
  <cp:lastModifiedBy>Svanhild Vik</cp:lastModifiedBy>
  <cp:revision>83</cp:revision>
  <cp:lastPrinted>2018-05-06T15:21:21Z</cp:lastPrinted>
  <dcterms:created xsi:type="dcterms:W3CDTF">2016-02-04T07:53:32Z</dcterms:created>
  <dcterms:modified xsi:type="dcterms:W3CDTF">2018-05-06T15:23:35Z</dcterms:modified>
</cp:coreProperties>
</file>