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 id="2147483786" r:id="rId5"/>
  </p:sldMasterIdLst>
  <p:notesMasterIdLst>
    <p:notesMasterId r:id="rId11"/>
  </p:notesMasterIdLst>
  <p:handoutMasterIdLst>
    <p:handoutMasterId r:id="rId12"/>
  </p:handoutMasterIdLst>
  <p:sldIdLst>
    <p:sldId id="737" r:id="rId6"/>
    <p:sldId id="948" r:id="rId7"/>
    <p:sldId id="864" r:id="rId8"/>
    <p:sldId id="949" r:id="rId9"/>
    <p:sldId id="950" r:id="rId10"/>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FiraGO Light" panose="020B0403050000020004" pitchFamily="34" charset="0"/>
      <p:regular r:id="rId17"/>
      <p:italic r:id="rId18"/>
    </p:embeddedFont>
    <p:embeddedFont>
      <p:font typeface="FiraGO SemiBold" panose="020B0603050000020004" pitchFamily="34" charset="0"/>
      <p:bold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3D85"/>
    <a:srgbClr val="1A3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88523" autoAdjust="0"/>
  </p:normalViewPr>
  <p:slideViewPr>
    <p:cSldViewPr snapToGrid="0" showGuides="1">
      <p:cViewPr varScale="1">
        <p:scale>
          <a:sx n="114" d="100"/>
          <a:sy n="114" d="100"/>
        </p:scale>
        <p:origin x="468" y="8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04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8382C0-1D05-4229-918E-CDD7B7E48B4A}" type="slidenum">
              <a:rPr lang="en-GB" smtClean="0"/>
              <a:t>‹#›</a:t>
            </a:fld>
            <a:endParaRPr lang="en-GB"/>
          </a:p>
        </p:txBody>
      </p:sp>
      <p:sp>
        <p:nvSpPr>
          <p:cNvPr id="8" name="Date Placeholder 7"/>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F6AEEE-E778-402E-8B8F-9A98AED26EB8}" type="datetimeFigureOut">
              <a:rPr lang="en-GB" smtClean="0"/>
              <a:t>21/02/2022</a:t>
            </a:fld>
            <a:endParaRPr lang="en-GB"/>
          </a:p>
        </p:txBody>
      </p:sp>
      <p:sp>
        <p:nvSpPr>
          <p:cNvPr id="9" name="Header Placeholder 8"/>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000"/>
            </a:lvl1pPr>
          </a:lstStyle>
          <a:p>
            <a:fld id="{1386E511-D742-4EFE-90B5-C9FC42762E0F}" type="datetimeFigureOut">
              <a:rPr lang="en-GB" smtClean="0"/>
              <a:pPr/>
              <a:t>21/02/2022</a:t>
            </a:fld>
            <a:endParaRPr lang="en-GB"/>
          </a:p>
        </p:txBody>
      </p:sp>
      <p:sp>
        <p:nvSpPr>
          <p:cNvPr id="10" name="Slide Number Placeholder 9"/>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000"/>
            </a:lvl1pPr>
          </a:lstStyle>
          <a:p>
            <a:fld id="{A16CFAD1-D197-4A88-B173-A6412E995EE5}" type="slidenum">
              <a:rPr lang="en-GB" smtClean="0"/>
              <a:pPr/>
              <a:t>‹#›</a:t>
            </a:fld>
            <a:endParaRPr lang="en-GB"/>
          </a:p>
        </p:txBody>
      </p:sp>
      <p:sp>
        <p:nvSpPr>
          <p:cNvPr id="11" name="Footer Placeholder 10"/>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tjornarradid.is/verkefni/upplysingasamfelagid/opinberir-vefir/uttektir-a-opinberum-vefju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2D3515-DAB6-4F56-B3EF-6EC351C85F21}" type="slidenum">
              <a:rPr kumimoji="0" lang="is-I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is-I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169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sz="1200" baseline="30000" dirty="0"/>
              <a:t>1) Í reglubundinni könnun, „Hvað er spunnið í opinbera vefi“, er þróun opinberra vefja og þjónustu könnuð með tilliti til nytsemi, innihalds og aðgengis. Samkvæmt könnuninni hefur gengið vel að auka aðgengi að opinberum vefjum. Heildarmat á gæðum og aðgengi hefur hækkað reglubundið síðustu ár. Sjá nánar: </a:t>
            </a:r>
            <a:r>
              <a:rPr lang="is-IS" sz="1200" u="sng" baseline="30000" dirty="0">
                <a:hlinkClick r:id="rId3"/>
              </a:rPr>
              <a:t>https://www.stjornarradid.is/verkefni/upplysingasamfelagid/opinberir-vefir/uttektir-a-opinberum-vefjum/</a:t>
            </a:r>
            <a:r>
              <a:rPr lang="is-IS" sz="1200" baseline="30000" dirty="0"/>
              <a:t> </a:t>
            </a:r>
          </a:p>
          <a:p>
            <a:endParaRPr lang="is-I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E12A4E-A14B-493A-A17A-B64D4570568F}" type="slidenum">
              <a:rPr kumimoji="0" lang="is-I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is-I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3434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emf"/><Relationship Id="rId1" Type="http://schemas.openxmlformats.org/officeDocument/2006/relationships/slideMaster" Target="../slideMasters/slideMaster1.xml"/><Relationship Id="rId6" Type="http://schemas.openxmlformats.org/officeDocument/2006/relationships/image" Target="../media/image8.emf"/><Relationship Id="rId11" Type="http://schemas.openxmlformats.org/officeDocument/2006/relationships/image" Target="../media/image3.emf"/><Relationship Id="rId5" Type="http://schemas.openxmlformats.org/officeDocument/2006/relationships/image" Target="../media/image7.emf"/><Relationship Id="rId10" Type="http://schemas.openxmlformats.org/officeDocument/2006/relationships/image" Target="../media/image12.emf"/><Relationship Id="rId4" Type="http://schemas.openxmlformats.org/officeDocument/2006/relationships/image" Target="../media/image6.emf"/><Relationship Id="rId9" Type="http://schemas.openxmlformats.org/officeDocument/2006/relationships/image" Target="../media/image1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 Base colo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5655412"/>
            <a:ext cx="4137808"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21. febrúar 2022</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7069129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s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is-IS" noProof="0" dirty="0"/>
          </a:p>
        </p:txBody>
      </p:sp>
      <p:sp>
        <p:nvSpPr>
          <p:cNvPr id="9" name="Text Placeholder 2">
            <a:extLst>
              <a:ext uri="{FF2B5EF4-FFF2-40B4-BE49-F238E27FC236}">
                <a16:creationId xmlns:a16="http://schemas.microsoft.com/office/drawing/2014/main" id="{36D60108-C44A-4875-A915-D921E990BF86}"/>
              </a:ext>
            </a:extLst>
          </p:cNvPr>
          <p:cNvSpPr>
            <a:spLocks noGrp="1"/>
          </p:cNvSpPr>
          <p:nvPr>
            <p:ph type="body" sz="quarter" idx="14"/>
          </p:nvPr>
        </p:nvSpPr>
        <p:spPr>
          <a:xfrm>
            <a:off x="2598738" y="2960688"/>
            <a:ext cx="8712200" cy="3313112"/>
          </a:xfrm>
        </p:spPr>
        <p:txBody>
          <a:bodyPr numCol="1" spcCol="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8523E199-DEFA-41B5-82D4-B94DC275F2A3}" type="datetime4">
              <a:rPr lang="is-IS" noProof="0" smtClean="0"/>
              <a:t>21. febrúar 2022</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90254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s - Small image">
    <p:spTree>
      <p:nvGrpSpPr>
        <p:cNvPr id="1" name=""/>
        <p:cNvGrpSpPr/>
        <p:nvPr/>
      </p:nvGrpSpPr>
      <p:grpSpPr>
        <a:xfrm>
          <a:off x="0" y="0"/>
          <a:ext cx="0" cy="0"/>
          <a:chOff x="0" y="0"/>
          <a:chExt cx="0" cy="0"/>
        </a:xfrm>
      </p:grpSpPr>
      <p:sp>
        <p:nvSpPr>
          <p:cNvPr id="2" name="Title 1"/>
          <p:cNvSpPr>
            <a:spLocks noGrp="1"/>
          </p:cNvSpPr>
          <p:nvPr>
            <p:ph type="title"/>
          </p:nvPr>
        </p:nvSpPr>
        <p:spPr>
          <a:xfrm>
            <a:off x="3484880" y="1222375"/>
            <a:ext cx="7827554"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3484880" y="2530475"/>
            <a:ext cx="782605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259652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C04396AD-6AC9-4F09-A224-B3B0C12281F6}" type="datetime4">
              <a:rPr lang="is-IS" noProof="0" smtClean="0"/>
              <a:t>21. febrúar 2022</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642230529"/>
      </p:ext>
    </p:extLst>
  </p:cSld>
  <p:clrMapOvr>
    <a:masterClrMapping/>
  </p:clrMapOvr>
  <p:extLst>
    <p:ext uri="{DCECCB84-F9BA-43D5-87BE-67443E8EF086}">
      <p15:sldGuideLst xmlns:p15="http://schemas.microsoft.com/office/powerpoint/2012/main">
        <p15:guide id="1" orient="horz" pos="1364" userDrawn="1">
          <p15:clr>
            <a:srgbClr val="FBAE40"/>
          </p15:clr>
        </p15:guide>
        <p15:guide id="2" pos="219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s - Ima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5214938"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p:cNvSpPr>
            <a:spLocks noGrp="1"/>
          </p:cNvSpPr>
          <p:nvPr>
            <p:ph type="title"/>
          </p:nvPr>
        </p:nvSpPr>
        <p:spPr>
          <a:xfrm>
            <a:off x="6096498" y="1222375"/>
            <a:ext cx="5215935"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7DB85392-8820-41A5-93AF-693A1B8F4D3F}" type="datetime4">
              <a:rPr lang="is-IS" noProof="0" smtClean="0"/>
              <a:t>21. febrúar 2022</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24410819"/>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x1 - Title and text">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782955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p:cNvSpPr>
            <a:spLocks noGrp="1"/>
          </p:cNvSpPr>
          <p:nvPr>
            <p:ph type="title"/>
          </p:nvPr>
        </p:nvSpPr>
        <p:spPr>
          <a:xfrm>
            <a:off x="8344828" y="2960688"/>
            <a:ext cx="2967605" cy="1170957"/>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87B05FF0-D0A1-4100-AC2C-298BB8E7A684}" type="datetime4">
              <a:rPr lang="is-IS" noProof="0" smtClean="0"/>
              <a:t>21. febrúar 2022</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95093779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x2 -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8344828" y="2960688"/>
            <a:ext cx="2967605" cy="1170957"/>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343900" y="4457700"/>
            <a:ext cx="2967038" cy="1816100"/>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0" name="Picture Placeholder 2">
            <a:extLst>
              <a:ext uri="{FF2B5EF4-FFF2-40B4-BE49-F238E27FC236}">
                <a16:creationId xmlns:a16="http://schemas.microsoft.com/office/drawing/2014/main" id="{80847EF6-959B-4253-8A94-B0E858465CCF}"/>
              </a:ext>
            </a:extLst>
          </p:cNvPr>
          <p:cNvSpPr>
            <a:spLocks noGrp="1"/>
          </p:cNvSpPr>
          <p:nvPr>
            <p:ph type="pic" idx="14"/>
          </p:nvPr>
        </p:nvSpPr>
        <p:spPr>
          <a:xfrm>
            <a:off x="3916800" y="655200"/>
            <a:ext cx="39168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3F49C3F0-68B3-4F64-B210-EFB93A9D88AE}" type="datetime4">
              <a:rPr lang="is-IS" noProof="0" smtClean="0"/>
              <a:t>21. febrúar 2022</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146908769"/>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x1 - Title and text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E98EE7-A5DC-407D-96EB-2F66B97E7A84}"/>
              </a:ext>
            </a:extLst>
          </p:cNvPr>
          <p:cNvSpPr>
            <a:spLocks noGrp="1"/>
          </p:cNvSpPr>
          <p:nvPr>
            <p:ph type="title"/>
          </p:nvPr>
        </p:nvSpPr>
        <p:spPr>
          <a:xfrm>
            <a:off x="2599136" y="1197875"/>
            <a:ext cx="8713297" cy="308610"/>
          </a:xfrm>
        </p:spPr>
        <p:txBody>
          <a:bodyPr/>
          <a:lstStyle/>
          <a:p>
            <a:r>
              <a:rPr lang="en-US"/>
              <a:t>Click to edit Master title style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2599136" y="1852611"/>
            <a:ext cx="8713297" cy="1696973"/>
          </a:xfrm>
        </p:spPr>
        <p:txBody>
          <a:bodyPr tIns="972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9136" y="3921550"/>
            <a:ext cx="9592864" cy="2936449"/>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4" name="Date_GeneralDate" hidden="1"/>
          <p:cNvSpPr>
            <a:spLocks noGrp="1"/>
          </p:cNvSpPr>
          <p:nvPr>
            <p:ph type="dt" sz="half" idx="10"/>
          </p:nvPr>
        </p:nvSpPr>
        <p:spPr/>
        <p:txBody>
          <a:bodyPr/>
          <a:lstStyle/>
          <a:p>
            <a:fld id="{6698764C-2458-4114-A31D-218C69A619FE}" type="datetime4">
              <a:rPr lang="is-IS" noProof="0" smtClean="0"/>
              <a:t>21. febrúar 2022</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63074047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hasis x2 - images">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598738" y="2034539"/>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5" name="Picture Placeholder 2">
            <a:extLst>
              <a:ext uri="{FF2B5EF4-FFF2-40B4-BE49-F238E27FC236}">
                <a16:creationId xmlns:a16="http://schemas.microsoft.com/office/drawing/2014/main" id="{2F687105-9466-41C5-ACCE-6BF772665CDC}"/>
              </a:ext>
            </a:extLst>
          </p:cNvPr>
          <p:cNvSpPr>
            <a:spLocks noGrp="1"/>
          </p:cNvSpPr>
          <p:nvPr>
            <p:ph type="pic" idx="17"/>
          </p:nvPr>
        </p:nvSpPr>
        <p:spPr>
          <a:xfrm>
            <a:off x="2598738" y="3959756"/>
            <a:ext cx="2616200" cy="130208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Text Placeholder 1">
            <a:extLst>
              <a:ext uri="{FF2B5EF4-FFF2-40B4-BE49-F238E27FC236}">
                <a16:creationId xmlns:a16="http://schemas.microsoft.com/office/drawing/2014/main" id="{CC4C6832-4ED7-4A29-9CEF-495661DCDD1B}"/>
              </a:ext>
            </a:extLst>
          </p:cNvPr>
          <p:cNvSpPr>
            <a:spLocks noGrp="1"/>
          </p:cNvSpPr>
          <p:nvPr>
            <p:ph type="body" sz="quarter" idx="13"/>
          </p:nvPr>
        </p:nvSpPr>
        <p:spPr>
          <a:xfrm>
            <a:off x="5513534" y="1972913"/>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2">
            <a:extLst>
              <a:ext uri="{FF2B5EF4-FFF2-40B4-BE49-F238E27FC236}">
                <a16:creationId xmlns:a16="http://schemas.microsoft.com/office/drawing/2014/main" id="{C8DE8B6C-A9A7-4E10-8B42-CD15ACDC7798}"/>
              </a:ext>
            </a:extLst>
          </p:cNvPr>
          <p:cNvSpPr>
            <a:spLocks noGrp="1"/>
          </p:cNvSpPr>
          <p:nvPr>
            <p:ph type="body" sz="quarter" idx="14"/>
          </p:nvPr>
        </p:nvSpPr>
        <p:spPr>
          <a:xfrm>
            <a:off x="5513534" y="2419538"/>
            <a:ext cx="4050000" cy="1008000"/>
          </a:xfrm>
        </p:spPr>
        <p:txBody>
          <a:bodyPr/>
          <a:lstStyle>
            <a:lvl1pPr marL="0" indent="0">
              <a:lnSpc>
                <a:spcPct val="130000"/>
              </a:lnSpc>
              <a:buNone/>
              <a:defRPr sz="1200"/>
            </a:lvl1pPr>
          </a:lstStyle>
          <a:p>
            <a:pPr lvl="0"/>
            <a:r>
              <a:rPr lang="en-US"/>
              <a:t>Click to edit Master text styles</a:t>
            </a:r>
          </a:p>
        </p:txBody>
      </p:sp>
      <p:sp>
        <p:nvSpPr>
          <p:cNvPr id="13" name="Text Placeholder 3">
            <a:extLst>
              <a:ext uri="{FF2B5EF4-FFF2-40B4-BE49-F238E27FC236}">
                <a16:creationId xmlns:a16="http://schemas.microsoft.com/office/drawing/2014/main" id="{EF7C0831-D0CB-4B4D-A7FE-225DBF9C2950}"/>
              </a:ext>
            </a:extLst>
          </p:cNvPr>
          <p:cNvSpPr>
            <a:spLocks noGrp="1"/>
          </p:cNvSpPr>
          <p:nvPr>
            <p:ph type="body" sz="quarter" idx="15"/>
          </p:nvPr>
        </p:nvSpPr>
        <p:spPr>
          <a:xfrm>
            <a:off x="5513534" y="3895267"/>
            <a:ext cx="4050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4">
            <a:extLst>
              <a:ext uri="{FF2B5EF4-FFF2-40B4-BE49-F238E27FC236}">
                <a16:creationId xmlns:a16="http://schemas.microsoft.com/office/drawing/2014/main" id="{4B040939-E2D0-496A-87CF-0E15B262F905}"/>
              </a:ext>
            </a:extLst>
          </p:cNvPr>
          <p:cNvSpPr>
            <a:spLocks noGrp="1"/>
          </p:cNvSpPr>
          <p:nvPr>
            <p:ph type="body" sz="quarter" idx="16"/>
          </p:nvPr>
        </p:nvSpPr>
        <p:spPr>
          <a:xfrm>
            <a:off x="5513534" y="4341892"/>
            <a:ext cx="4050000" cy="1008000"/>
          </a:xfrm>
        </p:spPr>
        <p:txBody>
          <a:bodyPr/>
          <a:lstStyle>
            <a:lvl1pPr marL="0" indent="0">
              <a:lnSpc>
                <a:spcPct val="130000"/>
              </a:lnSpc>
              <a:buNone/>
              <a:defRPr sz="1200"/>
            </a:lvl1pPr>
          </a:lstStyle>
          <a:p>
            <a:pPr lvl="0"/>
            <a:r>
              <a:rPr lang="en-US"/>
              <a:t>Click to edit Master text styles</a:t>
            </a:r>
          </a:p>
        </p:txBody>
      </p:sp>
      <p:sp>
        <p:nvSpPr>
          <p:cNvPr id="4" name="Date_GeneralDate" hidden="1"/>
          <p:cNvSpPr>
            <a:spLocks noGrp="1"/>
          </p:cNvSpPr>
          <p:nvPr>
            <p:ph type="dt" sz="half" idx="10"/>
          </p:nvPr>
        </p:nvSpPr>
        <p:spPr/>
        <p:txBody>
          <a:bodyPr/>
          <a:lstStyle/>
          <a:p>
            <a:fld id="{8A466FAB-EE31-4CC6-8F2C-50C8BD78E7FA}" type="datetime4">
              <a:rPr lang="is-IS" noProof="0" smtClean="0"/>
              <a:t>21. febrúar 2022</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43807542"/>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hasis x4 - images">
    <p:spTree>
      <p:nvGrpSpPr>
        <p:cNvPr id="1" name=""/>
        <p:cNvGrpSpPr/>
        <p:nvPr/>
      </p:nvGrpSpPr>
      <p:grpSpPr>
        <a:xfrm>
          <a:off x="0" y="0"/>
          <a:ext cx="0" cy="0"/>
          <a:chOff x="0" y="0"/>
          <a:chExt cx="0" cy="0"/>
        </a:xfrm>
      </p:grpSpPr>
      <p:sp>
        <p:nvSpPr>
          <p:cNvPr id="17" name="Picture Placeholder 1">
            <a:extLst>
              <a:ext uri="{FF2B5EF4-FFF2-40B4-BE49-F238E27FC236}">
                <a16:creationId xmlns:a16="http://schemas.microsoft.com/office/drawing/2014/main" id="{BADA5873-E468-4E08-A949-D3057101AAB7}"/>
              </a:ext>
            </a:extLst>
          </p:cNvPr>
          <p:cNvSpPr>
            <a:spLocks noGrp="1"/>
          </p:cNvSpPr>
          <p:nvPr>
            <p:ph type="pic" idx="1"/>
          </p:nvPr>
        </p:nvSpPr>
        <p:spPr>
          <a:xfrm>
            <a:off x="1314867"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3326130"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3326130" y="2421760"/>
            <a:ext cx="2314800" cy="940565"/>
          </a:xfrm>
        </p:spPr>
        <p:txBody>
          <a:bodyPr/>
          <a:lstStyle>
            <a:lvl1pPr marL="0" indent="0">
              <a:lnSpc>
                <a:spcPct val="130000"/>
              </a:lnSpc>
              <a:buNone/>
              <a:defRPr sz="1200"/>
            </a:lvl1pPr>
          </a:lstStyle>
          <a:p>
            <a:pPr lvl="0"/>
            <a:r>
              <a:rPr lang="en-US"/>
              <a:t>Click to edit Master text styles</a:t>
            </a:r>
          </a:p>
        </p:txBody>
      </p:sp>
      <p:sp>
        <p:nvSpPr>
          <p:cNvPr id="19" name="Picture Placeholder 2">
            <a:extLst>
              <a:ext uri="{FF2B5EF4-FFF2-40B4-BE49-F238E27FC236}">
                <a16:creationId xmlns:a16="http://schemas.microsoft.com/office/drawing/2014/main" id="{3E5908F2-4ED5-4226-8B68-9027F6E18A11}"/>
              </a:ext>
            </a:extLst>
          </p:cNvPr>
          <p:cNvSpPr>
            <a:spLocks noGrp="1"/>
          </p:cNvSpPr>
          <p:nvPr>
            <p:ph type="pic" idx="21"/>
          </p:nvPr>
        </p:nvSpPr>
        <p:spPr>
          <a:xfrm>
            <a:off x="6538504" y="2034539"/>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8512007" y="1987319"/>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8512007" y="2421760"/>
            <a:ext cx="2314800" cy="940565"/>
          </a:xfrm>
        </p:spPr>
        <p:txBody>
          <a:bodyPr/>
          <a:lstStyle>
            <a:lvl1pPr marL="0" indent="0">
              <a:lnSpc>
                <a:spcPct val="130000"/>
              </a:lnSpc>
              <a:buNone/>
              <a:defRPr sz="1200"/>
            </a:lvl1pPr>
          </a:lstStyle>
          <a:p>
            <a:pPr lvl="0"/>
            <a:r>
              <a:rPr lang="en-US"/>
              <a:t>Click to edit Master text styles</a:t>
            </a:r>
          </a:p>
        </p:txBody>
      </p:sp>
      <p:sp>
        <p:nvSpPr>
          <p:cNvPr id="20" name="Picture Placeholder 3">
            <a:extLst>
              <a:ext uri="{FF2B5EF4-FFF2-40B4-BE49-F238E27FC236}">
                <a16:creationId xmlns:a16="http://schemas.microsoft.com/office/drawing/2014/main" id="{9A848D56-77AD-4159-9BF0-2447A3E71B52}"/>
              </a:ext>
            </a:extLst>
          </p:cNvPr>
          <p:cNvSpPr>
            <a:spLocks noGrp="1"/>
          </p:cNvSpPr>
          <p:nvPr>
            <p:ph type="pic" idx="22"/>
          </p:nvPr>
        </p:nvSpPr>
        <p:spPr>
          <a:xfrm>
            <a:off x="1314867"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3326130"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3326130" y="4286620"/>
            <a:ext cx="2314800" cy="940565"/>
          </a:xfrm>
        </p:spPr>
        <p:txBody>
          <a:bodyPr/>
          <a:lstStyle>
            <a:lvl1pPr marL="0" indent="0">
              <a:lnSpc>
                <a:spcPct val="130000"/>
              </a:lnSpc>
              <a:buNone/>
              <a:defRPr sz="1200"/>
            </a:lvl1pPr>
          </a:lstStyle>
          <a:p>
            <a:pPr lvl="0"/>
            <a:r>
              <a:rPr lang="en-US"/>
              <a:t>Click to edit Master text styles</a:t>
            </a:r>
          </a:p>
        </p:txBody>
      </p:sp>
      <p:sp>
        <p:nvSpPr>
          <p:cNvPr id="21" name="Picture Placeholder 4">
            <a:extLst>
              <a:ext uri="{FF2B5EF4-FFF2-40B4-BE49-F238E27FC236}">
                <a16:creationId xmlns:a16="http://schemas.microsoft.com/office/drawing/2014/main" id="{17EEC7C6-0AE9-4BC1-9631-9DFDF9F479BB}"/>
              </a:ext>
            </a:extLst>
          </p:cNvPr>
          <p:cNvSpPr>
            <a:spLocks noGrp="1"/>
          </p:cNvSpPr>
          <p:nvPr>
            <p:ph type="pic" idx="23"/>
          </p:nvPr>
        </p:nvSpPr>
        <p:spPr>
          <a:xfrm>
            <a:off x="6538504" y="3944188"/>
            <a:ext cx="1728000" cy="1279327"/>
          </a:xfrm>
        </p:spPr>
        <p:txBody>
          <a:bodyPr tIns="432000" anchor="ctr" anchorCtr="0"/>
          <a:lstStyle>
            <a:lvl1pPr marL="0" indent="0" algn="ctr">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8512007" y="3859643"/>
            <a:ext cx="23148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8512007" y="4286620"/>
            <a:ext cx="2314800" cy="940565"/>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FD39523E-36D0-4755-9CFF-BC248383E8B7}" type="datetime4">
              <a:rPr lang="is-IS" smtClean="0"/>
              <a:t>21. febrúar 2022</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0743599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phasis x2">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3394760"/>
            <a:ext cx="3419008" cy="1382400"/>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2951000"/>
            <a:ext cx="3419008"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3394760"/>
            <a:ext cx="3419008" cy="1382400"/>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CF6051BC-89DC-4FBD-A256-120070190A04}" type="datetime4">
              <a:rPr lang="is-IS" smtClean="0"/>
              <a:t>21. febrúar 2022</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622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hasis x3">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895668"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895668" y="3394800"/>
            <a:ext cx="3042000" cy="1383702"/>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4575000"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4575000" y="3394800"/>
            <a:ext cx="3042000" cy="1383702"/>
          </a:xfrm>
        </p:spPr>
        <p:txBody>
          <a:bodyPr/>
          <a:lstStyle>
            <a:lvl1pPr marL="0" indent="0">
              <a:lnSpc>
                <a:spcPct val="130000"/>
              </a:lnSpc>
              <a:buNone/>
              <a:defRPr sz="1200"/>
            </a:lvl1pPr>
          </a:lstStyle>
          <a:p>
            <a:pPr lvl="0"/>
            <a:r>
              <a:rPr lang="en-US"/>
              <a:t>Click to edit Master text styles</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8277192" y="2950072"/>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8277192" y="3394800"/>
            <a:ext cx="3042000" cy="1383702"/>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B49B4F6A-983E-4393-BF37-2C719F939226}" type="datetime4">
              <a:rPr lang="is-IS" smtClean="0"/>
              <a:t>21. febrúar 2022</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85581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 Patter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6BD3DC-6BD4-4314-965F-2DB7BC41F19B}"/>
              </a:ext>
            </a:extLst>
          </p:cNvPr>
          <p:cNvSpPr/>
          <p:nvPr userDrawn="1"/>
        </p:nvSpPr>
        <p:spPr>
          <a:xfrm>
            <a:off x="2599200" y="0"/>
            <a:ext cx="95928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pic>
        <p:nvPicPr>
          <p:cNvPr id="17" name="OrangePattern" hidden="1">
            <a:extLst>
              <a:ext uri="{FF2B5EF4-FFF2-40B4-BE49-F238E27FC236}">
                <a16:creationId xmlns:a16="http://schemas.microsoft.com/office/drawing/2014/main" id="{CB931AA0-102C-4764-9121-5E79D69DA2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 t="9542" b="39799"/>
          <a:stretch/>
        </p:blipFill>
        <p:spPr>
          <a:xfrm>
            <a:off x="2607417" y="0"/>
            <a:ext cx="9553652" cy="6858000"/>
          </a:xfrm>
          <a:prstGeom prst="rect">
            <a:avLst/>
          </a:prstGeom>
        </p:spPr>
      </p:pic>
      <p:pic>
        <p:nvPicPr>
          <p:cNvPr id="24" name="GreenPattern" hidden="1">
            <a:extLst>
              <a:ext uri="{FF2B5EF4-FFF2-40B4-BE49-F238E27FC236}">
                <a16:creationId xmlns:a16="http://schemas.microsoft.com/office/drawing/2014/main" id="{314C046C-6750-4A44-B04A-CE1506B0493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9793" b="39688"/>
          <a:stretch/>
        </p:blipFill>
        <p:spPr>
          <a:xfrm>
            <a:off x="2598738" y="-1"/>
            <a:ext cx="9593262" cy="6858001"/>
          </a:xfrm>
          <a:prstGeom prst="rect">
            <a:avLst/>
          </a:prstGeom>
        </p:spPr>
      </p:pic>
      <p:pic>
        <p:nvPicPr>
          <p:cNvPr id="22" name="LightgreenPattern" hidden="1">
            <a:extLst>
              <a:ext uri="{FF2B5EF4-FFF2-40B4-BE49-F238E27FC236}">
                <a16:creationId xmlns:a16="http://schemas.microsoft.com/office/drawing/2014/main" id="{97372C18-B5B7-4FF2-B9C9-9A03EC4463D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934" b="39547"/>
          <a:stretch/>
        </p:blipFill>
        <p:spPr>
          <a:xfrm>
            <a:off x="2589213" y="1"/>
            <a:ext cx="9593262" cy="6857999"/>
          </a:xfrm>
          <a:prstGeom prst="rect">
            <a:avLst/>
          </a:prstGeom>
        </p:spPr>
      </p:pic>
      <p:pic>
        <p:nvPicPr>
          <p:cNvPr id="25" name="LightbluePattern" hidden="1">
            <a:extLst>
              <a:ext uri="{FF2B5EF4-FFF2-40B4-BE49-F238E27FC236}">
                <a16:creationId xmlns:a16="http://schemas.microsoft.com/office/drawing/2014/main" id="{F090C3DB-9CD4-4705-A4D5-7DACBF01C00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9959" b="39522"/>
          <a:stretch/>
        </p:blipFill>
        <p:spPr>
          <a:xfrm>
            <a:off x="2598542" y="-1"/>
            <a:ext cx="9593262" cy="6858001"/>
          </a:xfrm>
          <a:prstGeom prst="rect">
            <a:avLst/>
          </a:prstGeom>
        </p:spPr>
      </p:pic>
      <p:pic>
        <p:nvPicPr>
          <p:cNvPr id="18" name="DarkbluePattern" hidden="1">
            <a:extLst>
              <a:ext uri="{FF2B5EF4-FFF2-40B4-BE49-F238E27FC236}">
                <a16:creationId xmlns:a16="http://schemas.microsoft.com/office/drawing/2014/main" id="{EFCCE526-E693-4C9D-8EFE-934FD762429E}"/>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1" t="9971" r="198" b="39610"/>
          <a:stretch/>
        </p:blipFill>
        <p:spPr>
          <a:xfrm>
            <a:off x="2608263" y="-1"/>
            <a:ext cx="9593262" cy="6858001"/>
          </a:xfrm>
          <a:prstGeom prst="rect">
            <a:avLst/>
          </a:prstGeom>
        </p:spPr>
      </p:pic>
      <p:pic>
        <p:nvPicPr>
          <p:cNvPr id="9" name="PurplePattern" hidden="1">
            <a:extLst>
              <a:ext uri="{FF2B5EF4-FFF2-40B4-BE49-F238E27FC236}">
                <a16:creationId xmlns:a16="http://schemas.microsoft.com/office/drawing/2014/main" id="{08C5F107-FD9A-464F-B1E1-B35413426BAB}"/>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9928" b="39745"/>
          <a:stretch/>
        </p:blipFill>
        <p:spPr>
          <a:xfrm>
            <a:off x="2608263" y="0"/>
            <a:ext cx="9629868" cy="6858000"/>
          </a:xfrm>
          <a:prstGeom prst="rect">
            <a:avLst/>
          </a:prstGeom>
        </p:spPr>
      </p:pic>
      <p:pic>
        <p:nvPicPr>
          <p:cNvPr id="5" name="BrownPattern" hidden="1">
            <a:extLst>
              <a:ext uri="{FF2B5EF4-FFF2-40B4-BE49-F238E27FC236}">
                <a16:creationId xmlns:a16="http://schemas.microsoft.com/office/drawing/2014/main" id="{E7AF2562-6181-4DA0-B5D2-1FB1538D1808}"/>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9834" b="39740"/>
          <a:stretch/>
        </p:blipFill>
        <p:spPr>
          <a:xfrm>
            <a:off x="2612167" y="1"/>
            <a:ext cx="9610889" cy="6858000"/>
          </a:xfrm>
          <a:prstGeom prst="rect">
            <a:avLst/>
          </a:prstGeom>
        </p:spPr>
      </p:pic>
      <p:pic>
        <p:nvPicPr>
          <p:cNvPr id="6" name="BluePattern">
            <a:extLst>
              <a:ext uri="{FF2B5EF4-FFF2-40B4-BE49-F238E27FC236}">
                <a16:creationId xmlns:a16="http://schemas.microsoft.com/office/drawing/2014/main" id="{DE1FAD84-D5F5-4EB4-AE39-A0A59B8D61FF}"/>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587" t="9926" b="39643"/>
          <a:stretch/>
        </p:blipFill>
        <p:spPr>
          <a:xfrm>
            <a:off x="2638348" y="0"/>
            <a:ext cx="9553652" cy="6858000"/>
          </a:xfrm>
          <a:prstGeom prst="rect">
            <a:avLst/>
          </a:prstGeom>
        </p:spPr>
      </p:pic>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3289519"/>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486234" y="5655412"/>
            <a:ext cx="4137805"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3DE32688-D769-4E05-B492-FC7FA666408B}" type="datetime4">
              <a:rPr lang="is-IS" smtClean="0"/>
              <a:t>21. febrúar 2022</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202698654"/>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hasis x4">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0641862-245A-4240-ABEB-B038B70B81B5}"/>
              </a:ext>
            </a:extLst>
          </p:cNvPr>
          <p:cNvSpPr>
            <a:spLocks noGrp="1"/>
          </p:cNvSpPr>
          <p:nvPr>
            <p:ph type="body" sz="quarter" idx="13"/>
          </p:nvPr>
        </p:nvSpPr>
        <p:spPr>
          <a:xfrm>
            <a:off x="2598738"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0" name="Text Placeholder 2">
            <a:extLst>
              <a:ext uri="{FF2B5EF4-FFF2-40B4-BE49-F238E27FC236}">
                <a16:creationId xmlns:a16="http://schemas.microsoft.com/office/drawing/2014/main" id="{E1192442-84FE-41CB-AF3D-269EB74C7C5B}"/>
              </a:ext>
            </a:extLst>
          </p:cNvPr>
          <p:cNvSpPr>
            <a:spLocks noGrp="1"/>
          </p:cNvSpPr>
          <p:nvPr>
            <p:ph type="body" sz="quarter" idx="14"/>
          </p:nvPr>
        </p:nvSpPr>
        <p:spPr>
          <a:xfrm>
            <a:off x="2598738" y="2440809"/>
            <a:ext cx="3042000" cy="1008000"/>
          </a:xfrm>
        </p:spPr>
        <p:txBody>
          <a:bodyPr/>
          <a:lstStyle>
            <a:lvl1pPr marL="0" indent="0">
              <a:lnSpc>
                <a:spcPct val="130000"/>
              </a:lnSpc>
              <a:buNone/>
              <a:defRPr sz="1200"/>
            </a:lvl1pPr>
          </a:lstStyle>
          <a:p>
            <a:pPr lvl="0"/>
            <a:r>
              <a:rPr lang="en-US"/>
              <a:t>Click to edit Master text styles</a:t>
            </a:r>
          </a:p>
        </p:txBody>
      </p:sp>
      <p:sp>
        <p:nvSpPr>
          <p:cNvPr id="11" name="Text Placeholder 3">
            <a:extLst>
              <a:ext uri="{FF2B5EF4-FFF2-40B4-BE49-F238E27FC236}">
                <a16:creationId xmlns:a16="http://schemas.microsoft.com/office/drawing/2014/main" id="{839BE9B1-D48F-4FD0-B7B0-B28C3F97913E}"/>
              </a:ext>
            </a:extLst>
          </p:cNvPr>
          <p:cNvSpPr>
            <a:spLocks noGrp="1"/>
          </p:cNvSpPr>
          <p:nvPr>
            <p:ph type="body" sz="quarter" idx="15"/>
          </p:nvPr>
        </p:nvSpPr>
        <p:spPr>
          <a:xfrm>
            <a:off x="6934667" y="1977794"/>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2" name="Text Placeholder 4">
            <a:extLst>
              <a:ext uri="{FF2B5EF4-FFF2-40B4-BE49-F238E27FC236}">
                <a16:creationId xmlns:a16="http://schemas.microsoft.com/office/drawing/2014/main" id="{77D2E666-4C7D-4367-A11B-1C9DEF1AC59A}"/>
              </a:ext>
            </a:extLst>
          </p:cNvPr>
          <p:cNvSpPr>
            <a:spLocks noGrp="1"/>
          </p:cNvSpPr>
          <p:nvPr>
            <p:ph type="body" sz="quarter" idx="16"/>
          </p:nvPr>
        </p:nvSpPr>
        <p:spPr>
          <a:xfrm>
            <a:off x="6934667" y="2440809"/>
            <a:ext cx="3042000" cy="1008000"/>
          </a:xfrm>
        </p:spPr>
        <p:txBody>
          <a:bodyPr/>
          <a:lstStyle>
            <a:lvl1pPr marL="0" indent="0">
              <a:lnSpc>
                <a:spcPct val="130000"/>
              </a:lnSpc>
              <a:buNone/>
              <a:defRPr sz="1200"/>
            </a:lvl1pPr>
          </a:lstStyle>
          <a:p>
            <a:pPr lvl="0"/>
            <a:r>
              <a:rPr lang="en-US"/>
              <a:t>Click to edit Master text styles</a:t>
            </a:r>
          </a:p>
        </p:txBody>
      </p:sp>
      <p:sp>
        <p:nvSpPr>
          <p:cNvPr id="13" name="Text Placeholder 5">
            <a:extLst>
              <a:ext uri="{FF2B5EF4-FFF2-40B4-BE49-F238E27FC236}">
                <a16:creationId xmlns:a16="http://schemas.microsoft.com/office/drawing/2014/main" id="{CC07023C-8F81-42C1-B057-992CF2896AD7}"/>
              </a:ext>
            </a:extLst>
          </p:cNvPr>
          <p:cNvSpPr>
            <a:spLocks noGrp="1"/>
          </p:cNvSpPr>
          <p:nvPr>
            <p:ph type="body" sz="quarter" idx="17"/>
          </p:nvPr>
        </p:nvSpPr>
        <p:spPr>
          <a:xfrm>
            <a:off x="2598738"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798787E4-24E5-49A4-9420-720EDDEF3071}"/>
              </a:ext>
            </a:extLst>
          </p:cNvPr>
          <p:cNvSpPr>
            <a:spLocks noGrp="1"/>
          </p:cNvSpPr>
          <p:nvPr>
            <p:ph type="body" sz="quarter" idx="18"/>
          </p:nvPr>
        </p:nvSpPr>
        <p:spPr>
          <a:xfrm>
            <a:off x="2598738" y="4381671"/>
            <a:ext cx="3042000" cy="1008000"/>
          </a:xfrm>
        </p:spPr>
        <p:txBody>
          <a:bodyPr/>
          <a:lstStyle>
            <a:lvl1pPr marL="0" indent="0">
              <a:lnSpc>
                <a:spcPct val="130000"/>
              </a:lnSpc>
              <a:buNone/>
              <a:defRPr sz="1200"/>
            </a:lvl1pPr>
          </a:lstStyle>
          <a:p>
            <a:pPr lvl="0"/>
            <a:r>
              <a:rPr lang="en-US"/>
              <a:t>Click to edit Master text styles</a:t>
            </a:r>
          </a:p>
        </p:txBody>
      </p:sp>
      <p:sp>
        <p:nvSpPr>
          <p:cNvPr id="15" name="Text Placeholder 7">
            <a:extLst>
              <a:ext uri="{FF2B5EF4-FFF2-40B4-BE49-F238E27FC236}">
                <a16:creationId xmlns:a16="http://schemas.microsoft.com/office/drawing/2014/main" id="{1D4F48F4-B88A-42A0-920F-D309D8C123BC}"/>
              </a:ext>
            </a:extLst>
          </p:cNvPr>
          <p:cNvSpPr>
            <a:spLocks noGrp="1"/>
          </p:cNvSpPr>
          <p:nvPr>
            <p:ph type="body" sz="quarter" idx="19"/>
          </p:nvPr>
        </p:nvSpPr>
        <p:spPr>
          <a:xfrm>
            <a:off x="6934667" y="3918656"/>
            <a:ext cx="3042000" cy="350116"/>
          </a:xfrm>
        </p:spPr>
        <p:txBody>
          <a:bodyPr anchor="b" anchorCtr="0"/>
          <a:lstStyle>
            <a:lvl1pPr marL="0" indent="0">
              <a:lnSpc>
                <a:spcPct val="100000"/>
              </a:lnSpc>
              <a:buNone/>
              <a:defRPr sz="2400">
                <a:solidFill>
                  <a:srgbClr val="1A336A"/>
                </a:solidFill>
                <a:latin typeface="FiraGO SemiBold" panose="020B0603050000020004" pitchFamily="34" charset="0"/>
                <a:cs typeface="FiraGO SemiBold" panose="020B0603050000020004" pitchFamily="34" charset="0"/>
              </a:defRPr>
            </a:lvl1pPr>
          </a:lstStyle>
          <a:p>
            <a:pPr lvl="0"/>
            <a:r>
              <a:rPr lang="en-US"/>
              <a:t>Click to edit Master text styles</a:t>
            </a:r>
          </a:p>
        </p:txBody>
      </p:sp>
      <p:sp>
        <p:nvSpPr>
          <p:cNvPr id="16" name="Text Placeholder 8">
            <a:extLst>
              <a:ext uri="{FF2B5EF4-FFF2-40B4-BE49-F238E27FC236}">
                <a16:creationId xmlns:a16="http://schemas.microsoft.com/office/drawing/2014/main" id="{F77F426E-55AD-4F20-A594-49AF80EBFFE8}"/>
              </a:ext>
            </a:extLst>
          </p:cNvPr>
          <p:cNvSpPr>
            <a:spLocks noGrp="1"/>
          </p:cNvSpPr>
          <p:nvPr>
            <p:ph type="body" sz="quarter" idx="20"/>
          </p:nvPr>
        </p:nvSpPr>
        <p:spPr>
          <a:xfrm>
            <a:off x="6934667" y="4381671"/>
            <a:ext cx="3042000" cy="1008000"/>
          </a:xfrm>
        </p:spPr>
        <p:txBody>
          <a:bodyPr/>
          <a:lstStyle>
            <a:lvl1pPr marL="0" indent="0">
              <a:lnSpc>
                <a:spcPct val="130000"/>
              </a:lnSpc>
              <a:buNone/>
              <a:defRPr sz="1200"/>
            </a:lvl1pPr>
          </a:lstStyle>
          <a:p>
            <a:pPr lvl="0"/>
            <a:r>
              <a:rPr lang="en-US"/>
              <a:t>Click to edit Master text styles</a:t>
            </a:r>
          </a:p>
        </p:txBody>
      </p:sp>
      <p:sp>
        <p:nvSpPr>
          <p:cNvPr id="3" name="Date Placeholder 2" hidden="1">
            <a:extLst>
              <a:ext uri="{FF2B5EF4-FFF2-40B4-BE49-F238E27FC236}">
                <a16:creationId xmlns:a16="http://schemas.microsoft.com/office/drawing/2014/main" id="{8C7DA8A6-6430-4617-85A5-91D63D51C077}"/>
              </a:ext>
            </a:extLst>
          </p:cNvPr>
          <p:cNvSpPr>
            <a:spLocks noGrp="1"/>
          </p:cNvSpPr>
          <p:nvPr>
            <p:ph type="dt" sz="half" idx="10"/>
          </p:nvPr>
        </p:nvSpPr>
        <p:spPr/>
        <p:txBody>
          <a:bodyPr/>
          <a:lstStyle/>
          <a:p>
            <a:fld id="{8D9A2A2D-15B2-4AE3-AFF0-BE85E53D1308}" type="datetime4">
              <a:rPr lang="is-IS" smtClean="0"/>
              <a:t>21. febrúar 2022</a:t>
            </a:fld>
            <a:endParaRPr lang="is-IS" dirty="0"/>
          </a:p>
        </p:txBody>
      </p:sp>
      <p:sp>
        <p:nvSpPr>
          <p:cNvPr id="4" name="Footer Placeholder 3" hidden="1">
            <a:extLst>
              <a:ext uri="{FF2B5EF4-FFF2-40B4-BE49-F238E27FC236}">
                <a16:creationId xmlns:a16="http://schemas.microsoft.com/office/drawing/2014/main" id="{E65AA083-22EC-4B7F-BA1F-4FB2EE598A2F}"/>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63758DF2-6469-4E1A-BDFE-3CB30638AF9E}"/>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093514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 Base color">
    <p:spTree>
      <p:nvGrpSpPr>
        <p:cNvPr id="1" name=""/>
        <p:cNvGrpSpPr/>
        <p:nvPr/>
      </p:nvGrpSpPr>
      <p:grpSpPr>
        <a:xfrm>
          <a:off x="0" y="0"/>
          <a:ext cx="0" cy="0"/>
          <a:chOff x="0" y="0"/>
          <a:chExt cx="0" cy="0"/>
        </a:xfrm>
      </p:grpSpPr>
      <p:sp>
        <p:nvSpPr>
          <p:cNvPr id="12" name="Background">
            <a:extLst>
              <a:ext uri="{FF2B5EF4-FFF2-40B4-BE49-F238E27FC236}">
                <a16:creationId xmlns:a16="http://schemas.microsoft.com/office/drawing/2014/main" id="{B88CA9C8-1547-4206-A1F1-14CA69770DC8}"/>
              </a:ext>
            </a:extLst>
          </p:cNvPr>
          <p:cNvSpPr/>
          <p:nvPr userDrawn="1"/>
        </p:nvSpPr>
        <p:spPr>
          <a:xfrm>
            <a:off x="0" y="655200"/>
            <a:ext cx="12193200" cy="620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chemeClr val="bg1"/>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chemeClr val="bg1"/>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93DF0098-4F4E-46E7-BB93-0659DE207BE9}" type="datetime4">
              <a:rPr lang="is-IS" smtClean="0"/>
              <a:t>21. febrúar 2022</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22574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2599137" y="2274570"/>
            <a:ext cx="8713297" cy="276606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2598738" y="5882117"/>
            <a:ext cx="8712200"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35604F7-4DBD-49E4-BE72-55D56473A079}" type="datetime4">
              <a:rPr lang="is-IS" smtClean="0"/>
              <a:t>21. febrúar 2022</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54626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 Image">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3EA7922-1930-475D-90FF-70D22F921504}"/>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752CAD16-2069-4C99-AD38-A828B54409F3}"/>
              </a:ext>
            </a:extLst>
          </p:cNvPr>
          <p:cNvSpPr>
            <a:spLocks noGrp="1"/>
          </p:cNvSpPr>
          <p:nvPr>
            <p:ph type="title"/>
          </p:nvPr>
        </p:nvSpPr>
        <p:spPr>
          <a:xfrm>
            <a:off x="6960870" y="1954530"/>
            <a:ext cx="4351564" cy="3611880"/>
          </a:xfrm>
        </p:spPr>
        <p:txBody>
          <a:bodyPr anchor="t" anchorCtr="0"/>
          <a:lstStyle>
            <a:lvl1pPr marL="36000" indent="-36000">
              <a:buFont typeface="FiraGO Light" panose="020B0403050000020004" pitchFamily="34" charset="0"/>
              <a:buChar char="„"/>
              <a:defRPr baseline="0">
                <a:solidFill>
                  <a:srgbClr val="1A336A"/>
                </a:solidFill>
              </a:defRPr>
            </a:lvl1pPr>
          </a:lstStyle>
          <a:p>
            <a:r>
              <a:rPr lang="en-US"/>
              <a:t>Click to edit Master title style</a:t>
            </a:r>
            <a:endParaRPr lang="is-IS" dirty="0"/>
          </a:p>
        </p:txBody>
      </p:sp>
      <p:sp>
        <p:nvSpPr>
          <p:cNvPr id="14" name="Text Placeholder 2">
            <a:extLst>
              <a:ext uri="{FF2B5EF4-FFF2-40B4-BE49-F238E27FC236}">
                <a16:creationId xmlns:a16="http://schemas.microsoft.com/office/drawing/2014/main" id="{B30F3D62-0411-476F-B6C5-3BC58038E469}"/>
              </a:ext>
            </a:extLst>
          </p:cNvPr>
          <p:cNvSpPr>
            <a:spLocks noGrp="1"/>
          </p:cNvSpPr>
          <p:nvPr>
            <p:ph type="body" sz="quarter" idx="13" hasCustomPrompt="1"/>
          </p:nvPr>
        </p:nvSpPr>
        <p:spPr>
          <a:xfrm>
            <a:off x="6959922" y="5882117"/>
            <a:ext cx="4351016" cy="391683"/>
          </a:xfrm>
        </p:spPr>
        <p:txBody>
          <a:bodyPr/>
          <a:lstStyle>
            <a:lvl1pPr marL="0" indent="0">
              <a:buNone/>
              <a:defRPr sz="1400">
                <a:solidFill>
                  <a:srgbClr val="1A336A"/>
                </a:solidFill>
                <a:latin typeface="FiraGO SemiBold" panose="020B0603050000020004" pitchFamily="34" charset="0"/>
                <a:cs typeface="FiraGO SemiBold" panose="020B0603050000020004" pitchFamily="34" charset="0"/>
              </a:defRPr>
            </a:lvl1pPr>
            <a:lvl2pPr marL="2880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is-IS" dirty="0"/>
              <a:t>Click to add author</a:t>
            </a:r>
          </a:p>
        </p:txBody>
      </p:sp>
      <p:sp>
        <p:nvSpPr>
          <p:cNvPr id="15" name="Date Placeholder 3" hidden="1">
            <a:extLst>
              <a:ext uri="{FF2B5EF4-FFF2-40B4-BE49-F238E27FC236}">
                <a16:creationId xmlns:a16="http://schemas.microsoft.com/office/drawing/2014/main" id="{EF3907D0-F890-40E0-89EB-CBA98A4BE2C1}"/>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5F7CBBBF-5930-4A93-AF85-F6875219C2C3}" type="datetime4">
              <a:rPr lang="is-IS" smtClean="0"/>
              <a:t>21. febrúar 2022</a:t>
            </a:fld>
            <a:endParaRPr lang="is-IS" dirty="0"/>
          </a:p>
        </p:txBody>
      </p:sp>
      <p:sp>
        <p:nvSpPr>
          <p:cNvPr id="16" name="Footer Placeholder 4" hidden="1">
            <a:extLst>
              <a:ext uri="{FF2B5EF4-FFF2-40B4-BE49-F238E27FC236}">
                <a16:creationId xmlns:a16="http://schemas.microsoft.com/office/drawing/2014/main" id="{69BBC473-4F0A-4464-B7C9-F31B06A33E0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7" name="Slide Number Placeholder 5" hidden="1">
            <a:extLst>
              <a:ext uri="{FF2B5EF4-FFF2-40B4-BE49-F238E27FC236}">
                <a16:creationId xmlns:a16="http://schemas.microsoft.com/office/drawing/2014/main" id="{A43907E6-70F7-4F06-BC30-6D997996DC06}"/>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8266107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x1">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8712200"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0C89787-F27B-4BF2-9003-625A03262C67}" type="datetime4">
              <a:rPr lang="is-IS" smtClean="0"/>
              <a:t>21. febrúar 2022</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4424551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 x1 - Lon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1291590" y="2530475"/>
            <a:ext cx="10019348"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E6714F66-D752-453F-840A-C0AB15D4784C}" type="datetime4">
              <a:rPr lang="is-IS" smtClean="0"/>
              <a:t>21. febrúar 2022</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766402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ph x2">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2598738" y="2530475"/>
            <a:ext cx="3497262" cy="3743324"/>
          </a:xfrm>
        </p:spPr>
        <p:txBody>
          <a:bodyPr tIns="684000" anchor="ctr" anchorCtr="0"/>
          <a:lstStyle>
            <a:lvl1pPr marL="0" indent="0" algn="ctr">
              <a:buNone/>
              <a:defRPr/>
            </a:lvl1pPr>
          </a:lstStyle>
          <a:p>
            <a:r>
              <a:rPr lang="en-US"/>
              <a:t>Click icon to add chart</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6979941" y="2530475"/>
            <a:ext cx="3497262"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D4D2D654-C9B7-4056-8312-23A0D765BF12}" type="datetime4">
              <a:rPr lang="is-IS" smtClean="0"/>
              <a:t>21. febrúar 2022</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5011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x3">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C79C5CC-0CF0-4F4A-92ED-FA576F28334F}"/>
              </a:ext>
            </a:extLst>
          </p:cNvPr>
          <p:cNvSpPr>
            <a:spLocks noGrp="1"/>
          </p:cNvSpPr>
          <p:nvPr>
            <p:ph type="title"/>
          </p:nvPr>
        </p:nvSpPr>
        <p:spPr>
          <a:xfrm>
            <a:off x="2599137" y="968400"/>
            <a:ext cx="8713297" cy="576000"/>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080C79AA-9757-46CF-8F46-F2780013AA56}"/>
              </a:ext>
            </a:extLst>
          </p:cNvPr>
          <p:cNvSpPr>
            <a:spLocks noGrp="1"/>
          </p:cNvSpPr>
          <p:nvPr>
            <p:ph type="subTitle" idx="1"/>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10" name="Chart Placeholder 3">
            <a:extLst>
              <a:ext uri="{FF2B5EF4-FFF2-40B4-BE49-F238E27FC236}">
                <a16:creationId xmlns:a16="http://schemas.microsoft.com/office/drawing/2014/main" id="{91FB7398-940D-45AC-A687-F424AFEB32DE}"/>
              </a:ext>
            </a:extLst>
          </p:cNvPr>
          <p:cNvSpPr>
            <a:spLocks noGrp="1"/>
          </p:cNvSpPr>
          <p:nvPr>
            <p:ph type="chart" sz="quarter" idx="13"/>
          </p:nvPr>
        </p:nvSpPr>
        <p:spPr>
          <a:xfrm>
            <a:off x="873366" y="2530475"/>
            <a:ext cx="3302391" cy="3743324"/>
          </a:xfrm>
        </p:spPr>
        <p:txBody>
          <a:bodyPr tIns="684000" anchor="ctr" anchorCtr="0"/>
          <a:lstStyle>
            <a:lvl1pPr marL="0" indent="0" algn="ctr">
              <a:buNone/>
              <a:defRPr/>
            </a:lvl1pPr>
          </a:lstStyle>
          <a:p>
            <a:r>
              <a:rPr lang="en-US"/>
              <a:t>Click icon to add chart</a:t>
            </a:r>
            <a:endParaRPr lang="fi-FI" dirty="0"/>
          </a:p>
        </p:txBody>
      </p:sp>
      <p:sp>
        <p:nvSpPr>
          <p:cNvPr id="9" name="Chart Placeholder 3">
            <a:extLst>
              <a:ext uri="{FF2B5EF4-FFF2-40B4-BE49-F238E27FC236}">
                <a16:creationId xmlns:a16="http://schemas.microsoft.com/office/drawing/2014/main" id="{1D6D96E2-F11D-4F90-92A3-1DEED53365A8}"/>
              </a:ext>
            </a:extLst>
          </p:cNvPr>
          <p:cNvSpPr>
            <a:spLocks noGrp="1"/>
          </p:cNvSpPr>
          <p:nvPr>
            <p:ph type="chart" sz="quarter" idx="14"/>
          </p:nvPr>
        </p:nvSpPr>
        <p:spPr>
          <a:xfrm>
            <a:off x="4442896" y="2530475"/>
            <a:ext cx="3301200" cy="3743324"/>
          </a:xfrm>
        </p:spPr>
        <p:txBody>
          <a:bodyPr tIns="684000" anchor="ctr" anchorCtr="0"/>
          <a:lstStyle>
            <a:lvl1pPr marL="0" indent="0" algn="ctr">
              <a:buNone/>
              <a:defRPr/>
            </a:lvl1pPr>
          </a:lstStyle>
          <a:p>
            <a:r>
              <a:rPr lang="en-US"/>
              <a:t>Click icon to add chart</a:t>
            </a:r>
            <a:endParaRPr lang="fi-FI" dirty="0"/>
          </a:p>
        </p:txBody>
      </p:sp>
      <p:sp>
        <p:nvSpPr>
          <p:cNvPr id="11" name="Chart Placeholder 3">
            <a:extLst>
              <a:ext uri="{FF2B5EF4-FFF2-40B4-BE49-F238E27FC236}">
                <a16:creationId xmlns:a16="http://schemas.microsoft.com/office/drawing/2014/main" id="{40916792-F42F-46E5-8921-815A6BB9BEFD}"/>
              </a:ext>
            </a:extLst>
          </p:cNvPr>
          <p:cNvSpPr>
            <a:spLocks noGrp="1"/>
          </p:cNvSpPr>
          <p:nvPr>
            <p:ph type="chart" sz="quarter" idx="15"/>
          </p:nvPr>
        </p:nvSpPr>
        <p:spPr>
          <a:xfrm>
            <a:off x="8011234" y="2530475"/>
            <a:ext cx="3301200" cy="3743324"/>
          </a:xfrm>
        </p:spPr>
        <p:txBody>
          <a:bodyPr tIns="684000" anchor="ctr" anchorCtr="0"/>
          <a:lstStyle>
            <a:lvl1pPr marL="0" indent="0" algn="ctr">
              <a:buNone/>
              <a:defRPr/>
            </a:lvl1pPr>
          </a:lstStyle>
          <a:p>
            <a:r>
              <a:rPr lang="en-US"/>
              <a:t>Click icon to add chart</a:t>
            </a:r>
            <a:endParaRPr lang="fi-FI" dirty="0"/>
          </a:p>
        </p:txBody>
      </p:sp>
      <p:sp>
        <p:nvSpPr>
          <p:cNvPr id="3" name="Date Placeholder 2" hidden="1">
            <a:extLst>
              <a:ext uri="{FF2B5EF4-FFF2-40B4-BE49-F238E27FC236}">
                <a16:creationId xmlns:a16="http://schemas.microsoft.com/office/drawing/2014/main" id="{9B1B5578-2FCE-4792-9424-693505BF18A9}"/>
              </a:ext>
            </a:extLst>
          </p:cNvPr>
          <p:cNvSpPr>
            <a:spLocks noGrp="1"/>
          </p:cNvSpPr>
          <p:nvPr>
            <p:ph type="dt" sz="half" idx="10"/>
          </p:nvPr>
        </p:nvSpPr>
        <p:spPr/>
        <p:txBody>
          <a:bodyPr/>
          <a:lstStyle/>
          <a:p>
            <a:fld id="{67EB9D69-E13E-4BAD-B83A-622A7320A90C}" type="datetime4">
              <a:rPr lang="is-IS" smtClean="0"/>
              <a:t>21. febrúar 2022</a:t>
            </a:fld>
            <a:endParaRPr lang="is-IS" dirty="0"/>
          </a:p>
        </p:txBody>
      </p:sp>
      <p:sp>
        <p:nvSpPr>
          <p:cNvPr id="4" name="Footer Placeholder 3" hidden="1">
            <a:extLst>
              <a:ext uri="{FF2B5EF4-FFF2-40B4-BE49-F238E27FC236}">
                <a16:creationId xmlns:a16="http://schemas.microsoft.com/office/drawing/2014/main" id="{177B68E2-02F1-4373-8FD7-36641A5B018D}"/>
              </a:ext>
            </a:extLst>
          </p:cNvPr>
          <p:cNvSpPr>
            <a:spLocks noGrp="1"/>
          </p:cNvSpPr>
          <p:nvPr>
            <p:ph type="ftr" sz="quarter" idx="11"/>
          </p:nvPr>
        </p:nvSpPr>
        <p:spPr/>
        <p:txBody>
          <a:bodyPr/>
          <a:lstStyle/>
          <a:p>
            <a:endParaRPr lang="is-IS" dirty="0"/>
          </a:p>
        </p:txBody>
      </p:sp>
      <p:sp>
        <p:nvSpPr>
          <p:cNvPr id="5" name="Slide Number Placeholder 4" hidden="1">
            <a:extLst>
              <a:ext uri="{FF2B5EF4-FFF2-40B4-BE49-F238E27FC236}">
                <a16:creationId xmlns:a16="http://schemas.microsoft.com/office/drawing/2014/main" id="{C7260A43-292F-40F4-BFD2-52F63CA88C43}"/>
              </a:ext>
            </a:extLst>
          </p:cNvPr>
          <p:cNvSpPr>
            <a:spLocks noGrp="1"/>
          </p:cNvSpPr>
          <p:nvPr>
            <p:ph type="sldNum" sz="quarter" idx="12"/>
          </p:nvPr>
        </p:nvSpPr>
        <p:spPr/>
        <p:txBody>
          <a:body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384862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x1 - Bullets">
    <p:spTree>
      <p:nvGrpSpPr>
        <p:cNvPr id="1" name=""/>
        <p:cNvGrpSpPr/>
        <p:nvPr/>
      </p:nvGrpSpPr>
      <p:grpSpPr>
        <a:xfrm>
          <a:off x="0" y="0"/>
          <a:ext cx="0" cy="0"/>
          <a:chOff x="0" y="0"/>
          <a:chExt cx="0" cy="0"/>
        </a:xfrm>
      </p:grpSpPr>
      <p:sp>
        <p:nvSpPr>
          <p:cNvPr id="2" name="Title 1"/>
          <p:cNvSpPr>
            <a:spLocks noGrp="1"/>
          </p:cNvSpPr>
          <p:nvPr>
            <p:ph type="title"/>
          </p:nvPr>
        </p:nvSpPr>
        <p:spPr>
          <a:xfrm>
            <a:off x="6096498" y="1222375"/>
            <a:ext cx="5215935" cy="943310"/>
          </a:xfrm>
        </p:spPr>
        <p:txBody>
          <a:bodyPr/>
          <a:lstStyle/>
          <a:p>
            <a:r>
              <a:rPr lang="en-US" noProof="0"/>
              <a:t>Click to edit Master title style</a:t>
            </a:r>
            <a:endParaRPr lang="is-IS" noProof="0"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6096000" y="2530475"/>
            <a:ext cx="5214938" cy="3743325"/>
          </a:xfrm>
        </p:spPr>
        <p:txBody>
          <a:bodyPr tIns="97200"/>
          <a:lstStyle>
            <a:lvl1pPr marL="288000" indent="-288000">
              <a:buFont typeface="FiraGO Light" panose="020B0403050000020004" pitchFamily="34" charset="0"/>
              <a:buChar char="•"/>
              <a:defRPr/>
            </a:lvl1pPr>
            <a:lvl5pPr marL="0" indent="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11" name="Chart Placeholder 3">
            <a:extLst>
              <a:ext uri="{FF2B5EF4-FFF2-40B4-BE49-F238E27FC236}">
                <a16:creationId xmlns:a16="http://schemas.microsoft.com/office/drawing/2014/main" id="{6AA42C1E-A97F-43E9-986F-C5928058FBFF}"/>
              </a:ext>
            </a:extLst>
          </p:cNvPr>
          <p:cNvSpPr>
            <a:spLocks noGrp="1"/>
          </p:cNvSpPr>
          <p:nvPr>
            <p:ph type="chart" sz="quarter" idx="14"/>
          </p:nvPr>
        </p:nvSpPr>
        <p:spPr>
          <a:xfrm>
            <a:off x="1308951" y="1728148"/>
            <a:ext cx="3913200" cy="4545651"/>
          </a:xfrm>
        </p:spPr>
        <p:txBody>
          <a:bodyPr tIns="684000" anchor="ctr" anchorCtr="0"/>
          <a:lstStyle>
            <a:lvl1pPr marL="0" indent="0" algn="ctr">
              <a:buNone/>
              <a:defRPr/>
            </a:lvl1pPr>
          </a:lstStyle>
          <a:p>
            <a:r>
              <a:rPr lang="en-US"/>
              <a:t>Click icon to add chart</a:t>
            </a:r>
            <a:endParaRPr lang="fi-FI" dirty="0"/>
          </a:p>
        </p:txBody>
      </p:sp>
      <p:sp>
        <p:nvSpPr>
          <p:cNvPr id="4" name="Date_GeneralDate" hidden="1"/>
          <p:cNvSpPr>
            <a:spLocks noGrp="1"/>
          </p:cNvSpPr>
          <p:nvPr>
            <p:ph type="dt" sz="half" idx="10"/>
          </p:nvPr>
        </p:nvSpPr>
        <p:spPr/>
        <p:txBody>
          <a:bodyPr/>
          <a:lstStyle/>
          <a:p>
            <a:fld id="{87A819CE-B64C-4328-B64A-41EA68AC636D}" type="datetime4">
              <a:rPr lang="is-IS" noProof="0" smtClean="0"/>
              <a:t>21. febrúar 2022</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556484670"/>
      </p:ext>
    </p:extLst>
  </p:cSld>
  <p:clrMapOvr>
    <a:masterClrMapping/>
  </p:clrMapOvr>
  <p:extLst>
    <p:ext uri="{DCECCB84-F9BA-43D5-87BE-67443E8EF086}">
      <p15:sldGuideLst xmlns:p15="http://schemas.microsoft.com/office/powerpoint/2012/main">
        <p15:guide id="1" orient="horz" pos="136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x1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121932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4" name="Date_GeneralDate" hidden="1"/>
          <p:cNvSpPr>
            <a:spLocks noGrp="1"/>
          </p:cNvSpPr>
          <p:nvPr>
            <p:ph type="dt" sz="half" idx="10"/>
          </p:nvPr>
        </p:nvSpPr>
        <p:spPr/>
        <p:txBody>
          <a:bodyPr/>
          <a:lstStyle/>
          <a:p>
            <a:fld id="{0D3799E9-F10B-4899-884D-0781F7657591}" type="datetime4">
              <a:rPr lang="is-IS" noProof="0" smtClean="0"/>
              <a:t>21. febrúar 2022</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20117896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 Half an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259873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2" name="Rectangle 11">
            <a:extLst>
              <a:ext uri="{FF2B5EF4-FFF2-40B4-BE49-F238E27FC236}">
                <a16:creationId xmlns:a16="http://schemas.microsoft.com/office/drawing/2014/main" id="{71A7D5ED-DA70-45B1-9BF7-EBDAEFCD6F51}"/>
              </a:ext>
            </a:extLst>
          </p:cNvPr>
          <p:cNvSpPr/>
          <p:nvPr userDrawn="1"/>
        </p:nvSpPr>
        <p:spPr>
          <a:xfrm>
            <a:off x="2599200" y="0"/>
            <a:ext cx="9592800" cy="4400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7" name="Picture Placeholder 7">
            <a:extLst>
              <a:ext uri="{FF2B5EF4-FFF2-40B4-BE49-F238E27FC236}">
                <a16:creationId xmlns:a16="http://schemas.microsoft.com/office/drawing/2014/main" id="{18AFB7DE-D71C-4BBB-B791-7DFB7B5A0D69}"/>
              </a:ext>
            </a:extLst>
          </p:cNvPr>
          <p:cNvSpPr>
            <a:spLocks noGrp="1"/>
          </p:cNvSpPr>
          <p:nvPr>
            <p:ph type="pic" sz="quarter" idx="13"/>
          </p:nvPr>
        </p:nvSpPr>
        <p:spPr>
          <a:xfrm>
            <a:off x="2598738" y="4400551"/>
            <a:ext cx="9594462" cy="2461048"/>
          </a:xfrm>
        </p:spPr>
        <p:txBody>
          <a:bodyPr lIns="0" tIns="684000" anchor="ctr" anchorCtr="0"/>
          <a:lstStyle>
            <a:lvl1pPr marL="0" indent="0" algn="ctr">
              <a:buNone/>
              <a:defRPr sz="1600"/>
            </a:lvl1pPr>
          </a:lstStyle>
          <a:p>
            <a:r>
              <a:rPr lang="en-US"/>
              <a:t>Click icon to add picture</a:t>
            </a:r>
            <a:endParaRPr lang="is-IS" dirty="0"/>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7"/>
            <a:ext cx="7863009" cy="1388413"/>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8" name="Logo name">
            <a:extLst>
              <a:ext uri="{FF2B5EF4-FFF2-40B4-BE49-F238E27FC236}">
                <a16:creationId xmlns:a16="http://schemas.microsoft.com/office/drawing/2014/main" id="{D83BCA2F-6F32-413A-84A5-65B8FBD584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6233" y="3360833"/>
            <a:ext cx="4137808" cy="934800"/>
          </a:xfrm>
          <a:prstGeom prst="rect">
            <a:avLst/>
          </a:prstGeom>
        </p:spPr>
      </p:pic>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E951E81D-BD65-4083-852D-35A8A830A57F}" type="datetime4">
              <a:rPr lang="is-IS" smtClean="0"/>
              <a:t>21. febrúar 2022</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4134783613"/>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x2 - Larg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Picture Placeholder 2">
            <a:extLst>
              <a:ext uri="{FF2B5EF4-FFF2-40B4-BE49-F238E27FC236}">
                <a16:creationId xmlns:a16="http://schemas.microsoft.com/office/drawing/2014/main" id="{103CFB05-A6BD-4B48-AD36-4324981853DA}"/>
              </a:ext>
            </a:extLst>
          </p:cNvPr>
          <p:cNvSpPr>
            <a:spLocks noGrp="1"/>
          </p:cNvSpPr>
          <p:nvPr>
            <p:ph type="pic" idx="14"/>
          </p:nvPr>
        </p:nvSpPr>
        <p:spPr>
          <a:xfrm>
            <a:off x="6096000" y="655200"/>
            <a:ext cx="6096000" cy="620280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8" name="Text Placeholder 2">
            <a:extLst>
              <a:ext uri="{FF2B5EF4-FFF2-40B4-BE49-F238E27FC236}">
                <a16:creationId xmlns:a16="http://schemas.microsoft.com/office/drawing/2014/main" id="{30AB930C-909D-4144-A69B-4AE30C94F3FD}"/>
              </a:ext>
            </a:extLst>
          </p:cNvPr>
          <p:cNvSpPr>
            <a:spLocks noGrp="1"/>
          </p:cNvSpPr>
          <p:nvPr>
            <p:ph type="body" sz="quarter" idx="13"/>
          </p:nvPr>
        </p:nvSpPr>
        <p:spPr>
          <a:xfrm>
            <a:off x="8699589" y="5476808"/>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10" name="Text Placeholder 2">
            <a:extLst>
              <a:ext uri="{FF2B5EF4-FFF2-40B4-BE49-F238E27FC236}">
                <a16:creationId xmlns:a16="http://schemas.microsoft.com/office/drawing/2014/main" id="{883760B1-64C9-4CB5-B15A-E95AD53A88A9}"/>
              </a:ext>
            </a:extLst>
          </p:cNvPr>
          <p:cNvSpPr>
            <a:spLocks noGrp="1"/>
          </p:cNvSpPr>
          <p:nvPr>
            <p:ph type="body" sz="quarter" idx="15"/>
          </p:nvPr>
        </p:nvSpPr>
        <p:spPr>
          <a:xfrm>
            <a:off x="2603589" y="5477923"/>
            <a:ext cx="3492411" cy="1380077"/>
          </a:xfrm>
          <a:solidFill>
            <a:schemeClr val="bg1"/>
          </a:solidFill>
        </p:spPr>
        <p:txBody>
          <a:bodyPr lIns="414000" tIns="252000" rIns="414000" bIns="252000"/>
          <a:lstStyle>
            <a:lvl1pPr marL="0" indent="0">
              <a:lnSpc>
                <a:spcPct val="120000"/>
              </a:lnSpc>
              <a:buFont typeface="Arial" panose="020B0604020202020204" pitchFamily="34" charset="0"/>
              <a:buChar char="​"/>
              <a:defRPr sz="1600"/>
            </a:lvl1pPr>
            <a:lvl2pPr marL="288000" indent="0">
              <a:buNone/>
              <a:defRPr/>
            </a:lvl2pPr>
            <a:lvl5pPr marL="288000" indent="-288000">
              <a:buFont typeface="FiraGO Light" panose="020B0403050000020004" pitchFamily="34" charset="0"/>
              <a:buChar char="•"/>
              <a:defRPr/>
            </a:lvl5pPr>
          </a:lstStyle>
          <a:p>
            <a:pPr lvl="0"/>
            <a:r>
              <a:rPr lang="en-US"/>
              <a:t>Click to edit Master text styles</a:t>
            </a:r>
          </a:p>
        </p:txBody>
      </p:sp>
      <p:sp>
        <p:nvSpPr>
          <p:cNvPr id="4" name="Date_GeneralDate" hidden="1"/>
          <p:cNvSpPr>
            <a:spLocks noGrp="1"/>
          </p:cNvSpPr>
          <p:nvPr>
            <p:ph type="dt" sz="half" idx="10"/>
          </p:nvPr>
        </p:nvSpPr>
        <p:spPr/>
        <p:txBody>
          <a:bodyPr/>
          <a:lstStyle/>
          <a:p>
            <a:fld id="{E4ED7D3A-59CF-4E70-ADB0-E9B64FDA5EFB}" type="datetime4">
              <a:rPr lang="is-IS" noProof="0" smtClean="0"/>
              <a:t>21. febrúar 2022</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1587123896"/>
      </p:ext>
    </p:extLst>
  </p:cSld>
  <p:clrMapOvr>
    <a:masterClrMapping/>
  </p:clrMapOvr>
  <p:extLst>
    <p:ext uri="{DCECCB84-F9BA-43D5-87BE-67443E8EF086}">
      <p15:sldGuideLst xmlns:p15="http://schemas.microsoft.com/office/powerpoint/2012/main">
        <p15:guide id="2" pos="3839"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x1 - Title">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A09C17CD-27A2-4439-8FD3-EBA4DF3633FC}"/>
              </a:ext>
            </a:extLst>
          </p:cNvPr>
          <p:cNvSpPr>
            <a:spLocks noGrp="1"/>
          </p:cNvSpPr>
          <p:nvPr>
            <p:ph type="pic" idx="1"/>
          </p:nvPr>
        </p:nvSpPr>
        <p:spPr>
          <a:xfrm>
            <a:off x="2598738" y="1965960"/>
            <a:ext cx="9590862" cy="489204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en-US"/>
              <a:t>Click to edit Master title style</a:t>
            </a:r>
            <a:endParaRPr lang="is-IS" dirty="0"/>
          </a:p>
        </p:txBody>
      </p:sp>
      <p:sp>
        <p:nvSpPr>
          <p:cNvPr id="4" name="Date_GeneralDate" hidden="1"/>
          <p:cNvSpPr>
            <a:spLocks noGrp="1"/>
          </p:cNvSpPr>
          <p:nvPr>
            <p:ph type="dt" sz="half" idx="10"/>
          </p:nvPr>
        </p:nvSpPr>
        <p:spPr/>
        <p:txBody>
          <a:bodyPr/>
          <a:lstStyle/>
          <a:p>
            <a:fld id="{9BA4CF47-AC00-408C-9491-F97C1EECD8A8}" type="datetime4">
              <a:rPr lang="is-IS" noProof="0" smtClean="0"/>
              <a:t>21. febrúar 2022</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799036013"/>
      </p:ext>
    </p:extLst>
  </p:cSld>
  <p:clrMapOvr>
    <a:masterClrMapping/>
  </p:clrMapOvr>
  <p:extLst>
    <p:ext uri="{DCECCB84-F9BA-43D5-87BE-67443E8EF086}">
      <p15:sldGuideLst xmlns:p15="http://schemas.microsoft.com/office/powerpoint/2012/main">
        <p15:guide id="1" orient="horz" pos="1230" userDrawn="1">
          <p15:clr>
            <a:srgbClr val="FBAE40"/>
          </p15:clr>
        </p15:guide>
        <p15:guide id="2" pos="219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x3 - Title + subtitle">
    <p:spTree>
      <p:nvGrpSpPr>
        <p:cNvPr id="1" name=""/>
        <p:cNvGrpSpPr/>
        <p:nvPr/>
      </p:nvGrpSpPr>
      <p:grpSpPr>
        <a:xfrm>
          <a:off x="0" y="0"/>
          <a:ext cx="0" cy="0"/>
          <a:chOff x="0" y="0"/>
          <a:chExt cx="0" cy="0"/>
        </a:xfrm>
      </p:grpSpPr>
      <p:sp>
        <p:nvSpPr>
          <p:cNvPr id="9" name="Picture Placeholder 1">
            <a:extLst>
              <a:ext uri="{FF2B5EF4-FFF2-40B4-BE49-F238E27FC236}">
                <a16:creationId xmlns:a16="http://schemas.microsoft.com/office/drawing/2014/main" id="{A09C17CD-27A2-4439-8FD3-EBA4DF3633FC}"/>
              </a:ext>
            </a:extLst>
          </p:cNvPr>
          <p:cNvSpPr>
            <a:spLocks noGrp="1"/>
          </p:cNvSpPr>
          <p:nvPr>
            <p:ph type="pic" idx="1"/>
          </p:nvPr>
        </p:nvSpPr>
        <p:spPr>
          <a:xfrm>
            <a:off x="-240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1" name="Picture Placeholder 2">
            <a:extLst>
              <a:ext uri="{FF2B5EF4-FFF2-40B4-BE49-F238E27FC236}">
                <a16:creationId xmlns:a16="http://schemas.microsoft.com/office/drawing/2014/main" id="{984A08CE-8718-40A7-AB1B-6D24412DD253}"/>
              </a:ext>
            </a:extLst>
          </p:cNvPr>
          <p:cNvSpPr>
            <a:spLocks noGrp="1"/>
          </p:cNvSpPr>
          <p:nvPr>
            <p:ph type="pic" idx="14"/>
          </p:nvPr>
        </p:nvSpPr>
        <p:spPr>
          <a:xfrm>
            <a:off x="4057650" y="2530234"/>
            <a:ext cx="407430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12" name="Picture Placeholder 3">
            <a:extLst>
              <a:ext uri="{FF2B5EF4-FFF2-40B4-BE49-F238E27FC236}">
                <a16:creationId xmlns:a16="http://schemas.microsoft.com/office/drawing/2014/main" id="{061A27CA-2C68-40F9-830B-3877FD03F631}"/>
              </a:ext>
            </a:extLst>
          </p:cNvPr>
          <p:cNvSpPr>
            <a:spLocks noGrp="1"/>
          </p:cNvSpPr>
          <p:nvPr>
            <p:ph type="pic" idx="15"/>
          </p:nvPr>
        </p:nvSpPr>
        <p:spPr>
          <a:xfrm>
            <a:off x="8131950" y="2530234"/>
            <a:ext cx="4060050" cy="4327525"/>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s-IS" dirty="0"/>
          </a:p>
        </p:txBody>
      </p:sp>
      <p:sp>
        <p:nvSpPr>
          <p:cNvPr id="2" name="Title 1">
            <a:extLst>
              <a:ext uri="{FF2B5EF4-FFF2-40B4-BE49-F238E27FC236}">
                <a16:creationId xmlns:a16="http://schemas.microsoft.com/office/drawing/2014/main" id="{A2B90DD5-5D14-4EC8-B345-1D7F9D83E9D0}"/>
              </a:ext>
            </a:extLst>
          </p:cNvPr>
          <p:cNvSpPr>
            <a:spLocks noGrp="1"/>
          </p:cNvSpPr>
          <p:nvPr>
            <p:ph type="title"/>
          </p:nvPr>
        </p:nvSpPr>
        <p:spPr>
          <a:xfrm>
            <a:off x="2599137" y="968400"/>
            <a:ext cx="8713297" cy="576573"/>
          </a:xfrm>
        </p:spPr>
        <p:txBody>
          <a:bodyPr anchor="t" anchorCtr="0"/>
          <a:lstStyle/>
          <a:p>
            <a:r>
              <a:rPr lang="en-US"/>
              <a:t>Click to edit Master title style</a:t>
            </a:r>
            <a:endParaRPr lang="is-IS" dirty="0"/>
          </a:p>
        </p:txBody>
      </p:sp>
      <p:sp>
        <p:nvSpPr>
          <p:cNvPr id="7" name="Subtitle 2">
            <a:extLst>
              <a:ext uri="{FF2B5EF4-FFF2-40B4-BE49-F238E27FC236}">
                <a16:creationId xmlns:a16="http://schemas.microsoft.com/office/drawing/2014/main" id="{C65132B1-AB41-4B4C-B64F-258D0C4158F2}"/>
              </a:ext>
            </a:extLst>
          </p:cNvPr>
          <p:cNvSpPr>
            <a:spLocks noGrp="1"/>
          </p:cNvSpPr>
          <p:nvPr>
            <p:ph type="subTitle" idx="13"/>
          </p:nvPr>
        </p:nvSpPr>
        <p:spPr>
          <a:xfrm>
            <a:off x="2599137" y="1637548"/>
            <a:ext cx="8712000" cy="364172"/>
          </a:xfrm>
        </p:spPr>
        <p:txBody>
          <a:bodyPr/>
          <a:lstStyle>
            <a:lvl1pPr marL="0" indent="0" algn="l">
              <a:spcBef>
                <a:spcPts val="0"/>
              </a:spcBef>
              <a:buFont typeface="Arial" panose="020B0604020202020204" pitchFamily="34" charset="0"/>
              <a:buChar char="​"/>
              <a:defRPr sz="1800"/>
            </a:lvl1pPr>
            <a:lvl2pPr marL="0" indent="0" algn="l">
              <a:buFont typeface="Arial" panose="020B0604020202020204" pitchFamily="34" charset="0"/>
              <a:buChar char="​"/>
              <a:defRPr sz="2000"/>
            </a:lvl2pPr>
            <a:lvl3pPr marL="0" indent="0" algn="l">
              <a:buFont typeface="Arial" panose="020B0604020202020204" pitchFamily="34" charset="0"/>
              <a:buChar char="​"/>
              <a:defRPr sz="2000"/>
            </a:lvl3pPr>
            <a:lvl4pPr marL="0" indent="0" algn="l">
              <a:buFont typeface="Arial" panose="020B0604020202020204" pitchFamily="34" charset="0"/>
              <a:buChar char="​"/>
              <a:defRPr sz="2000"/>
            </a:lvl4pPr>
            <a:lvl5pPr marL="0" indent="0" algn="l">
              <a:buFont typeface="Arial" panose="020B0604020202020204" pitchFamily="34" charset="0"/>
              <a:buChar char="​"/>
              <a:defRPr sz="2000"/>
            </a:lvl5pPr>
            <a:lvl6pPr marL="0" indent="0" algn="l">
              <a:buFont typeface="Arial" panose="020B0604020202020204" pitchFamily="34" charset="0"/>
              <a:buChar char="​"/>
              <a:defRPr sz="2000"/>
            </a:lvl6pPr>
            <a:lvl7pPr marL="0" indent="0" algn="l">
              <a:buFont typeface="Arial" panose="020B0604020202020204" pitchFamily="34" charset="0"/>
              <a:buChar char="​"/>
              <a:defRPr sz="2000"/>
            </a:lvl7pPr>
            <a:lvl8pPr marL="0" indent="0" algn="l">
              <a:buFont typeface="Arial" panose="020B0604020202020204" pitchFamily="34" charset="0"/>
              <a:buChar char="​"/>
              <a:defRPr sz="2000"/>
            </a:lvl8pPr>
            <a:lvl9pPr marL="0" indent="0" algn="l">
              <a:buFont typeface="Arial" panose="020B0604020202020204" pitchFamily="34" charset="0"/>
              <a:buChar char="​"/>
              <a:defRPr sz="2000"/>
            </a:lvl9pPr>
          </a:lstStyle>
          <a:p>
            <a:r>
              <a:rPr lang="en-US"/>
              <a:t>Click to edit Master subtitle style</a:t>
            </a:r>
            <a:endParaRPr lang="is-IS" dirty="0"/>
          </a:p>
        </p:txBody>
      </p:sp>
      <p:sp>
        <p:nvSpPr>
          <p:cNvPr id="4" name="Date_GeneralDate" hidden="1"/>
          <p:cNvSpPr>
            <a:spLocks noGrp="1"/>
          </p:cNvSpPr>
          <p:nvPr>
            <p:ph type="dt" sz="half" idx="10"/>
          </p:nvPr>
        </p:nvSpPr>
        <p:spPr/>
        <p:txBody>
          <a:bodyPr/>
          <a:lstStyle/>
          <a:p>
            <a:fld id="{E36B204E-E328-43A4-BF76-77AAFFF8D4B1}" type="datetime4">
              <a:rPr lang="is-IS" noProof="0" smtClean="0"/>
              <a:t>21. febrúar 2022</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365896811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3" name="Date_GeneralDate" hidden="1"/>
          <p:cNvSpPr>
            <a:spLocks noGrp="1"/>
          </p:cNvSpPr>
          <p:nvPr>
            <p:ph type="dt" sz="half" idx="10"/>
          </p:nvPr>
        </p:nvSpPr>
        <p:spPr/>
        <p:txBody>
          <a:bodyPr/>
          <a:lstStyle/>
          <a:p>
            <a:fld id="{E1DFB7F9-C8DC-4F08-99B5-12D058A96FCB}" type="datetime4">
              <a:rPr lang="is-IS" smtClean="0"/>
              <a:t>21. febrúar 2022</a:t>
            </a:fld>
            <a:endParaRPr lang="is-IS" dirty="0"/>
          </a:p>
        </p:txBody>
      </p:sp>
      <p:sp>
        <p:nvSpPr>
          <p:cNvPr id="4" name="FLD_PresentationTitle" hidden="1"/>
          <p:cNvSpPr>
            <a:spLocks noGrp="1"/>
          </p:cNvSpPr>
          <p:nvPr>
            <p:ph type="ftr" sz="quarter" idx="11"/>
          </p:nvPr>
        </p:nvSpPr>
        <p:spPr/>
        <p:txBody>
          <a:bodyPr/>
          <a:lstStyle/>
          <a:p>
            <a:endParaRPr lang="is-IS" dirty="0"/>
          </a:p>
        </p:txBody>
      </p:sp>
      <p:sp>
        <p:nvSpPr>
          <p:cNvPr id="5" name="Slide Number Placeholder 4"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3450888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_GeneralDate" hidden="1"/>
          <p:cNvSpPr>
            <a:spLocks noGrp="1"/>
          </p:cNvSpPr>
          <p:nvPr>
            <p:ph type="dt" sz="half" idx="10"/>
          </p:nvPr>
        </p:nvSpPr>
        <p:spPr/>
        <p:txBody>
          <a:bodyPr/>
          <a:lstStyle/>
          <a:p>
            <a:fld id="{0FBCBB93-3389-4EC2-B42F-757D49D64C53}" type="datetime4">
              <a:rPr lang="is-IS" smtClean="0"/>
              <a:t>21. febrúar 2022</a:t>
            </a:fld>
            <a:endParaRPr lang="is-IS" dirty="0"/>
          </a:p>
        </p:txBody>
      </p:sp>
      <p:sp>
        <p:nvSpPr>
          <p:cNvPr id="3" name="FLD_PresentationTitle" hidden="1"/>
          <p:cNvSpPr>
            <a:spLocks noGrp="1"/>
          </p:cNvSpPr>
          <p:nvPr>
            <p:ph type="ftr" sz="quarter" idx="11"/>
          </p:nvPr>
        </p:nvSpPr>
        <p:spPr/>
        <p:txBody>
          <a:bodyPr/>
          <a:lstStyle/>
          <a:p>
            <a:endParaRPr lang="is-IS" dirty="0"/>
          </a:p>
        </p:txBody>
      </p:sp>
      <p:sp>
        <p:nvSpPr>
          <p:cNvPr id="4" name="Slide Number Placeholder 3"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28439488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Header"/>
          <p:cNvSpPr txBox="1"/>
          <p:nvPr userDrawn="1"/>
        </p:nvSpPr>
        <p:spPr>
          <a:xfrm>
            <a:off x="2601914" y="1895439"/>
            <a:ext cx="9050335" cy="650171"/>
          </a:xfrm>
          <a:prstGeom prst="rect">
            <a:avLst/>
          </a:prstGeom>
          <a:noFill/>
        </p:spPr>
        <p:txBody>
          <a:bodyPr wrap="square" lIns="0" tIns="0" rIns="0" bIns="0" rtlCol="0" anchor="b" anchorCtr="0">
            <a:noAutofit/>
          </a:bodyPr>
          <a:lstStyle/>
          <a:p>
            <a:r>
              <a:rPr lang="is-IS" sz="3600" kern="1200" noProof="0" dirty="0">
                <a:solidFill>
                  <a:srgbClr val="1A336A"/>
                </a:solidFill>
                <a:latin typeface="FiraGO Light" panose="020B0403050000020004" pitchFamily="34" charset="0"/>
                <a:ea typeface="+mj-ea"/>
                <a:cs typeface="FiraGO Light" panose="020B0403050000020004" pitchFamily="34" charset="0"/>
              </a:rPr>
              <a:t>User guide</a:t>
            </a:r>
            <a:endParaRPr lang="is-IS" sz="3600" kern="1200" dirty="0">
              <a:solidFill>
                <a:srgbClr val="1A336A"/>
              </a:solidFill>
              <a:latin typeface="FiraGO Light" panose="020B0403050000020004" pitchFamily="34" charset="0"/>
              <a:ea typeface="+mj-ea"/>
              <a:cs typeface="FiraGO Light" panose="020B0403050000020004" pitchFamily="34" charset="0"/>
            </a:endParaRPr>
          </a:p>
        </p:txBody>
      </p:sp>
      <p:sp>
        <p:nvSpPr>
          <p:cNvPr id="29" name="Text Box 2"/>
          <p:cNvSpPr txBox="1">
            <a:spLocks noChangeArrowheads="1"/>
          </p:cNvSpPr>
          <p:nvPr userDrawn="1"/>
        </p:nvSpPr>
        <p:spPr bwMode="auto">
          <a:xfrm>
            <a:off x="2598738" y="2736255"/>
            <a:ext cx="2160798"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Use text</a:t>
            </a:r>
            <a:r>
              <a:rPr lang="is-IS" sz="900" b="1" baseline="0" noProof="1">
                <a:solidFill>
                  <a:schemeClr val="tx1"/>
                </a:solidFill>
                <a:latin typeface="Arial" panose="020B0604020202020204" pitchFamily="34" charset="0"/>
                <a:cs typeface="Arial" panose="020B0604020202020204" pitchFamily="34" charset="0"/>
              </a:rPr>
              <a:t> styles</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Use the </a:t>
            </a:r>
            <a:r>
              <a:rPr lang="is-IS" altLang="da-DK" sz="900" b="1" noProof="1">
                <a:solidFill>
                  <a:schemeClr val="tx1"/>
                </a:solidFill>
                <a:latin typeface="Arial" panose="020B0604020202020204" pitchFamily="34" charset="0"/>
                <a:cs typeface="Arial" panose="020B0604020202020204" pitchFamily="34" charset="0"/>
              </a:rPr>
              <a:t>TAB</a:t>
            </a:r>
            <a:r>
              <a:rPr lang="is-IS" altLang="da-DK" sz="900" b="0" noProof="1">
                <a:solidFill>
                  <a:schemeClr val="tx1"/>
                </a:solidFill>
                <a:latin typeface="Arial" panose="020B0604020202020204" pitchFamily="34" charset="0"/>
                <a:cs typeface="Arial" panose="020B0604020202020204" pitchFamily="34" charset="0"/>
              </a:rPr>
              <a:t>-key</a:t>
            </a:r>
            <a:r>
              <a:rPr lang="is-IS" altLang="da-DK" sz="900" b="0" baseline="0" noProof="1">
                <a:solidFill>
                  <a:schemeClr val="tx1"/>
                </a:solidFill>
                <a:latin typeface="Arial" panose="020B0604020202020204" pitchFamily="34" charset="0"/>
                <a:cs typeface="Arial" panose="020B0604020202020204" pitchFamily="34" charset="0"/>
              </a:rPr>
              <a:t> to jump through </a:t>
            </a:r>
            <a:br>
              <a:rPr lang="is-IS" altLang="da-DK" sz="900" b="0" baseline="0" noProof="1">
                <a:solidFill>
                  <a:schemeClr val="tx1"/>
                </a:solidFill>
                <a:latin typeface="Arial" panose="020B0604020202020204" pitchFamily="34" charset="0"/>
                <a:cs typeface="Arial" panose="020B0604020202020204" pitchFamily="34" charset="0"/>
              </a:rPr>
            </a:br>
            <a:r>
              <a:rPr lang="is-IS" altLang="da-DK" sz="900" b="0" baseline="0" noProof="1">
                <a:solidFill>
                  <a:schemeClr val="tx1"/>
                </a:solidFill>
                <a:latin typeface="Arial" panose="020B0604020202020204" pitchFamily="34" charset="0"/>
                <a:cs typeface="Arial" panose="020B0604020202020204" pitchFamily="34" charset="0"/>
              </a:rPr>
              <a:t>levels. Click </a:t>
            </a:r>
            <a:r>
              <a:rPr lang="is-IS" altLang="da-DK" sz="900" b="1" baseline="0" noProof="1">
                <a:solidFill>
                  <a:schemeClr val="tx1"/>
                </a:solidFill>
                <a:latin typeface="Arial" panose="020B0604020202020204" pitchFamily="34" charset="0"/>
                <a:cs typeface="Arial" panose="020B0604020202020204" pitchFamily="34" charset="0"/>
              </a:rPr>
              <a:t>ENTER</a:t>
            </a:r>
            <a:r>
              <a:rPr lang="is-IS" altLang="da-DK" sz="900" b="0" baseline="0" noProof="1">
                <a:solidFill>
                  <a:schemeClr val="tx1"/>
                </a:solidFill>
                <a:latin typeface="Arial" panose="020B0604020202020204" pitchFamily="34" charset="0"/>
                <a:cs typeface="Arial" panose="020B0604020202020204" pitchFamily="34" charset="0"/>
              </a:rPr>
              <a:t>, then </a:t>
            </a:r>
            <a:r>
              <a:rPr lang="is-IS" altLang="da-DK" sz="900" b="1" baseline="0" noProof="1">
                <a:solidFill>
                  <a:schemeClr val="tx1"/>
                </a:solidFill>
                <a:latin typeface="Arial" panose="020B0604020202020204" pitchFamily="34" charset="0"/>
                <a:cs typeface="Arial" panose="020B0604020202020204" pitchFamily="34" charset="0"/>
              </a:rPr>
              <a:t>TAB</a:t>
            </a:r>
            <a:r>
              <a:rPr lang="is-IS" altLang="da-DK" sz="9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is-IS" altLang="da-DK" sz="900" b="0" baseline="0" noProof="1">
                <a:solidFill>
                  <a:schemeClr val="tx1"/>
                </a:solidFill>
                <a:latin typeface="Arial" panose="020B0604020202020204" pitchFamily="34" charset="0"/>
                <a:cs typeface="Arial" panose="020B0604020202020204" pitchFamily="34" charset="0"/>
              </a:rPr>
              <a:t>To go back in levels use </a:t>
            </a:r>
            <a:r>
              <a:rPr lang="is-IS" altLang="da-DK" sz="900" b="1" baseline="0" noProof="1">
                <a:solidFill>
                  <a:schemeClr val="tx1"/>
                </a:solidFill>
                <a:latin typeface="Arial" panose="020B0604020202020204" pitchFamily="34" charset="0"/>
                <a:cs typeface="Arial" panose="020B0604020202020204" pitchFamily="34" charset="0"/>
              </a:rPr>
              <a:t>SHIFT-TAB</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sz="900" noProof="1">
                <a:solidFill>
                  <a:schemeClr val="tx1"/>
                </a:solidFill>
                <a:latin typeface="Arial" panose="020B0604020202020204" pitchFamily="34" charset="0"/>
                <a:cs typeface="Arial" panose="020B0604020202020204" pitchFamily="34" charset="0"/>
              </a:rPr>
              <a:t>Alternatively, </a:t>
            </a:r>
            <a:r>
              <a:rPr lang="is-IS" sz="900" b="1" noProof="1">
                <a:solidFill>
                  <a:schemeClr val="tx1"/>
                </a:solidFill>
                <a:latin typeface="Arial" panose="020B0604020202020204" pitchFamily="34" charset="0"/>
                <a:cs typeface="Arial" panose="020B0604020202020204" pitchFamily="34" charset="0"/>
              </a:rPr>
              <a:t>Increase</a:t>
            </a:r>
            <a:r>
              <a:rPr lang="is-IS" sz="900" baseline="0" noProof="1">
                <a:solidFill>
                  <a:schemeClr val="tx1"/>
                </a:solidFill>
                <a:latin typeface="Arial" panose="020B0604020202020204" pitchFamily="34" charset="0"/>
                <a:cs typeface="Arial" panose="020B0604020202020204" pitchFamily="34" charset="0"/>
              </a:rPr>
              <a:t> and</a:t>
            </a:r>
            <a:br>
              <a:rPr lang="is-IS" sz="900" baseline="0" noProof="1">
                <a:solidFill>
                  <a:schemeClr val="tx1"/>
                </a:solidFill>
                <a:latin typeface="Arial" panose="020B0604020202020204" pitchFamily="34" charset="0"/>
                <a:cs typeface="Arial" panose="020B0604020202020204" pitchFamily="34" charset="0"/>
              </a:rPr>
            </a:br>
            <a:r>
              <a:rPr lang="is-IS" sz="900" b="1" baseline="0" noProof="1">
                <a:solidFill>
                  <a:schemeClr val="tx1"/>
                </a:solidFill>
                <a:latin typeface="Arial" panose="020B0604020202020204" pitchFamily="34" charset="0"/>
                <a:cs typeface="Arial" panose="020B0604020202020204" pitchFamily="34" charset="0"/>
              </a:rPr>
              <a:t>Decrease </a:t>
            </a:r>
            <a:r>
              <a:rPr lang="is-IS" sz="900" baseline="0" noProof="1">
                <a:solidFill>
                  <a:schemeClr val="tx1"/>
                </a:solidFill>
                <a:latin typeface="Arial" panose="020B0604020202020204" pitchFamily="34" charset="0"/>
                <a:cs typeface="Arial" panose="020B0604020202020204" pitchFamily="34" charset="0"/>
              </a:rPr>
              <a:t>list level can be used</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Insert a New Slide</a:t>
            </a: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noProof="1">
                <a:solidFill>
                  <a:schemeClr val="tx1"/>
                </a:solidFill>
                <a:latin typeface="Arial" panose="020B0604020202020204" pitchFamily="34" charset="0"/>
                <a:cs typeface="Arial" panose="020B0604020202020204" pitchFamily="34" charset="0"/>
              </a:rPr>
              <a:t>Click on the </a:t>
            </a:r>
            <a:r>
              <a:rPr lang="is-IS" altLang="da-DK" sz="900" b="1" baseline="0" noProof="1">
                <a:solidFill>
                  <a:schemeClr val="tx1"/>
                </a:solidFill>
                <a:latin typeface="Arial" panose="020B0604020202020204" pitchFamily="34" charset="0"/>
                <a:cs typeface="Arial" panose="020B0604020202020204" pitchFamily="34" charset="0"/>
              </a:rPr>
              <a:t>New Slide </a:t>
            </a:r>
            <a:r>
              <a:rPr lang="is-IS" altLang="da-DK" sz="900" noProof="1">
                <a:solidFill>
                  <a:schemeClr val="tx1"/>
                </a:solidFill>
                <a:latin typeface="Arial" panose="020B0604020202020204" pitchFamily="34" charset="0"/>
                <a:cs typeface="Arial" panose="020B0604020202020204" pitchFamily="34" charset="0"/>
              </a:rPr>
              <a:t>to insert </a:t>
            </a:r>
            <a:br>
              <a:rPr lang="is-IS" altLang="da-DK" sz="900" noProof="1">
                <a:solidFill>
                  <a:schemeClr val="tx1"/>
                </a:solidFill>
                <a:latin typeface="Arial" panose="020B0604020202020204" pitchFamily="34" charset="0"/>
                <a:cs typeface="Arial" panose="020B0604020202020204" pitchFamily="34" charset="0"/>
              </a:rPr>
            </a:br>
            <a:r>
              <a:rPr lang="is-IS" altLang="da-DK" sz="900" noProof="1">
                <a:solidFill>
                  <a:schemeClr val="tx1"/>
                </a:solidFill>
                <a:latin typeface="Arial" panose="020B0604020202020204" pitchFamily="34" charset="0"/>
                <a:cs typeface="Arial" panose="020B0604020202020204" pitchFamily="34" charset="0"/>
              </a:rPr>
              <a:t>new slide</a:t>
            </a:r>
          </a:p>
          <a:p>
            <a:pPr eaLnBrk="1" hangingPunct="1">
              <a:spcBef>
                <a:spcPts val="1200"/>
              </a:spcBef>
              <a:spcAft>
                <a:spcPts val="600"/>
              </a:spcAft>
              <a:defRPr/>
            </a:pPr>
            <a:r>
              <a:rPr lang="is-IS" sz="900" b="1" dirty="0">
                <a:solidFill>
                  <a:srgbClr val="000000"/>
                </a:solidFill>
                <a:latin typeface="Arial" panose="020B0604020202020204" pitchFamily="34" charset="0"/>
                <a:ea typeface="Times New Roman" panose="02020603050405020304" pitchFamily="18" charset="0"/>
              </a:rPr>
              <a:t>Change Slide Layout</a:t>
            </a:r>
            <a:endParaRPr lang="is-IS" altLang="da-DK" sz="90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is-IS" sz="900" b="1" dirty="0">
                <a:solidFill>
                  <a:srgbClr val="000000"/>
                </a:solidFill>
                <a:latin typeface="Arial" panose="020B0604020202020204" pitchFamily="34" charset="0"/>
                <a:ea typeface="Times New Roman" panose="02020603050405020304" pitchFamily="18" charset="0"/>
              </a:rPr>
              <a:t>1. </a:t>
            </a:r>
            <a:r>
              <a:rPr lang="is-IS" sz="900" dirty="0">
                <a:solidFill>
                  <a:srgbClr val="000000"/>
                </a:solidFill>
                <a:latin typeface="Arial" panose="020B0604020202020204" pitchFamily="34" charset="0"/>
                <a:ea typeface="Times New Roman" panose="02020603050405020304" pitchFamily="18" charset="0"/>
              </a:rPr>
              <a:t>Click on the arrow next to </a:t>
            </a:r>
            <a:r>
              <a:rPr lang="is-IS" sz="900" b="1" dirty="0">
                <a:solidFill>
                  <a:srgbClr val="000000"/>
                </a:solidFill>
                <a:latin typeface="Arial" panose="020B0604020202020204" pitchFamily="34" charset="0"/>
                <a:ea typeface="Times New Roman" panose="02020603050405020304" pitchFamily="18" charset="0"/>
              </a:rPr>
              <a:t>Layout</a:t>
            </a:r>
            <a:br>
              <a:rPr lang="is-IS" sz="900" b="1" dirty="0">
                <a:solidFill>
                  <a:srgbClr val="000000"/>
                </a:solidFill>
                <a:latin typeface="Arial" panose="020B0604020202020204" pitchFamily="34" charset="0"/>
                <a:ea typeface="Times New Roman" panose="02020603050405020304" pitchFamily="18" charset="0"/>
              </a:rPr>
            </a:br>
            <a:r>
              <a:rPr lang="is-IS" sz="900" dirty="0">
                <a:solidFill>
                  <a:srgbClr val="000000"/>
                </a:solidFill>
                <a:latin typeface="Arial" panose="020B0604020202020204" pitchFamily="34" charset="0"/>
                <a:ea typeface="Times New Roman" panose="02020603050405020304" pitchFamily="18" charset="0"/>
              </a:rPr>
              <a:t>to view a dropdown menu of possible slide layouts</a:t>
            </a:r>
            <a:endParaRPr lang="is-IS" sz="900" dirty="0">
              <a:latin typeface="Times New Roman" panose="02020603050405020304" pitchFamily="18" charset="0"/>
              <a:ea typeface="Times New Roman" panose="02020603050405020304" pitchFamily="18" charset="0"/>
            </a:endParaRPr>
          </a:p>
          <a:p>
            <a:pPr marL="0" indent="0">
              <a:spcAft>
                <a:spcPts val="0"/>
              </a:spcAft>
              <a:buFont typeface="+mj-lt"/>
              <a:buNone/>
            </a:pPr>
            <a:r>
              <a:rPr lang="is-IS" sz="900" b="1" dirty="0">
                <a:solidFill>
                  <a:srgbClr val="000000"/>
                </a:solidFill>
                <a:latin typeface="Arial" panose="020B0604020202020204" pitchFamily="34" charset="0"/>
                <a:ea typeface="Times New Roman" panose="02020603050405020304" pitchFamily="18" charset="0"/>
              </a:rPr>
              <a:t>2. </a:t>
            </a:r>
            <a:r>
              <a:rPr lang="is-IS" sz="900" dirty="0">
                <a:solidFill>
                  <a:srgbClr val="000000"/>
                </a:solidFill>
                <a:latin typeface="Arial" panose="020B0604020202020204" pitchFamily="34" charset="0"/>
                <a:ea typeface="Times New Roman" panose="02020603050405020304" pitchFamily="18" charset="0"/>
              </a:rPr>
              <a:t>Click on the layout you prefer and it will be applied to the new slide</a:t>
            </a:r>
            <a:endParaRPr lang="is-IS" sz="900" dirty="0">
              <a:latin typeface="Times New Roman" panose="02020603050405020304" pitchFamily="18" charset="0"/>
              <a:ea typeface="Times New Roman" panose="02020603050405020304" pitchFamily="18" charset="0"/>
            </a:endParaRPr>
          </a:p>
          <a:p>
            <a:pPr eaLnBrk="1" hangingPunct="1">
              <a:spcAft>
                <a:spcPts val="600"/>
              </a:spcAft>
              <a:defRPr/>
            </a:pPr>
            <a:endParaRPr lang="is-IS" sz="900" b="1" noProof="1">
              <a:solidFill>
                <a:schemeClr val="tx1"/>
              </a:solidFill>
              <a:latin typeface="Arial" panose="020B0604020202020204" pitchFamily="34" charset="0"/>
              <a:cs typeface="Arial" panose="020B0604020202020204" pitchFamily="34" charset="0"/>
            </a:endParaRPr>
          </a:p>
          <a:p>
            <a:pPr eaLnBrk="1" hangingPunct="1">
              <a:spcAft>
                <a:spcPts val="240"/>
              </a:spcAft>
              <a:defRPr/>
            </a:pPr>
            <a:endParaRPr lang="is-IS" sz="900" noProof="1">
              <a:solidFill>
                <a:schemeClr val="tx1"/>
              </a:solidFill>
              <a:latin typeface="Arial" panose="020B0604020202020204" pitchFamily="34" charset="0"/>
              <a:cs typeface="Arial" panose="020B0604020202020204" pitchFamily="34" charset="0"/>
            </a:endParaRPr>
          </a:p>
        </p:txBody>
      </p:sp>
      <p:sp>
        <p:nvSpPr>
          <p:cNvPr id="21" name="Text Box 3"/>
          <p:cNvSpPr txBox="1">
            <a:spLocks noChangeArrowheads="1"/>
          </p:cNvSpPr>
          <p:nvPr userDrawn="1"/>
        </p:nvSpPr>
        <p:spPr bwMode="auto">
          <a:xfrm>
            <a:off x="6201564" y="2736255"/>
            <a:ext cx="2160798" cy="395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Insert picture</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On slides with picture placeholder,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click on the icon and choose </a:t>
            </a:r>
            <a:r>
              <a:rPr lang="is-IS" altLang="da-DK" sz="9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Change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Crop</a:t>
            </a:r>
            <a:r>
              <a:rPr lang="is-IS" altLang="da-DK" sz="900" b="0" noProof="1">
                <a:solidFill>
                  <a:schemeClr val="tx1"/>
                </a:solidFill>
                <a:latin typeface="Arial" panose="020B0604020202020204" pitchFamily="34" charset="0"/>
                <a:cs typeface="Arial" panose="020B0604020202020204" pitchFamily="34" charset="0"/>
              </a:rPr>
              <a:t> to change size or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If you want to scale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hold </a:t>
            </a:r>
            <a:r>
              <a:rPr lang="is-IS" altLang="da-DK" sz="900" b="1" noProof="1">
                <a:solidFill>
                  <a:schemeClr val="tx1"/>
                </a:solidFill>
                <a:latin typeface="Arial" panose="020B0604020202020204" pitchFamily="34" charset="0"/>
                <a:cs typeface="Arial" panose="020B0604020202020204" pitchFamily="34" charset="0"/>
              </a:rPr>
              <a:t>SHIFT</a:t>
            </a:r>
            <a:r>
              <a:rPr lang="is-IS" altLang="da-DK" sz="900" b="0" noProof="1">
                <a:solidFill>
                  <a:schemeClr val="tx1"/>
                </a:solidFill>
                <a:latin typeface="Arial" panose="020B0604020202020204" pitchFamily="34" charset="0"/>
                <a:cs typeface="Arial" panose="020B0604020202020204" pitchFamily="34" charset="0"/>
              </a:rPr>
              <a:t>-key down while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dragging the corners of the picture</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t>
            </a:r>
            <a:r>
              <a:rPr lang="is-IS" altLang="da-DK" sz="900" b="0" noProof="1">
                <a:solidFill>
                  <a:schemeClr val="tx1"/>
                </a:solidFill>
                <a:latin typeface="Arial" panose="020B0604020202020204" pitchFamily="34" charset="0"/>
                <a:cs typeface="Arial" panose="020B0604020202020204" pitchFamily="34" charset="0"/>
              </a:rPr>
              <a:t>If you delete the picture and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insert a new one, the picture may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lie in front of the text or graphic.</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If this happens, select the picture,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right-click and choose </a:t>
            </a:r>
            <a:r>
              <a:rPr lang="is-IS" altLang="da-DK" sz="900" b="1" noProof="1">
                <a:solidFill>
                  <a:schemeClr val="tx1"/>
                </a:solidFill>
                <a:latin typeface="Arial" panose="020B0604020202020204" pitchFamily="34" charset="0"/>
                <a:cs typeface="Arial" panose="020B0604020202020204" pitchFamily="34" charset="0"/>
              </a:rPr>
              <a:t>Send to Back</a:t>
            </a:r>
          </a:p>
          <a:p>
            <a:pPr fontAlgn="auto">
              <a:spcBef>
                <a:spcPts val="1200"/>
              </a:spcBef>
              <a:spcAft>
                <a:spcPts val="600"/>
              </a:spcAft>
              <a:buFont typeface="+mj-lt"/>
              <a:buNone/>
              <a:defRPr/>
            </a:pPr>
            <a:r>
              <a:rPr lang="is-IS" sz="9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1.</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noProof="1">
                <a:solidFill>
                  <a:schemeClr val="tx1"/>
                </a:solidFill>
                <a:latin typeface="Arial" panose="020B0604020202020204" pitchFamily="34" charset="0"/>
                <a:cs typeface="Arial" panose="020B0604020202020204" pitchFamily="34" charset="0"/>
              </a:rPr>
              <a:t>Home </a:t>
            </a:r>
            <a:r>
              <a:rPr lang="is-IS" altLang="da-DK" sz="900" b="0" noProof="1">
                <a:solidFill>
                  <a:schemeClr val="tx1"/>
                </a:solidFill>
                <a:latin typeface="Arial" panose="020B0604020202020204" pitchFamily="34" charset="0"/>
                <a:cs typeface="Arial" panose="020B0604020202020204" pitchFamily="34" charset="0"/>
              </a:rPr>
              <a:t>tab</a:t>
            </a:r>
            <a:endParaRPr lang="is-IS" altLang="da-DK" sz="900" b="0" strike="sngStrike" noProof="1">
              <a:solidFill>
                <a:schemeClr val="tx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r>
              <a:rPr lang="is-IS" altLang="da-DK" sz="900" b="1" noProof="1">
                <a:solidFill>
                  <a:schemeClr val="tx1"/>
                </a:solidFill>
                <a:latin typeface="Arial" panose="020B0604020202020204" pitchFamily="34" charset="0"/>
                <a:cs typeface="Arial" panose="020B0604020202020204" pitchFamily="34" charset="0"/>
              </a:rPr>
              <a:t>2.</a:t>
            </a:r>
            <a:r>
              <a:rPr lang="is-IS" altLang="da-DK" sz="900" noProof="1">
                <a:solidFill>
                  <a:schemeClr val="tx1"/>
                </a:solidFill>
                <a:latin typeface="Arial" panose="020B0604020202020204" pitchFamily="34" charset="0"/>
                <a:cs typeface="Arial" panose="020B0604020202020204" pitchFamily="34" charset="0"/>
              </a:rPr>
              <a:t> Click the </a:t>
            </a:r>
            <a:r>
              <a:rPr lang="is-IS" altLang="da-DK" sz="900" b="1" baseline="0" noProof="1">
                <a:solidFill>
                  <a:schemeClr val="tx1"/>
                </a:solidFill>
                <a:latin typeface="Arial" panose="020B0604020202020204" pitchFamily="34" charset="0"/>
                <a:cs typeface="Arial" panose="020B0604020202020204" pitchFamily="34" charset="0"/>
              </a:rPr>
              <a:t>Reset </a:t>
            </a:r>
            <a:r>
              <a:rPr lang="is-IS" altLang="da-DK" sz="900" noProof="1">
                <a:solidFill>
                  <a:schemeClr val="tx1"/>
                </a:solidFill>
                <a:latin typeface="Arial" panose="020B0604020202020204" pitchFamily="34" charset="0"/>
                <a:cs typeface="Arial" panose="020B0604020202020204" pitchFamily="34" charset="0"/>
              </a:rPr>
              <a:t>menu to reset position, size</a:t>
            </a:r>
            <a:r>
              <a:rPr lang="is-IS" altLang="da-DK" sz="900" baseline="0" noProof="1">
                <a:solidFill>
                  <a:schemeClr val="tx1"/>
                </a:solidFill>
                <a:latin typeface="Arial" panose="020B0604020202020204" pitchFamily="34" charset="0"/>
                <a:cs typeface="Arial" panose="020B0604020202020204" pitchFamily="34" charset="0"/>
              </a:rPr>
              <a:t> and formatting of the </a:t>
            </a:r>
            <a:br>
              <a:rPr lang="is-IS" altLang="da-DK" sz="900" baseline="0" noProof="1">
                <a:solidFill>
                  <a:schemeClr val="tx1"/>
                </a:solidFill>
                <a:latin typeface="Arial" panose="020B0604020202020204" pitchFamily="34" charset="0"/>
                <a:cs typeface="Arial" panose="020B0604020202020204" pitchFamily="34" charset="0"/>
              </a:rPr>
            </a:br>
            <a:r>
              <a:rPr lang="is-IS" altLang="da-DK" sz="900" baseline="0" noProof="1">
                <a:solidFill>
                  <a:schemeClr val="tx1"/>
                </a:solidFill>
                <a:latin typeface="Arial" panose="020B0604020202020204" pitchFamily="34" charset="0"/>
                <a:cs typeface="Arial" panose="020B0604020202020204" pitchFamily="34" charset="0"/>
              </a:rPr>
              <a:t>slide placeholders to their default settings</a:t>
            </a:r>
            <a:endParaRPr lang="is-IS" altLang="da-DK" sz="90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endParaRPr lang="is-IS" altLang="da-DK" sz="900" b="1" noProof="1">
              <a:solidFill>
                <a:schemeClr val="tx1"/>
              </a:solidFill>
              <a:latin typeface="Arial" panose="020B0604020202020204" pitchFamily="34" charset="0"/>
              <a:cs typeface="Arial" panose="020B0604020202020204" pitchFamily="34" charset="0"/>
            </a:endParaRPr>
          </a:p>
        </p:txBody>
      </p:sp>
      <p:sp>
        <p:nvSpPr>
          <p:cNvPr id="25" name="Text Box 4"/>
          <p:cNvSpPr txBox="1">
            <a:spLocks noChangeArrowheads="1"/>
          </p:cNvSpPr>
          <p:nvPr userDrawn="1"/>
        </p:nvSpPr>
        <p:spPr bwMode="auto">
          <a:xfrm>
            <a:off x="9491451" y="2736255"/>
            <a:ext cx="216079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is-IS" sz="900" b="1" noProof="1">
                <a:solidFill>
                  <a:schemeClr val="tx1"/>
                </a:solidFill>
                <a:latin typeface="Arial" panose="020B0604020202020204" pitchFamily="34" charset="0"/>
                <a:cs typeface="Arial" panose="020B0604020202020204" pitchFamily="34" charset="0"/>
              </a:rPr>
              <a:t>Change slide number, </a:t>
            </a:r>
            <a:br>
              <a:rPr lang="is-IS" sz="900" b="1" noProof="1">
                <a:solidFill>
                  <a:schemeClr val="tx1"/>
                </a:solidFill>
                <a:latin typeface="Arial" panose="020B0604020202020204" pitchFamily="34" charset="0"/>
                <a:cs typeface="Arial" panose="020B0604020202020204" pitchFamily="34" charset="0"/>
              </a:rPr>
            </a:br>
            <a:r>
              <a:rPr lang="is-IS" sz="900" b="1" noProof="1">
                <a:solidFill>
                  <a:schemeClr val="tx1"/>
                </a:solidFill>
                <a:latin typeface="Arial" panose="020B0604020202020204" pitchFamily="34" charset="0"/>
                <a:cs typeface="Arial" panose="020B0604020202020204" pitchFamily="34" charset="0"/>
              </a:rPr>
              <a:t>date and footer</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Do this at the very end, so you get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all the corrections on all slides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Insert </a:t>
            </a:r>
            <a:r>
              <a:rPr lang="is-IS" altLang="da-DK" sz="900" b="0" noProof="1">
                <a:solidFill>
                  <a:schemeClr val="tx1"/>
                </a:solidFill>
                <a:latin typeface="Arial" panose="020B0604020202020204" pitchFamily="34" charset="0"/>
                <a:cs typeface="Arial" panose="020B0604020202020204" pitchFamily="34" charset="0"/>
              </a:rPr>
              <a:t>tab</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2. </a:t>
            </a:r>
            <a:r>
              <a:rPr lang="is-IS" altLang="da-DK" sz="900" b="0" noProof="1">
                <a:solidFill>
                  <a:schemeClr val="tx1"/>
                </a:solidFill>
                <a:latin typeface="Arial" panose="020B0604020202020204" pitchFamily="34" charset="0"/>
                <a:cs typeface="Arial" panose="020B0604020202020204" pitchFamily="34" charset="0"/>
              </a:rPr>
              <a:t>Click on </a:t>
            </a:r>
            <a:r>
              <a:rPr lang="is-IS" altLang="da-DK" sz="900" b="1" noProof="1">
                <a:solidFill>
                  <a:schemeClr val="tx1"/>
                </a:solidFill>
                <a:latin typeface="Arial" panose="020B0604020202020204" pitchFamily="34" charset="0"/>
                <a:cs typeface="Arial" panose="020B0604020202020204" pitchFamily="34" charset="0"/>
              </a:rPr>
              <a:t>Header and Footer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(write the desired text)</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3. </a:t>
            </a:r>
            <a:r>
              <a:rPr lang="is-IS" altLang="da-DK" sz="900" b="0" noProof="1">
                <a:solidFill>
                  <a:schemeClr val="tx1"/>
                </a:solidFill>
                <a:latin typeface="Arial" panose="020B0604020202020204" pitchFamily="34" charset="0"/>
                <a:cs typeface="Arial" panose="020B0604020202020204" pitchFamily="34" charset="0"/>
              </a:rPr>
              <a:t>Click </a:t>
            </a:r>
            <a:r>
              <a:rPr lang="is-IS" altLang="da-DK" sz="900" b="1" noProof="1">
                <a:solidFill>
                  <a:schemeClr val="tx1"/>
                </a:solidFill>
                <a:latin typeface="Arial" panose="020B0604020202020204" pitchFamily="34" charset="0"/>
                <a:cs typeface="Arial" panose="020B0604020202020204" pitchFamily="34" charset="0"/>
              </a:rPr>
              <a:t>Apply to All </a:t>
            </a:r>
            <a:r>
              <a:rPr lang="is-IS" altLang="da-DK" sz="900" b="0" noProof="1">
                <a:solidFill>
                  <a:schemeClr val="tx1"/>
                </a:solidFill>
                <a:latin typeface="Arial" panose="020B0604020202020204" pitchFamily="34" charset="0"/>
                <a:cs typeface="Arial" panose="020B0604020202020204" pitchFamily="34" charset="0"/>
              </a:rPr>
              <a:t>or </a:t>
            </a:r>
            <a:r>
              <a:rPr lang="is-IS" altLang="da-DK" sz="900" b="1" noProof="1">
                <a:solidFill>
                  <a:schemeClr val="tx1"/>
                </a:solidFill>
                <a:latin typeface="Arial" panose="020B0604020202020204" pitchFamily="34" charset="0"/>
                <a:cs typeface="Arial" panose="020B0604020202020204" pitchFamily="34" charset="0"/>
              </a:rPr>
              <a:t>Apply</a:t>
            </a:r>
            <a:r>
              <a:rPr lang="is-IS" altLang="da-DK" sz="900" b="0" noProof="1">
                <a:solidFill>
                  <a:schemeClr val="tx1"/>
                </a:solidFill>
                <a:latin typeface="Arial" panose="020B0604020202020204" pitchFamily="34" charset="0"/>
                <a:cs typeface="Arial" panose="020B0604020202020204" pitchFamily="34" charset="0"/>
              </a:rPr>
              <a:t> if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only used on one slide</a:t>
            </a:r>
          </a:p>
          <a:p>
            <a:pPr eaLnBrk="1" hangingPunct="1">
              <a:spcBef>
                <a:spcPts val="1200"/>
              </a:spcBef>
              <a:spcAft>
                <a:spcPts val="600"/>
              </a:spcAft>
              <a:defRPr/>
            </a:pPr>
            <a:r>
              <a:rPr lang="is-IS" sz="900" b="1" noProof="1">
                <a:solidFill>
                  <a:schemeClr val="tx1"/>
                </a:solidFill>
                <a:latin typeface="Arial" panose="020B0604020202020204" pitchFamily="34" charset="0"/>
                <a:cs typeface="Arial" panose="020B0604020202020204" pitchFamily="34" charset="0"/>
              </a:rPr>
              <a:t>Guides</a:t>
            </a:r>
          </a:p>
          <a:p>
            <a:pPr eaLnBrk="1" hangingPunct="1">
              <a:spcAft>
                <a:spcPts val="600"/>
              </a:spcAft>
              <a:defRPr/>
            </a:pPr>
            <a:r>
              <a:rPr lang="is-IS" altLang="da-DK" sz="900" b="0" noProof="1">
                <a:solidFill>
                  <a:schemeClr val="tx1"/>
                </a:solidFill>
                <a:latin typeface="Arial" panose="020B0604020202020204" pitchFamily="34" charset="0"/>
                <a:cs typeface="Arial" panose="020B0604020202020204" pitchFamily="34" charset="0"/>
              </a:rPr>
              <a:t>To view drawing guides</a:t>
            </a: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1. </a:t>
            </a:r>
            <a:r>
              <a:rPr lang="is-IS" altLang="da-DK" sz="900" b="0" noProof="1">
                <a:solidFill>
                  <a:schemeClr val="tx1"/>
                </a:solidFill>
                <a:latin typeface="Arial" panose="020B0604020202020204" pitchFamily="34" charset="0"/>
                <a:cs typeface="Arial" panose="020B0604020202020204" pitchFamily="34" charset="0"/>
              </a:rPr>
              <a:t>Click the </a:t>
            </a:r>
            <a:r>
              <a:rPr lang="is-IS" altLang="da-DK" sz="900" b="1" noProof="1">
                <a:solidFill>
                  <a:schemeClr val="tx1"/>
                </a:solidFill>
                <a:latin typeface="Arial" panose="020B0604020202020204" pitchFamily="34" charset="0"/>
                <a:cs typeface="Arial" panose="020B0604020202020204" pitchFamily="34" charset="0"/>
              </a:rPr>
              <a:t>View</a:t>
            </a:r>
            <a:r>
              <a:rPr lang="is-IS" altLang="da-DK" sz="900" b="0" noProof="1">
                <a:solidFill>
                  <a:schemeClr val="tx1"/>
                </a:solidFill>
                <a:latin typeface="Arial" panose="020B0604020202020204" pitchFamily="34" charset="0"/>
                <a:cs typeface="Arial" panose="020B0604020202020204" pitchFamily="34" charset="0"/>
              </a:rPr>
              <a:t> tab, set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tick mark next to </a:t>
            </a:r>
            <a:r>
              <a:rPr lang="is-IS" altLang="da-DK" sz="900" b="1" noProof="1">
                <a:solidFill>
                  <a:schemeClr val="tx1"/>
                </a:solidFill>
                <a:latin typeface="Arial" panose="020B0604020202020204" pitchFamily="34" charset="0"/>
                <a:cs typeface="Arial" panose="020B0604020202020204" pitchFamily="34" charset="0"/>
              </a:rPr>
              <a:t>Guides</a:t>
            </a:r>
            <a:endParaRPr lang="is-IS" altLang="da-DK" sz="9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is-IS" altLang="da-DK" sz="900" b="1" noProof="1">
                <a:solidFill>
                  <a:schemeClr val="tx1"/>
                </a:solidFill>
                <a:latin typeface="Arial" panose="020B0604020202020204" pitchFamily="34" charset="0"/>
                <a:cs typeface="Arial" panose="020B0604020202020204" pitchFamily="34" charset="0"/>
              </a:rPr>
              <a:t>Hint: Alt + F9 </a:t>
            </a:r>
            <a:r>
              <a:rPr lang="is-IS" altLang="da-DK" sz="900" b="0" noProof="1">
                <a:solidFill>
                  <a:schemeClr val="tx1"/>
                </a:solidFill>
                <a:latin typeface="Arial" panose="020B0604020202020204" pitchFamily="34" charset="0"/>
                <a:cs typeface="Arial" panose="020B0604020202020204" pitchFamily="34" charset="0"/>
              </a:rPr>
              <a:t>for quick </a:t>
            </a:r>
            <a:br>
              <a:rPr lang="is-IS" altLang="da-DK" sz="900" b="0" noProof="1">
                <a:solidFill>
                  <a:schemeClr val="tx1"/>
                </a:solidFill>
                <a:latin typeface="Arial" panose="020B0604020202020204" pitchFamily="34" charset="0"/>
                <a:cs typeface="Arial" panose="020B0604020202020204" pitchFamily="34" charset="0"/>
              </a:rPr>
            </a:br>
            <a:r>
              <a:rPr lang="is-IS" altLang="da-DK" sz="900" b="0" noProof="1">
                <a:solidFill>
                  <a:schemeClr val="tx1"/>
                </a:solidFill>
                <a:latin typeface="Arial" panose="020B0604020202020204" pitchFamily="34" charset="0"/>
                <a:cs typeface="Arial" panose="020B0604020202020204" pitchFamily="34" charset="0"/>
              </a:rPr>
              <a:t>viewing of guides</a:t>
            </a:r>
          </a:p>
        </p:txBody>
      </p:sp>
      <p:pic>
        <p:nvPicPr>
          <p:cNvPr id="28" name="1 Increase decrease"/>
          <p:cNvPicPr>
            <a:picLocks noChangeAspect="1"/>
          </p:cNvPicPr>
          <p:nvPr userDrawn="1"/>
        </p:nvPicPr>
        <p:blipFill>
          <a:blip r:embed="rId2"/>
          <a:stretch>
            <a:fillRect/>
          </a:stretch>
        </p:blipFill>
        <p:spPr>
          <a:xfrm>
            <a:off x="4759535" y="3646182"/>
            <a:ext cx="549328" cy="285228"/>
          </a:xfrm>
          <a:prstGeom prst="rect">
            <a:avLst/>
          </a:prstGeom>
        </p:spPr>
      </p:pic>
      <p:pic>
        <p:nvPicPr>
          <p:cNvPr id="13" name="2 New picture"/>
          <p:cNvPicPr>
            <a:picLocks noChangeAspect="1"/>
          </p:cNvPicPr>
          <p:nvPr userDrawn="1"/>
        </p:nvPicPr>
        <p:blipFill>
          <a:blip r:embed="rId3"/>
          <a:stretch>
            <a:fillRect/>
          </a:stretch>
        </p:blipFill>
        <p:spPr>
          <a:xfrm>
            <a:off x="4792929" y="4424600"/>
            <a:ext cx="324764" cy="578237"/>
          </a:xfrm>
          <a:prstGeom prst="rect">
            <a:avLst/>
          </a:prstGeom>
        </p:spPr>
      </p:pic>
      <p:pic>
        <p:nvPicPr>
          <p:cNvPr id="16" name="3 Layout"/>
          <p:cNvPicPr>
            <a:picLocks noChangeAspect="1"/>
          </p:cNvPicPr>
          <p:nvPr userDrawn="1"/>
        </p:nvPicPr>
        <p:blipFill rotWithShape="1">
          <a:blip r:embed="rId4"/>
          <a:srcRect l="36944" r="2272" b="69429"/>
          <a:stretch/>
        </p:blipFill>
        <p:spPr>
          <a:xfrm>
            <a:off x="4788919" y="5317290"/>
            <a:ext cx="593368" cy="192211"/>
          </a:xfrm>
          <a:prstGeom prst="rect">
            <a:avLst/>
          </a:prstGeom>
        </p:spPr>
      </p:pic>
      <p:pic>
        <p:nvPicPr>
          <p:cNvPr id="19" name="4 Reset"/>
          <p:cNvPicPr>
            <a:picLocks noChangeAspect="1"/>
          </p:cNvPicPr>
          <p:nvPr userDrawn="1"/>
        </p:nvPicPr>
        <p:blipFill>
          <a:blip r:embed="rId5"/>
          <a:stretch>
            <a:fillRect/>
          </a:stretch>
        </p:blipFill>
        <p:spPr>
          <a:xfrm>
            <a:off x="8109418" y="5824302"/>
            <a:ext cx="492452" cy="200416"/>
          </a:xfrm>
          <a:prstGeom prst="rect">
            <a:avLst/>
          </a:prstGeom>
        </p:spPr>
      </p:pic>
      <p:pic>
        <p:nvPicPr>
          <p:cNvPr id="5" name="5 Insert picture"/>
          <p:cNvPicPr>
            <a:picLocks noChangeAspect="1"/>
          </p:cNvPicPr>
          <p:nvPr userDrawn="1"/>
        </p:nvPicPr>
        <p:blipFill>
          <a:blip r:embed="rId6"/>
          <a:stretch>
            <a:fillRect/>
          </a:stretch>
        </p:blipFill>
        <p:spPr>
          <a:xfrm>
            <a:off x="8128786" y="2944956"/>
            <a:ext cx="262151" cy="256054"/>
          </a:xfrm>
          <a:prstGeom prst="rect">
            <a:avLst/>
          </a:prstGeom>
        </p:spPr>
      </p:pic>
      <p:pic>
        <p:nvPicPr>
          <p:cNvPr id="23" name="6 Crop"/>
          <p:cNvPicPr>
            <a:picLocks noChangeAspect="1"/>
          </p:cNvPicPr>
          <p:nvPr userDrawn="1"/>
        </p:nvPicPr>
        <p:blipFill>
          <a:blip r:embed="rId7"/>
          <a:stretch>
            <a:fillRect/>
          </a:stretch>
        </p:blipFill>
        <p:spPr>
          <a:xfrm>
            <a:off x="8109418" y="3615424"/>
            <a:ext cx="337400" cy="321707"/>
          </a:xfrm>
          <a:prstGeom prst="rect">
            <a:avLst/>
          </a:prstGeom>
        </p:spPr>
      </p:pic>
      <p:pic>
        <p:nvPicPr>
          <p:cNvPr id="2" name="7 Scale picture"/>
          <p:cNvPicPr>
            <a:picLocks noChangeAspect="1"/>
          </p:cNvPicPr>
          <p:nvPr userDrawn="1"/>
        </p:nvPicPr>
        <p:blipFill>
          <a:blip r:embed="rId8"/>
          <a:stretch>
            <a:fillRect/>
          </a:stretch>
        </p:blipFill>
        <p:spPr>
          <a:xfrm>
            <a:off x="8087123" y="4162728"/>
            <a:ext cx="359695" cy="335309"/>
          </a:xfrm>
          <a:prstGeom prst="rect">
            <a:avLst/>
          </a:prstGeom>
        </p:spPr>
      </p:pic>
      <p:sp>
        <p:nvSpPr>
          <p:cNvPr id="14" name="Date Placeholder 2" hidden="1">
            <a:extLst>
              <a:ext uri="{FF2B5EF4-FFF2-40B4-BE49-F238E27FC236}">
                <a16:creationId xmlns:a16="http://schemas.microsoft.com/office/drawing/2014/main" id="{4FABB5EE-DADE-4DEB-99FB-5F846F763965}"/>
              </a:ext>
            </a:extLst>
          </p:cNvPr>
          <p:cNvSpPr>
            <a:spLocks noGrp="1"/>
          </p:cNvSpPr>
          <p:nvPr>
            <p:ph type="dt" sz="half" idx="10"/>
          </p:nvPr>
        </p:nvSpPr>
        <p:spPr>
          <a:xfrm>
            <a:off x="0" y="6876000"/>
            <a:ext cx="0" cy="0"/>
          </a:xfrm>
        </p:spPr>
        <p:txBody>
          <a:bodyPr/>
          <a:lstStyle>
            <a:lvl1pPr>
              <a:defRPr>
                <a:noFill/>
              </a:defRPr>
            </a:lvl1pPr>
          </a:lstStyle>
          <a:p>
            <a:fld id="{9155A718-6670-48D8-A0FA-B6D1CA884E17}" type="datetime4">
              <a:rPr lang="is-IS" smtClean="0"/>
              <a:t>21. febrúar 2022</a:t>
            </a:fld>
            <a:endParaRPr lang="is-IS" dirty="0"/>
          </a:p>
        </p:txBody>
      </p:sp>
      <p:sp>
        <p:nvSpPr>
          <p:cNvPr id="15" name="Footer Placeholder 3" hidden="1">
            <a:extLst>
              <a:ext uri="{FF2B5EF4-FFF2-40B4-BE49-F238E27FC236}">
                <a16:creationId xmlns:a16="http://schemas.microsoft.com/office/drawing/2014/main" id="{73B2FCFD-BB77-46D1-8B32-A224A0642C46}"/>
              </a:ext>
            </a:extLst>
          </p:cNvPr>
          <p:cNvSpPr>
            <a:spLocks noGrp="1"/>
          </p:cNvSpPr>
          <p:nvPr>
            <p:ph type="ftr" sz="quarter" idx="11"/>
          </p:nvPr>
        </p:nvSpPr>
        <p:spPr>
          <a:xfrm>
            <a:off x="0" y="6876000"/>
            <a:ext cx="0" cy="0"/>
          </a:xfrm>
        </p:spPr>
        <p:txBody>
          <a:bodyPr/>
          <a:lstStyle>
            <a:lvl1pPr>
              <a:defRPr>
                <a:noFill/>
              </a:defRPr>
            </a:lvl1pPr>
          </a:lstStyle>
          <a:p>
            <a:endParaRPr lang="is-IS" dirty="0"/>
          </a:p>
        </p:txBody>
      </p:sp>
      <p:sp>
        <p:nvSpPr>
          <p:cNvPr id="17" name="Slide Number Placeholder 4" hidden="1">
            <a:extLst>
              <a:ext uri="{FF2B5EF4-FFF2-40B4-BE49-F238E27FC236}">
                <a16:creationId xmlns:a16="http://schemas.microsoft.com/office/drawing/2014/main" id="{77E5F1D1-4FAE-4B8A-8B0B-8488E02BBB9A}"/>
              </a:ext>
            </a:extLst>
          </p:cNvPr>
          <p:cNvSpPr>
            <a:spLocks noGrp="1"/>
          </p:cNvSpPr>
          <p:nvPr>
            <p:ph type="sldNum" sz="quarter" idx="12"/>
          </p:nvPr>
        </p:nvSpPr>
        <p:spPr>
          <a:xfrm flipV="1">
            <a:off x="0" y="6876000"/>
            <a:ext cx="0" cy="0"/>
          </a:xfrm>
        </p:spPr>
        <p:txBody>
          <a:bodyPr/>
          <a:lstStyle>
            <a:lvl1pPr>
              <a:defRPr>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36441196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síða">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1A2121"/>
          </a:solidFill>
          <a:ln>
            <a:noFill/>
          </a:ln>
          <a:effectLst>
            <a:outerShdw blurRad="50800" dist="25400" dir="2700000" sx="99000" sy="99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2189" tIns="31095" rIns="62189" bIns="31095" numCol="1" spcCol="0" rtlCol="0" fromWordArt="0" anchor="ctr" anchorCtr="0" forceAA="0" compatLnSpc="1">
            <a:prstTxWarp prst="textNoShape">
              <a:avLst/>
            </a:prstTxWarp>
            <a:noAutofit/>
          </a:bodyPr>
          <a:lstStyle/>
          <a:p>
            <a:pPr algn="ctr"/>
            <a:endParaRPr lang="is-IS" sz="1428"/>
          </a:p>
        </p:txBody>
      </p:sp>
      <p:cxnSp>
        <p:nvCxnSpPr>
          <p:cNvPr id="20" name="Straight Connector 19"/>
          <p:cNvCxnSpPr/>
          <p:nvPr userDrawn="1"/>
        </p:nvCxnSpPr>
        <p:spPr>
          <a:xfrm>
            <a:off x="871409" y="1356837"/>
            <a:ext cx="522459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871409" y="3087575"/>
            <a:ext cx="5224595" cy="0"/>
          </a:xfrm>
          <a:prstGeom prst="line">
            <a:avLst/>
          </a:prstGeom>
          <a:ln/>
        </p:spPr>
        <p:style>
          <a:lnRef idx="1">
            <a:schemeClr val="accent2"/>
          </a:lnRef>
          <a:fillRef idx="0">
            <a:schemeClr val="accent2"/>
          </a:fillRef>
          <a:effectRef idx="0">
            <a:schemeClr val="accent2"/>
          </a:effectRef>
          <a:fontRef idx="minor">
            <a:schemeClr val="tx1"/>
          </a:fontRef>
        </p:style>
      </p:cxnSp>
      <p:sp>
        <p:nvSpPr>
          <p:cNvPr id="22" name="Title 1"/>
          <p:cNvSpPr>
            <a:spLocks noGrp="1"/>
          </p:cNvSpPr>
          <p:nvPr>
            <p:ph type="ctrTitle"/>
          </p:nvPr>
        </p:nvSpPr>
        <p:spPr>
          <a:xfrm>
            <a:off x="871413" y="1519707"/>
            <a:ext cx="5224593" cy="1052679"/>
          </a:xfrm>
          <a:prstGeom prst="rect">
            <a:avLst/>
          </a:prstGeom>
        </p:spPr>
        <p:txBody>
          <a:bodyPr anchor="t"/>
          <a:lstStyle>
            <a:lvl1pPr algn="l">
              <a:defRPr sz="2448" b="0">
                <a:solidFill>
                  <a:schemeClr val="bg2">
                    <a:lumMod val="75000"/>
                  </a:schemeClr>
                </a:solidFill>
                <a:latin typeface="Carnas Light" panose="02000503000000020004" pitchFamily="50" charset="0"/>
              </a:defRPr>
            </a:lvl1pPr>
          </a:lstStyle>
          <a:p>
            <a:r>
              <a:rPr lang="en-US"/>
              <a:t>Click to edit Master title style</a:t>
            </a:r>
            <a:endParaRPr lang="is-IS"/>
          </a:p>
        </p:txBody>
      </p:sp>
      <p:sp>
        <p:nvSpPr>
          <p:cNvPr id="23" name="Subtitle 2"/>
          <p:cNvSpPr>
            <a:spLocks noGrp="1"/>
          </p:cNvSpPr>
          <p:nvPr>
            <p:ph type="subTitle" idx="1"/>
          </p:nvPr>
        </p:nvSpPr>
        <p:spPr>
          <a:xfrm>
            <a:off x="871413" y="2572385"/>
            <a:ext cx="5224593" cy="389336"/>
          </a:xfrm>
          <a:prstGeom prst="rect">
            <a:avLst/>
          </a:prstGeom>
        </p:spPr>
        <p:txBody>
          <a:bodyPr/>
          <a:lstStyle>
            <a:lvl1pPr marL="0" indent="0" algn="l">
              <a:buNone/>
              <a:defRPr sz="1496">
                <a:solidFill>
                  <a:schemeClr val="bg2">
                    <a:lumMod val="75000"/>
                  </a:schemeClr>
                </a:solidFill>
                <a:latin typeface="Carnas Light" panose="02000503000000020004" pitchFamily="50" charset="0"/>
              </a:defRPr>
            </a:lvl1pPr>
            <a:lvl2pPr marL="310919" indent="0" algn="ctr">
              <a:buNone/>
              <a:defRPr sz="1361"/>
            </a:lvl2pPr>
            <a:lvl3pPr marL="621838" indent="0" algn="ctr">
              <a:buNone/>
              <a:defRPr sz="1224"/>
            </a:lvl3pPr>
            <a:lvl4pPr marL="932755" indent="0" algn="ctr">
              <a:buNone/>
              <a:defRPr sz="1088"/>
            </a:lvl4pPr>
            <a:lvl5pPr marL="1243674" indent="0" algn="ctr">
              <a:buNone/>
              <a:defRPr sz="1088"/>
            </a:lvl5pPr>
            <a:lvl6pPr marL="1554592" indent="0" algn="ctr">
              <a:buNone/>
              <a:defRPr sz="1088"/>
            </a:lvl6pPr>
            <a:lvl7pPr marL="1865512" indent="0" algn="ctr">
              <a:buNone/>
              <a:defRPr sz="1088"/>
            </a:lvl7pPr>
            <a:lvl8pPr marL="2176430" indent="0" algn="ctr">
              <a:buNone/>
              <a:defRPr sz="1088"/>
            </a:lvl8pPr>
            <a:lvl9pPr marL="2487348" indent="0" algn="ctr">
              <a:buNone/>
              <a:defRPr sz="1088"/>
            </a:lvl9pPr>
          </a:lstStyle>
          <a:p>
            <a:r>
              <a:rPr lang="en-US"/>
              <a:t>Click to edit Master subtitle style</a:t>
            </a:r>
            <a:endParaRPr lang="is-IS"/>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5" y="3169757"/>
            <a:ext cx="2142163" cy="492323"/>
          </a:xfrm>
          <a:prstGeom prst="rect">
            <a:avLst/>
          </a:prstGeom>
        </p:spPr>
      </p:pic>
    </p:spTree>
    <p:extLst>
      <p:ext uri="{BB962C8B-B14F-4D97-AF65-F5344CB8AC3E}">
        <p14:creationId xmlns:p14="http://schemas.microsoft.com/office/powerpoint/2010/main" val="3458301488"/>
      </p:ext>
    </p:extLst>
  </p:cSld>
  <p:clrMapOvr>
    <a:masterClrMapping/>
  </p:clrMapOvr>
  <p:extLst>
    <p:ext uri="{DCECCB84-F9BA-43D5-87BE-67443E8EF086}">
      <p15:sldGuideLst xmlns:p15="http://schemas.microsoft.com/office/powerpoint/2012/main">
        <p15:guide id="1" orient="horz" pos="1620">
          <p15:clr>
            <a:srgbClr val="FBAE40"/>
          </p15:clr>
        </p15:guide>
        <p15:guide id="2" pos="1620">
          <p15:clr>
            <a:srgbClr val="FBAE40"/>
          </p15:clr>
        </p15:guide>
        <p15:guide id="3" pos="232">
          <p15:clr>
            <a:srgbClr val="FBAE40"/>
          </p15:clr>
        </p15:guide>
        <p15:guide id="4" pos="3009">
          <p15:clr>
            <a:srgbClr val="FBAE40"/>
          </p15:clr>
        </p15:guide>
        <p15:guide id="5" pos="26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rsíða - Mynd frá VV">
    <p:spTree>
      <p:nvGrpSpPr>
        <p:cNvPr id="1" name=""/>
        <p:cNvGrpSpPr/>
        <p:nvPr/>
      </p:nvGrpSpPr>
      <p:grpSpPr>
        <a:xfrm>
          <a:off x="0" y="0"/>
          <a:ext cx="0" cy="0"/>
          <a:chOff x="0" y="0"/>
          <a:chExt cx="0" cy="0"/>
        </a:xfrm>
      </p:grpSpPr>
      <p:cxnSp>
        <p:nvCxnSpPr>
          <p:cNvPr id="20" name="Straight Connector 19"/>
          <p:cNvCxnSpPr/>
          <p:nvPr userDrawn="1"/>
        </p:nvCxnSpPr>
        <p:spPr>
          <a:xfrm>
            <a:off x="871409" y="1356837"/>
            <a:ext cx="522459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userDrawn="1"/>
        </p:nvCxnSpPr>
        <p:spPr>
          <a:xfrm>
            <a:off x="871409" y="3087575"/>
            <a:ext cx="5224595" cy="0"/>
          </a:xfrm>
          <a:prstGeom prst="line">
            <a:avLst/>
          </a:prstGeom>
          <a:ln/>
        </p:spPr>
        <p:style>
          <a:lnRef idx="1">
            <a:schemeClr val="accent2"/>
          </a:lnRef>
          <a:fillRef idx="0">
            <a:schemeClr val="accent2"/>
          </a:fillRef>
          <a:effectRef idx="0">
            <a:schemeClr val="accent2"/>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028" y="3169764"/>
            <a:ext cx="2154985" cy="495269"/>
          </a:xfrm>
          <a:prstGeom prst="rect">
            <a:avLst/>
          </a:prstGeom>
        </p:spPr>
      </p:pic>
      <p:sp>
        <p:nvSpPr>
          <p:cNvPr id="10" name="Title 1"/>
          <p:cNvSpPr>
            <a:spLocks noGrp="1"/>
          </p:cNvSpPr>
          <p:nvPr>
            <p:ph type="ctrTitle"/>
          </p:nvPr>
        </p:nvSpPr>
        <p:spPr>
          <a:xfrm>
            <a:off x="871413" y="1519707"/>
            <a:ext cx="5224593" cy="1052679"/>
          </a:xfrm>
          <a:prstGeom prst="rect">
            <a:avLst/>
          </a:prstGeom>
        </p:spPr>
        <p:txBody>
          <a:bodyPr anchor="t"/>
          <a:lstStyle>
            <a:lvl1pPr algn="l">
              <a:defRPr sz="2448" b="0">
                <a:solidFill>
                  <a:schemeClr val="tx1"/>
                </a:solidFill>
                <a:latin typeface="Carnas Light" panose="02000503000000020004" pitchFamily="50" charset="0"/>
              </a:defRPr>
            </a:lvl1pPr>
          </a:lstStyle>
          <a:p>
            <a:r>
              <a:rPr lang="en-US"/>
              <a:t>Click to edit Master title style</a:t>
            </a:r>
            <a:endParaRPr lang="is-IS"/>
          </a:p>
        </p:txBody>
      </p:sp>
      <p:sp>
        <p:nvSpPr>
          <p:cNvPr id="11" name="Subtitle 2"/>
          <p:cNvSpPr>
            <a:spLocks noGrp="1"/>
          </p:cNvSpPr>
          <p:nvPr>
            <p:ph type="subTitle" idx="1"/>
          </p:nvPr>
        </p:nvSpPr>
        <p:spPr>
          <a:xfrm>
            <a:off x="871413" y="2572385"/>
            <a:ext cx="5224593" cy="389336"/>
          </a:xfrm>
          <a:prstGeom prst="rect">
            <a:avLst/>
          </a:prstGeom>
        </p:spPr>
        <p:txBody>
          <a:bodyPr/>
          <a:lstStyle>
            <a:lvl1pPr marL="0" indent="0" algn="l">
              <a:buNone/>
              <a:defRPr sz="1496">
                <a:solidFill>
                  <a:schemeClr val="tx1"/>
                </a:solidFill>
                <a:latin typeface="Carnas Light" panose="02000503000000020004" pitchFamily="50" charset="0"/>
              </a:defRPr>
            </a:lvl1pPr>
            <a:lvl2pPr marL="310919" indent="0" algn="ctr">
              <a:buNone/>
              <a:defRPr sz="1361"/>
            </a:lvl2pPr>
            <a:lvl3pPr marL="621838" indent="0" algn="ctr">
              <a:buNone/>
              <a:defRPr sz="1224"/>
            </a:lvl3pPr>
            <a:lvl4pPr marL="932755" indent="0" algn="ctr">
              <a:buNone/>
              <a:defRPr sz="1088"/>
            </a:lvl4pPr>
            <a:lvl5pPr marL="1243674" indent="0" algn="ctr">
              <a:buNone/>
              <a:defRPr sz="1088"/>
            </a:lvl5pPr>
            <a:lvl6pPr marL="1554592" indent="0" algn="ctr">
              <a:buNone/>
              <a:defRPr sz="1088"/>
            </a:lvl6pPr>
            <a:lvl7pPr marL="1865512" indent="0" algn="ctr">
              <a:buNone/>
              <a:defRPr sz="1088"/>
            </a:lvl7pPr>
            <a:lvl8pPr marL="2176430" indent="0" algn="ctr">
              <a:buNone/>
              <a:defRPr sz="1088"/>
            </a:lvl8pPr>
            <a:lvl9pPr marL="2487348" indent="0" algn="ctr">
              <a:buNone/>
              <a:defRPr sz="1088"/>
            </a:lvl9pPr>
          </a:lstStyle>
          <a:p>
            <a:r>
              <a:rPr lang="en-US"/>
              <a:t>Click to edit Master subtitle style</a:t>
            </a:r>
            <a:endParaRPr lang="is-IS"/>
          </a:p>
        </p:txBody>
      </p:sp>
      <p:sp>
        <p:nvSpPr>
          <p:cNvPr id="3" name="Picture Placeholder 2"/>
          <p:cNvSpPr>
            <a:spLocks noGrp="1"/>
          </p:cNvSpPr>
          <p:nvPr>
            <p:ph type="pic" sz="quarter" idx="10" hasCustomPrompt="1"/>
          </p:nvPr>
        </p:nvSpPr>
        <p:spPr>
          <a:xfrm>
            <a:off x="1003773" y="3759183"/>
            <a:ext cx="1801491" cy="712460"/>
          </a:xfrm>
          <a:prstGeom prst="rect">
            <a:avLst/>
          </a:prstGeom>
        </p:spPr>
        <p:txBody>
          <a:bodyPr anchor="t"/>
          <a:lstStyle>
            <a:lvl1pPr marL="0" indent="0" algn="ctr">
              <a:buNone/>
              <a:defRPr sz="680" baseline="0"/>
            </a:lvl1pPr>
          </a:lstStyle>
          <a:p>
            <a:r>
              <a:rPr lang="is-IS"/>
              <a:t>Logo viðskiptavinar</a:t>
            </a:r>
          </a:p>
        </p:txBody>
      </p:sp>
      <p:sp>
        <p:nvSpPr>
          <p:cNvPr id="14" name="Picture Placeholder 13"/>
          <p:cNvSpPr>
            <a:spLocks noGrp="1"/>
          </p:cNvSpPr>
          <p:nvPr>
            <p:ph type="pic" sz="quarter" idx="11"/>
          </p:nvPr>
        </p:nvSpPr>
        <p:spPr>
          <a:xfrm>
            <a:off x="6106766" y="1"/>
            <a:ext cx="6085239" cy="6858000"/>
          </a:xfrm>
          <a:prstGeom prst="rect">
            <a:avLst/>
          </a:prstGeom>
        </p:spPr>
        <p:txBody>
          <a:bodyPr anchor="t"/>
          <a:lstStyle>
            <a:lvl1pPr marL="0" indent="0" algn="ctr">
              <a:buNone/>
              <a:defRPr sz="1224" baseline="0">
                <a:solidFill>
                  <a:schemeClr val="accent2"/>
                </a:solidFill>
              </a:defRPr>
            </a:lvl1pPr>
          </a:lstStyle>
          <a:p>
            <a:r>
              <a:rPr lang="en-US"/>
              <a:t>Click icon to add picture</a:t>
            </a:r>
            <a:endParaRPr lang="is-IS"/>
          </a:p>
        </p:txBody>
      </p:sp>
    </p:spTree>
    <p:extLst>
      <p:ext uri="{BB962C8B-B14F-4D97-AF65-F5344CB8AC3E}">
        <p14:creationId xmlns:p14="http://schemas.microsoft.com/office/powerpoint/2010/main" val="427859583"/>
      </p:ext>
    </p:extLst>
  </p:cSld>
  <p:clrMapOvr>
    <a:masterClrMapping/>
  </p:clrMapOvr>
  <p:extLst>
    <p:ext uri="{DCECCB84-F9BA-43D5-87BE-67443E8EF086}">
      <p15:sldGuideLst xmlns:p15="http://schemas.microsoft.com/office/powerpoint/2012/main">
        <p15:guide id="1" orient="horz" pos="1620">
          <p15:clr>
            <a:srgbClr val="FBAE40"/>
          </p15:clr>
        </p15:guide>
        <p15:guide id="2" pos="1620">
          <p15:clr>
            <a:srgbClr val="FBAE40"/>
          </p15:clr>
        </p15:guide>
        <p15:guide id="3" pos="232">
          <p15:clr>
            <a:srgbClr val="FBAE40"/>
          </p15:clr>
        </p15:guide>
        <p15:guide id="4" pos="3009">
          <p15:clr>
            <a:srgbClr val="FBAE40"/>
          </p15:clr>
        </p15:guide>
        <p15:guide id="5" pos="26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akk fyrir">
    <p:spTree>
      <p:nvGrpSpPr>
        <p:cNvPr id="1" name=""/>
        <p:cNvGrpSpPr/>
        <p:nvPr/>
      </p:nvGrpSpPr>
      <p:grpSpPr>
        <a:xfrm>
          <a:off x="0" y="0"/>
          <a:ext cx="0" cy="0"/>
          <a:chOff x="0" y="0"/>
          <a:chExt cx="0" cy="0"/>
        </a:xfrm>
      </p:grpSpPr>
      <p:sp>
        <p:nvSpPr>
          <p:cNvPr id="2" name="Title 1"/>
          <p:cNvSpPr>
            <a:spLocks noGrp="1"/>
          </p:cNvSpPr>
          <p:nvPr>
            <p:ph type="title"/>
          </p:nvPr>
        </p:nvSpPr>
        <p:spPr>
          <a:xfrm>
            <a:off x="437625" y="1143004"/>
            <a:ext cx="11318676" cy="4540331"/>
          </a:xfrm>
          <a:prstGeom prst="rect">
            <a:avLst/>
          </a:prstGeom>
        </p:spPr>
        <p:txBody>
          <a:bodyPr anchor="ctr"/>
          <a:lstStyle>
            <a:lvl1pPr algn="ctr">
              <a:defRPr sz="4489" b="1" i="0">
                <a:latin typeface="Carnas Light" panose="02000503000000020004" pitchFamily="50" charset="0"/>
              </a:defRPr>
            </a:lvl1pPr>
          </a:lstStyle>
          <a:p>
            <a:endParaRPr lang="is-IS" noProof="0"/>
          </a:p>
        </p:txBody>
      </p:sp>
    </p:spTree>
    <p:extLst>
      <p:ext uri="{BB962C8B-B14F-4D97-AF65-F5344CB8AC3E}">
        <p14:creationId xmlns:p14="http://schemas.microsoft.com/office/powerpoint/2010/main" val="29056899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A42E5-4CD9-4C81-ADEC-12E0BA6BC3C8}"/>
              </a:ext>
            </a:extLst>
          </p:cNvPr>
          <p:cNvSpPr>
            <a:spLocks noGrp="1"/>
          </p:cNvSpPr>
          <p:nvPr>
            <p:ph type="title"/>
          </p:nvPr>
        </p:nvSpPr>
        <p:spPr/>
        <p:txBody>
          <a:bodyPr/>
          <a:lstStyle/>
          <a:p>
            <a:r>
              <a:rPr lang="en-US"/>
              <a:t>Click to edit Master title style</a:t>
            </a:r>
            <a:endParaRPr lang="is-IS"/>
          </a:p>
        </p:txBody>
      </p:sp>
      <p:sp>
        <p:nvSpPr>
          <p:cNvPr id="3" name="Content Placeholder 2">
            <a:extLst>
              <a:ext uri="{FF2B5EF4-FFF2-40B4-BE49-F238E27FC236}">
                <a16:creationId xmlns:a16="http://schemas.microsoft.com/office/drawing/2014/main" id="{8A7C666C-0229-448F-8B52-6641F7AC75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4" name="Date Placeholder 3">
            <a:extLst>
              <a:ext uri="{FF2B5EF4-FFF2-40B4-BE49-F238E27FC236}">
                <a16:creationId xmlns:a16="http://schemas.microsoft.com/office/drawing/2014/main" id="{6B9E7CB3-F4FE-4890-A71D-FCEF2986CFBD}"/>
              </a:ext>
            </a:extLst>
          </p:cNvPr>
          <p:cNvSpPr>
            <a:spLocks noGrp="1"/>
          </p:cNvSpPr>
          <p:nvPr>
            <p:ph type="dt" sz="half" idx="10"/>
          </p:nvPr>
        </p:nvSpPr>
        <p:spPr/>
        <p:txBody>
          <a:bodyPr/>
          <a:lstStyle/>
          <a:p>
            <a:fld id="{7A1C25AB-E24C-4FD2-8E0F-C2AADC397455}" type="datetimeFigureOut">
              <a:rPr lang="is-IS" smtClean="0"/>
              <a:t>21.2.2022</a:t>
            </a:fld>
            <a:endParaRPr lang="is-IS"/>
          </a:p>
        </p:txBody>
      </p:sp>
      <p:sp>
        <p:nvSpPr>
          <p:cNvPr id="5" name="Footer Placeholder 4">
            <a:extLst>
              <a:ext uri="{FF2B5EF4-FFF2-40B4-BE49-F238E27FC236}">
                <a16:creationId xmlns:a16="http://schemas.microsoft.com/office/drawing/2014/main" id="{31E56480-1C74-464C-8E33-D014E12777CE}"/>
              </a:ext>
            </a:extLst>
          </p:cNvPr>
          <p:cNvSpPr>
            <a:spLocks noGrp="1"/>
          </p:cNvSpPr>
          <p:nvPr>
            <p:ph type="ftr" sz="quarter" idx="11"/>
          </p:nvPr>
        </p:nvSpPr>
        <p:spPr/>
        <p:txBody>
          <a:bodyPr/>
          <a:lstStyle/>
          <a:p>
            <a:endParaRPr lang="is-IS"/>
          </a:p>
        </p:txBody>
      </p:sp>
      <p:sp>
        <p:nvSpPr>
          <p:cNvPr id="6" name="Slide Number Placeholder 5">
            <a:extLst>
              <a:ext uri="{FF2B5EF4-FFF2-40B4-BE49-F238E27FC236}">
                <a16:creationId xmlns:a16="http://schemas.microsoft.com/office/drawing/2014/main" id="{FBEF84C3-66A2-4076-9FD0-3780D93A1345}"/>
              </a:ext>
            </a:extLst>
          </p:cNvPr>
          <p:cNvSpPr>
            <a:spLocks noGrp="1"/>
          </p:cNvSpPr>
          <p:nvPr>
            <p:ph type="sldNum" sz="quarter" idx="12"/>
          </p:nvPr>
        </p:nvSpPr>
        <p:spPr/>
        <p:txBody>
          <a:bodyPr/>
          <a:lstStyle/>
          <a:p>
            <a:fld id="{6B1224E0-B7A7-40A7-BE60-9F4086E09CF7}" type="slidenum">
              <a:rPr lang="is-IS" smtClean="0"/>
              <a:t>‹#›</a:t>
            </a:fld>
            <a:endParaRPr lang="is-IS"/>
          </a:p>
        </p:txBody>
      </p:sp>
    </p:spTree>
    <p:extLst>
      <p:ext uri="{BB962C8B-B14F-4D97-AF65-F5344CB8AC3E}">
        <p14:creationId xmlns:p14="http://schemas.microsoft.com/office/powerpoint/2010/main" val="284192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age - Imag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70641A-BB09-41F8-91F2-2EA9CD30CA9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p>
        </p:txBody>
      </p:sp>
      <p:sp>
        <p:nvSpPr>
          <p:cNvPr id="19" name="Picture Placeholder 7">
            <a:extLst>
              <a:ext uri="{FF2B5EF4-FFF2-40B4-BE49-F238E27FC236}">
                <a16:creationId xmlns:a16="http://schemas.microsoft.com/office/drawing/2014/main" id="{F6AEE2FE-121C-45D0-85D7-9833CF67AA80}"/>
              </a:ext>
            </a:extLst>
          </p:cNvPr>
          <p:cNvSpPr>
            <a:spLocks noGrp="1"/>
          </p:cNvSpPr>
          <p:nvPr>
            <p:ph type="pic" sz="quarter" idx="14" hasCustomPrompt="1"/>
          </p:nvPr>
        </p:nvSpPr>
        <p:spPr>
          <a:xfrm>
            <a:off x="2598738" y="-1"/>
            <a:ext cx="9594462" cy="6861600"/>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6" name="Title 1">
            <a:extLst>
              <a:ext uri="{FF2B5EF4-FFF2-40B4-BE49-F238E27FC236}">
                <a16:creationId xmlns:a16="http://schemas.microsoft.com/office/drawing/2014/main" id="{A4115E4D-4A28-4698-9D8A-B18C853745E3}"/>
              </a:ext>
            </a:extLst>
          </p:cNvPr>
          <p:cNvSpPr>
            <a:spLocks noGrp="1"/>
          </p:cNvSpPr>
          <p:nvPr>
            <p:ph type="ctrTitle"/>
          </p:nvPr>
        </p:nvSpPr>
        <p:spPr>
          <a:xfrm>
            <a:off x="3447929" y="1743406"/>
            <a:ext cx="7863009" cy="3290400"/>
          </a:xfrm>
        </p:spPr>
        <p:txBody>
          <a:bodyPr anchor="t" anchorCtr="0"/>
          <a:lstStyle>
            <a:lvl1pPr algn="l">
              <a:lnSpc>
                <a:spcPct val="99000"/>
              </a:lnSpc>
              <a:defRPr sz="4400">
                <a:solidFill>
                  <a:schemeClr val="bg1"/>
                </a:solidFill>
                <a:latin typeface="+mj-lt"/>
                <a:cs typeface="FiraGO SemiBold" panose="020B0603050000020004" pitchFamily="34" charset="0"/>
              </a:defRPr>
            </a:lvl1pPr>
          </a:lstStyle>
          <a:p>
            <a:r>
              <a:rPr lang="en-US"/>
              <a:t>Click to edit Master title style</a:t>
            </a:r>
            <a:endParaRPr lang="is-IS" dirty="0"/>
          </a:p>
        </p:txBody>
      </p:sp>
      <p:pic>
        <p:nvPicPr>
          <p:cNvPr id="11" name="Logo flag">
            <a:extLst>
              <a:ext uri="{FF2B5EF4-FFF2-40B4-BE49-F238E27FC236}">
                <a16:creationId xmlns:a16="http://schemas.microsoft.com/office/drawing/2014/main" id="{20A49DF2-806E-47A3-A00B-B83639235E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8577" y="1550694"/>
            <a:ext cx="998081" cy="1066285"/>
          </a:xfrm>
          <a:prstGeom prst="rect">
            <a:avLst/>
          </a:prstGeom>
        </p:spPr>
      </p:pic>
      <p:sp>
        <p:nvSpPr>
          <p:cNvPr id="20" name="Logo Placeholder name">
            <a:extLst>
              <a:ext uri="{FF2B5EF4-FFF2-40B4-BE49-F238E27FC236}">
                <a16:creationId xmlns:a16="http://schemas.microsoft.com/office/drawing/2014/main" id="{2B63A97B-3CF7-4169-B7CC-74CB4DC8340F}"/>
              </a:ext>
            </a:extLst>
          </p:cNvPr>
          <p:cNvSpPr>
            <a:spLocks noGrp="1"/>
          </p:cNvSpPr>
          <p:nvPr>
            <p:ph type="body" sz="quarter" idx="15" hasCustomPrompt="1"/>
          </p:nvPr>
        </p:nvSpPr>
        <p:spPr>
          <a:xfrm>
            <a:off x="3486233" y="5654212"/>
            <a:ext cx="4136400" cy="936000"/>
          </a:xfrm>
          <a:blipFill>
            <a:blip r:embed="rId3"/>
            <a:stretch>
              <a:fillRect/>
            </a:stretch>
          </a:blipFill>
        </p:spPr>
        <p:txBody>
          <a:bodyPr/>
          <a:lstStyle>
            <a:lvl1pPr marL="0" indent="0">
              <a:buNone/>
              <a:defRPr sz="100">
                <a:noFill/>
              </a:defRPr>
            </a:lvl1pPr>
            <a:lvl2pPr>
              <a:defRPr sz="100"/>
            </a:lvl2pPr>
            <a:lvl3pPr>
              <a:defRPr sz="100"/>
            </a:lvl3pPr>
            <a:lvl4pPr>
              <a:defRPr sz="100"/>
            </a:lvl4pPr>
            <a:lvl5pPr>
              <a:defRPr sz="100"/>
            </a:lvl5pPr>
          </a:lstStyle>
          <a:p>
            <a:pPr lvl="0"/>
            <a:r>
              <a:rPr lang="is-IS" noProof="0" dirty="0"/>
              <a:t>.</a:t>
            </a:r>
          </a:p>
        </p:txBody>
      </p:sp>
      <p:sp>
        <p:nvSpPr>
          <p:cNvPr id="4" name="Date_GeneralDate"/>
          <p:cNvSpPr>
            <a:spLocks noGrp="1"/>
          </p:cNvSpPr>
          <p:nvPr>
            <p:ph type="dt" sz="half" idx="10"/>
          </p:nvPr>
        </p:nvSpPr>
        <p:spPr>
          <a:xfrm>
            <a:off x="3447929" y="570729"/>
            <a:ext cx="2401755" cy="180000"/>
          </a:xfrm>
        </p:spPr>
        <p:txBody>
          <a:bodyPr/>
          <a:lstStyle>
            <a:lvl1pPr>
              <a:defRPr sz="1400">
                <a:solidFill>
                  <a:schemeClr val="bg1"/>
                </a:solidFill>
                <a:latin typeface="FiraGO SemiBold" panose="020B0603050000020004" pitchFamily="34" charset="0"/>
                <a:cs typeface="FiraGO SemiBold" panose="020B0603050000020004" pitchFamily="34" charset="0"/>
              </a:defRPr>
            </a:lvl1pPr>
          </a:lstStyle>
          <a:p>
            <a:fld id="{A050DA9A-5E13-41DC-8BA8-80977E1FA470}" type="datetime4">
              <a:rPr lang="is-IS" smtClean="0"/>
              <a:t>21. febrúar 2022</a:t>
            </a:fld>
            <a:endParaRPr lang="is-IS" dirty="0"/>
          </a:p>
        </p:txBody>
      </p:sp>
      <p:sp>
        <p:nvSpPr>
          <p:cNvPr id="13" name="Footer Placeholder 4" hidden="1">
            <a:extLst>
              <a:ext uri="{FF2B5EF4-FFF2-40B4-BE49-F238E27FC236}">
                <a16:creationId xmlns:a16="http://schemas.microsoft.com/office/drawing/2014/main" id="{A227F542-272B-433B-A435-55C909D13A8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4" name="Slide Number Placeholder 5" hidden="1">
            <a:extLst>
              <a:ext uri="{FF2B5EF4-FFF2-40B4-BE49-F238E27FC236}">
                <a16:creationId xmlns:a16="http://schemas.microsoft.com/office/drawing/2014/main" id="{B717375C-2341-4477-82B8-20197C1B1C49}"/>
              </a:ext>
            </a:extLst>
          </p:cNvPr>
          <p:cNvSpPr>
            <a:spLocks noGrp="1"/>
          </p:cNvSpPr>
          <p:nvPr>
            <p:ph type="sldNum" sz="quarter" idx="4"/>
          </p:nvPr>
        </p:nvSpPr>
        <p:spPr>
          <a:xfrm>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370861472"/>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innsida03">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18083" y="5982351"/>
            <a:ext cx="1999784" cy="656596"/>
          </a:xfrm>
          <a:prstGeom prst="rect">
            <a:avLst/>
          </a:prstGeom>
        </p:spPr>
      </p:pic>
    </p:spTree>
    <p:extLst>
      <p:ext uri="{BB962C8B-B14F-4D97-AF65-F5344CB8AC3E}">
        <p14:creationId xmlns:p14="http://schemas.microsoft.com/office/powerpoint/2010/main" val="3934666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break - Base color">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48733375-BE97-4BAB-86C3-2FC7ACCCB208}"/>
              </a:ext>
            </a:extLst>
          </p:cNvPr>
          <p:cNvSpPr/>
          <p:nvPr userDrawn="1"/>
        </p:nvSpPr>
        <p:spPr>
          <a:xfrm>
            <a:off x="0" y="655200"/>
            <a:ext cx="12193200" cy="620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000" noProof="0" dirty="0" err="1"/>
          </a:p>
        </p:txBody>
      </p:sp>
      <p:sp>
        <p:nvSpPr>
          <p:cNvPr id="8" name="Title 1">
            <a:extLst>
              <a:ext uri="{FF2B5EF4-FFF2-40B4-BE49-F238E27FC236}">
                <a16:creationId xmlns:a16="http://schemas.microsoft.com/office/drawing/2014/main" id="{2891F423-A3E8-4915-AE30-562AB09D6C19}"/>
              </a:ext>
            </a:extLst>
          </p:cNvPr>
          <p:cNvSpPr>
            <a:spLocks noGrp="1"/>
          </p:cNvSpPr>
          <p:nvPr>
            <p:ph type="title"/>
          </p:nvPr>
        </p:nvSpPr>
        <p:spPr>
          <a:xfrm>
            <a:off x="2599137" y="2960688"/>
            <a:ext cx="8711801" cy="878304"/>
          </a:xfrm>
        </p:spPr>
        <p:txBody>
          <a:bodyPr/>
          <a:lstStyle>
            <a:lvl1pPr>
              <a:defRPr sz="4300">
                <a:solidFill>
                  <a:srgbClr val="1A336A"/>
                </a:solidFill>
                <a:latin typeface="FiraGO SemiBold" panose="020B0603050000020004" pitchFamily="34" charset="0"/>
                <a:cs typeface="FiraGO SemiBold" panose="020B0603050000020004" pitchFamily="34" charset="0"/>
              </a:defRPr>
            </a:lvl1pPr>
          </a:lstStyle>
          <a:p>
            <a:r>
              <a:rPr lang="en-US"/>
              <a:t>Click to edit Master title style</a:t>
            </a:r>
            <a:endParaRPr lang="is-IS" dirty="0"/>
          </a:p>
        </p:txBody>
      </p:sp>
      <p:sp>
        <p:nvSpPr>
          <p:cNvPr id="10" name="Date Placeholder 3" hidden="1">
            <a:extLst>
              <a:ext uri="{FF2B5EF4-FFF2-40B4-BE49-F238E27FC236}">
                <a16:creationId xmlns:a16="http://schemas.microsoft.com/office/drawing/2014/main" id="{C666AAAD-32DD-40EA-9675-43748F73701A}"/>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B9A77ABC-3229-400E-A897-AACBD499B6DE}" type="datetime4">
              <a:rPr lang="is-IS" smtClean="0"/>
              <a:t>21. febrúar 2022</a:t>
            </a:fld>
            <a:endParaRPr lang="is-IS" dirty="0"/>
          </a:p>
        </p:txBody>
      </p:sp>
      <p:sp>
        <p:nvSpPr>
          <p:cNvPr id="11" name="Footer Placeholder 4" hidden="1">
            <a:extLst>
              <a:ext uri="{FF2B5EF4-FFF2-40B4-BE49-F238E27FC236}">
                <a16:creationId xmlns:a16="http://schemas.microsoft.com/office/drawing/2014/main" id="{BF02611F-6DF5-4A48-A7A1-1FD2CBC93ADF}"/>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12" name="Slide Number Placeholder 5" hidden="1">
            <a:extLst>
              <a:ext uri="{FF2B5EF4-FFF2-40B4-BE49-F238E27FC236}">
                <a16:creationId xmlns:a16="http://schemas.microsoft.com/office/drawing/2014/main" id="{B5F3DEF5-65D1-4BFC-AB39-8495692E495C}"/>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2365322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break - Image">
    <p:spTree>
      <p:nvGrpSpPr>
        <p:cNvPr id="1" name=""/>
        <p:cNvGrpSpPr/>
        <p:nvPr/>
      </p:nvGrpSpPr>
      <p:grpSpPr>
        <a:xfrm>
          <a:off x="0" y="0"/>
          <a:ext cx="0" cy="0"/>
          <a:chOff x="0" y="0"/>
          <a:chExt cx="0" cy="0"/>
        </a:xfrm>
      </p:grpSpPr>
      <p:sp>
        <p:nvSpPr>
          <p:cNvPr id="9" name="Picture Placeholder 7">
            <a:extLst>
              <a:ext uri="{FF2B5EF4-FFF2-40B4-BE49-F238E27FC236}">
                <a16:creationId xmlns:a16="http://schemas.microsoft.com/office/drawing/2014/main" id="{41D81B7C-67ED-4522-8E56-7133825F0ADC}"/>
              </a:ext>
            </a:extLst>
          </p:cNvPr>
          <p:cNvSpPr>
            <a:spLocks noGrp="1"/>
          </p:cNvSpPr>
          <p:nvPr>
            <p:ph type="pic" sz="quarter" idx="15" hasCustomPrompt="1"/>
          </p:nvPr>
        </p:nvSpPr>
        <p:spPr>
          <a:xfrm>
            <a:off x="0" y="655199"/>
            <a:ext cx="12193200" cy="6206399"/>
          </a:xfrm>
          <a:solidFill>
            <a:schemeClr val="bg1">
              <a:lumMod val="85000"/>
            </a:schemeClr>
          </a:solidFill>
        </p:spPr>
        <p:txBody>
          <a:bodyPr lIns="144000" tIns="108000"/>
          <a:lstStyle>
            <a:lvl1pPr marL="0" indent="0" algn="l">
              <a:buNone/>
              <a:defRPr sz="1600"/>
            </a:lvl1pPr>
          </a:lstStyle>
          <a:p>
            <a:r>
              <a:rPr lang="is-IS" dirty="0"/>
              <a:t>Click here and insert dark picture using the Insert tab, Pictures</a:t>
            </a:r>
          </a:p>
          <a:p>
            <a:endParaRPr lang="is-IS" dirty="0"/>
          </a:p>
        </p:txBody>
      </p:sp>
      <p:sp>
        <p:nvSpPr>
          <p:cNvPr id="10" name="Title 1">
            <a:extLst>
              <a:ext uri="{FF2B5EF4-FFF2-40B4-BE49-F238E27FC236}">
                <a16:creationId xmlns:a16="http://schemas.microsoft.com/office/drawing/2014/main" id="{6293A935-69CB-4C4A-94D5-E5D88D3C3E48}"/>
              </a:ext>
            </a:extLst>
          </p:cNvPr>
          <p:cNvSpPr>
            <a:spLocks noGrp="1"/>
          </p:cNvSpPr>
          <p:nvPr>
            <p:ph type="title"/>
          </p:nvPr>
        </p:nvSpPr>
        <p:spPr>
          <a:xfrm>
            <a:off x="2599137" y="2960687"/>
            <a:ext cx="8711801" cy="878400"/>
          </a:xfrm>
        </p:spPr>
        <p:txBody>
          <a:bodyPr/>
          <a:lstStyle>
            <a:lvl1pPr>
              <a:defRPr sz="4300">
                <a:solidFill>
                  <a:schemeClr val="bg1"/>
                </a:solidFill>
                <a:latin typeface="FiraGO SemiBold" panose="020B0603050000020004" pitchFamily="34" charset="0"/>
                <a:cs typeface="FiraGO SemiBold" panose="020B0603050000020004" pitchFamily="34" charset="0"/>
              </a:defRPr>
            </a:lvl1pPr>
          </a:lstStyle>
          <a:p>
            <a:r>
              <a:rPr lang="en-US"/>
              <a:t>Click to edit Master title style</a:t>
            </a:r>
            <a:endParaRPr lang="is-IS" dirty="0"/>
          </a:p>
        </p:txBody>
      </p:sp>
      <p:sp>
        <p:nvSpPr>
          <p:cNvPr id="6" name="Date Placeholder 3" hidden="1">
            <a:extLst>
              <a:ext uri="{FF2B5EF4-FFF2-40B4-BE49-F238E27FC236}">
                <a16:creationId xmlns:a16="http://schemas.microsoft.com/office/drawing/2014/main" id="{38012CE9-304E-44B2-B13D-26E943BE244C}"/>
              </a:ext>
            </a:extLst>
          </p:cNvPr>
          <p:cNvSpPr>
            <a:spLocks noGrp="1"/>
          </p:cNvSpPr>
          <p:nvPr>
            <p:ph type="dt" sz="half" idx="2"/>
          </p:nvPr>
        </p:nvSpPr>
        <p:spPr>
          <a:xfrm>
            <a:off x="0" y="6876000"/>
            <a:ext cx="0" cy="0"/>
          </a:xfrm>
          <a:prstGeom prst="rect">
            <a:avLst/>
          </a:prstGeom>
        </p:spPr>
        <p:txBody>
          <a:bodyPr vert="horz" lIns="0" tIns="0" rIns="0" bIns="0" rtlCol="0" anchor="b" anchorCtr="0"/>
          <a:lstStyle>
            <a:lvl1pPr algn="l">
              <a:defRPr sz="100">
                <a:noFill/>
              </a:defRPr>
            </a:lvl1pPr>
          </a:lstStyle>
          <a:p>
            <a:fld id="{1FC94AA9-9F1E-4BCE-8AE6-663001B04B27}" type="datetime4">
              <a:rPr lang="is-IS" smtClean="0"/>
              <a:t>21. febrúar 2022</a:t>
            </a:fld>
            <a:endParaRPr lang="is-IS" dirty="0"/>
          </a:p>
        </p:txBody>
      </p:sp>
      <p:sp>
        <p:nvSpPr>
          <p:cNvPr id="7" name="Footer Placeholder 4" hidden="1">
            <a:extLst>
              <a:ext uri="{FF2B5EF4-FFF2-40B4-BE49-F238E27FC236}">
                <a16:creationId xmlns:a16="http://schemas.microsoft.com/office/drawing/2014/main" id="{8CA11CFB-EEF9-47B3-87BF-41BC151817E4}"/>
              </a:ext>
            </a:extLst>
          </p:cNvPr>
          <p:cNvSpPr>
            <a:spLocks noGrp="1"/>
          </p:cNvSpPr>
          <p:nvPr>
            <p:ph type="ftr" sz="quarter" idx="3"/>
          </p:nvPr>
        </p:nvSpPr>
        <p:spPr>
          <a:xfrm>
            <a:off x="0" y="6876000"/>
            <a:ext cx="0" cy="0"/>
          </a:xfrm>
          <a:prstGeom prst="rect">
            <a:avLst/>
          </a:prstGeom>
        </p:spPr>
        <p:txBody>
          <a:bodyPr vert="horz" lIns="0" tIns="0" rIns="0" bIns="0" rtlCol="0" anchor="b" anchorCtr="0"/>
          <a:lstStyle>
            <a:lvl1pPr algn="ctr">
              <a:defRPr sz="100">
                <a:noFill/>
              </a:defRPr>
            </a:lvl1pPr>
          </a:lstStyle>
          <a:p>
            <a:endParaRPr lang="is-IS" dirty="0"/>
          </a:p>
        </p:txBody>
      </p:sp>
      <p:sp>
        <p:nvSpPr>
          <p:cNvPr id="8" name="Slide Number Placeholder 5" hidden="1">
            <a:extLst>
              <a:ext uri="{FF2B5EF4-FFF2-40B4-BE49-F238E27FC236}">
                <a16:creationId xmlns:a16="http://schemas.microsoft.com/office/drawing/2014/main" id="{CD4CF682-CD2C-4439-AF7E-22F4F2D46DB4}"/>
              </a:ext>
            </a:extLst>
          </p:cNvPr>
          <p:cNvSpPr>
            <a:spLocks noGrp="1"/>
          </p:cNvSpPr>
          <p:nvPr>
            <p:ph type="sldNum" sz="quarter" idx="4"/>
          </p:nvPr>
        </p:nvSpPr>
        <p:spPr>
          <a:xfrm flipV="1">
            <a:off x="0" y="6876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6549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9" name="Text Placeholder 2">
            <a:extLst>
              <a:ext uri="{FF2B5EF4-FFF2-40B4-BE49-F238E27FC236}">
                <a16:creationId xmlns:a16="http://schemas.microsoft.com/office/drawing/2014/main" id="{BC654881-B22C-4073-B3A7-F77EFE25A1A7}"/>
              </a:ext>
            </a:extLst>
          </p:cNvPr>
          <p:cNvSpPr>
            <a:spLocks noGrp="1"/>
          </p:cNvSpPr>
          <p:nvPr>
            <p:ph type="body" sz="quarter" idx="14"/>
          </p:nvPr>
        </p:nvSpPr>
        <p:spPr>
          <a:xfrm>
            <a:off x="2598738" y="2959200"/>
            <a:ext cx="8712200" cy="3312000"/>
          </a:xfrm>
        </p:spPr>
        <p:txBody>
          <a:bodyPr numCol="2" spcCol="324000"/>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5" name="Date_GeneralDate" hidden="1"/>
          <p:cNvSpPr>
            <a:spLocks noGrp="1"/>
          </p:cNvSpPr>
          <p:nvPr>
            <p:ph type="dt" sz="half" idx="10"/>
          </p:nvPr>
        </p:nvSpPr>
        <p:spPr/>
        <p:txBody>
          <a:bodyPr/>
          <a:lstStyle/>
          <a:p>
            <a:fld id="{E354F8E4-414B-4C03-9950-64A563F49134}" type="datetime4">
              <a:rPr lang="is-IS" smtClean="0"/>
              <a:t>21. febrúar 2022</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05973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is-IS" noProof="0" dirty="0"/>
          </a:p>
        </p:txBody>
      </p:sp>
      <p:sp>
        <p:nvSpPr>
          <p:cNvPr id="9" name="Text Placeholder 2">
            <a:extLst>
              <a:ext uri="{FF2B5EF4-FFF2-40B4-BE49-F238E27FC236}">
                <a16:creationId xmlns:a16="http://schemas.microsoft.com/office/drawing/2014/main" id="{D415BE95-E8F4-4E0F-B352-98D5E898B1DF}"/>
              </a:ext>
            </a:extLst>
          </p:cNvPr>
          <p:cNvSpPr>
            <a:spLocks noGrp="1"/>
          </p:cNvSpPr>
          <p:nvPr>
            <p:ph type="body" sz="quarter" idx="13"/>
          </p:nvPr>
        </p:nvSpPr>
        <p:spPr>
          <a:xfrm>
            <a:off x="2598738" y="2960688"/>
            <a:ext cx="8712200" cy="3313112"/>
          </a:xfrm>
        </p:spPr>
        <p:txBody>
          <a:bodyPr/>
          <a:lstStyle>
            <a:lvl1pPr marL="0" indent="0">
              <a:buFont typeface="Arial" panose="020B0604020202020204" pitchFamily="34" charset="0"/>
              <a:buChar char="​"/>
              <a:defRPr/>
            </a:lvl1pPr>
            <a:lvl5pPr marL="288000" indent="-288000">
              <a:buFont typeface="FiraGO Light" panose="020B04030500000200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4" name="Date_GeneralDate" hidden="1"/>
          <p:cNvSpPr>
            <a:spLocks noGrp="1"/>
          </p:cNvSpPr>
          <p:nvPr>
            <p:ph type="dt" sz="half" idx="10"/>
          </p:nvPr>
        </p:nvSpPr>
        <p:spPr/>
        <p:txBody>
          <a:bodyPr/>
          <a:lstStyle/>
          <a:p>
            <a:fld id="{A5E33629-79AA-4BAC-86DC-0B06C481B45F}" type="datetime4">
              <a:rPr lang="is-IS" noProof="0" smtClean="0"/>
              <a:t>21. febrúar 2022</a:t>
            </a:fld>
            <a:endParaRPr lang="is-IS" noProof="0" dirty="0"/>
          </a:p>
        </p:txBody>
      </p:sp>
      <p:sp>
        <p:nvSpPr>
          <p:cNvPr id="5" name="FLD_PresentationTitle" hidden="1"/>
          <p:cNvSpPr>
            <a:spLocks noGrp="1"/>
          </p:cNvSpPr>
          <p:nvPr>
            <p:ph type="ftr" sz="quarter" idx="11"/>
          </p:nvPr>
        </p:nvSpPr>
        <p:spPr/>
        <p:txBody>
          <a:bodyPr/>
          <a:lstStyle/>
          <a:p>
            <a:endParaRPr lang="is-IS" noProof="0" dirty="0"/>
          </a:p>
        </p:txBody>
      </p:sp>
      <p:sp>
        <p:nvSpPr>
          <p:cNvPr id="6" name="Slide Number Placeholder 5" hidden="1"/>
          <p:cNvSpPr>
            <a:spLocks noGrp="1"/>
          </p:cNvSpPr>
          <p:nvPr>
            <p:ph type="sldNum" sz="quarter" idx="12"/>
          </p:nvPr>
        </p:nvSpPr>
        <p:spPr/>
        <p:txBody>
          <a:bodyPr/>
          <a:lstStyle/>
          <a:p>
            <a:fld id="{859873C9-BF5D-4A9A-BB31-45BBB7BABAF7}" type="slidenum">
              <a:rPr lang="is-IS" noProof="0" smtClean="0"/>
              <a:t>‹#›</a:t>
            </a:fld>
            <a:endParaRPr lang="is-IS" noProof="0" dirty="0"/>
          </a:p>
        </p:txBody>
      </p:sp>
    </p:spTree>
    <p:extLst>
      <p:ext uri="{BB962C8B-B14F-4D97-AF65-F5344CB8AC3E}">
        <p14:creationId xmlns:p14="http://schemas.microsoft.com/office/powerpoint/2010/main" val="2731011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s-IS" dirty="0"/>
          </a:p>
        </p:txBody>
      </p:sp>
      <p:sp>
        <p:nvSpPr>
          <p:cNvPr id="9" name="Text Placeholder 2">
            <a:extLst>
              <a:ext uri="{FF2B5EF4-FFF2-40B4-BE49-F238E27FC236}">
                <a16:creationId xmlns:a16="http://schemas.microsoft.com/office/drawing/2014/main" id="{A5B43FE7-BD2B-46AB-8B83-C76D90986143}"/>
              </a:ext>
            </a:extLst>
          </p:cNvPr>
          <p:cNvSpPr>
            <a:spLocks noGrp="1"/>
          </p:cNvSpPr>
          <p:nvPr>
            <p:ph type="body" sz="quarter" idx="14"/>
          </p:nvPr>
        </p:nvSpPr>
        <p:spPr>
          <a:xfrm>
            <a:off x="2598738" y="2960688"/>
            <a:ext cx="8712200" cy="3313112"/>
          </a:xfrm>
        </p:spPr>
        <p:txBody>
          <a:bodyPr numCol="2" spcCol="324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dirty="0"/>
          </a:p>
        </p:txBody>
      </p:sp>
      <p:sp>
        <p:nvSpPr>
          <p:cNvPr id="5" name="Date_GeneralDate" hidden="1"/>
          <p:cNvSpPr>
            <a:spLocks noGrp="1"/>
          </p:cNvSpPr>
          <p:nvPr>
            <p:ph type="dt" sz="half" idx="10"/>
          </p:nvPr>
        </p:nvSpPr>
        <p:spPr/>
        <p:txBody>
          <a:bodyPr/>
          <a:lstStyle/>
          <a:p>
            <a:fld id="{F39B309F-7E71-4C37-8803-A7091CABDE1A}" type="datetime4">
              <a:rPr lang="is-IS" smtClean="0"/>
              <a:t>21. febrúar 2022</a:t>
            </a:fld>
            <a:endParaRPr lang="is-IS" dirty="0"/>
          </a:p>
        </p:txBody>
      </p:sp>
      <p:sp>
        <p:nvSpPr>
          <p:cNvPr id="6" name="FLD_PresentationTitle" hidden="1"/>
          <p:cNvSpPr>
            <a:spLocks noGrp="1"/>
          </p:cNvSpPr>
          <p:nvPr>
            <p:ph type="ftr" sz="quarter" idx="11"/>
          </p:nvPr>
        </p:nvSpPr>
        <p:spPr/>
        <p:txBody>
          <a:bodyPr/>
          <a:lstStyle/>
          <a:p>
            <a:endParaRPr lang="is-IS" dirty="0"/>
          </a:p>
        </p:txBody>
      </p:sp>
      <p:sp>
        <p:nvSpPr>
          <p:cNvPr id="7" name="Slide Number Placeholder 6" hidden="1"/>
          <p:cNvSpPr>
            <a:spLocks noGrp="1"/>
          </p:cNvSpPr>
          <p:nvPr>
            <p:ph type="sldNum" sz="quarter" idx="12"/>
          </p:nvPr>
        </p:nvSpPr>
        <p:spPr/>
        <p:txBody>
          <a:bodyPr/>
          <a:lstStyle/>
          <a:p>
            <a:fld id="{24C8C45C-947F-4981-8B3F-4F32E973C901}" type="slidenum">
              <a:rPr lang="is-IS" smtClean="0"/>
              <a:t>‹#›</a:t>
            </a:fld>
            <a:endParaRPr lang="is-IS" dirty="0"/>
          </a:p>
        </p:txBody>
      </p:sp>
    </p:spTree>
    <p:extLst>
      <p:ext uri="{BB962C8B-B14F-4D97-AF65-F5344CB8AC3E}">
        <p14:creationId xmlns:p14="http://schemas.microsoft.com/office/powerpoint/2010/main" val="427953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3.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2.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BDC20F-BA5D-4750-9351-767D24AA039C}"/>
              </a:ext>
            </a:extLst>
          </p:cNvPr>
          <p:cNvSpPr/>
          <p:nvPr userDrawn="1"/>
        </p:nvSpPr>
        <p:spPr>
          <a:xfrm>
            <a:off x="2599200" y="0"/>
            <a:ext cx="9592800" cy="65484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is-IS" sz="2000" noProof="0" dirty="0" err="1">
              <a:solidFill>
                <a:schemeClr val="accent4"/>
              </a:solidFill>
            </a:endParaRPr>
          </a:p>
        </p:txBody>
      </p:sp>
      <p:pic>
        <p:nvPicPr>
          <p:cNvPr id="8" name="Picture 7" descr="A screenshot of a social media post&#10;&#10;Description automatically generated" hidden="1">
            <a:extLst>
              <a:ext uri="{FF2B5EF4-FFF2-40B4-BE49-F238E27FC236}">
                <a16:creationId xmlns:a16="http://schemas.microsoft.com/office/drawing/2014/main" id="{D66172F5-E819-44DD-9FF3-8E8BDF20B14A}"/>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2599137" y="1223010"/>
            <a:ext cx="8713297" cy="1308093"/>
          </a:xfrm>
          <a:prstGeom prst="rect">
            <a:avLst/>
          </a:prstGeom>
        </p:spPr>
        <p:txBody>
          <a:bodyPr vert="horz" lIns="0" tIns="0" rIns="0" bIns="0" rtlCol="0" anchor="b" anchorCtr="0">
            <a:noAutofit/>
          </a:bodyPr>
          <a:lstStyle/>
          <a:p>
            <a:r>
              <a:rPr lang="en-US"/>
              <a:t>Click to edit Master title style</a:t>
            </a:r>
            <a:endParaRPr lang="is-IS" dirty="0"/>
          </a:p>
        </p:txBody>
      </p:sp>
      <p:sp>
        <p:nvSpPr>
          <p:cNvPr id="3" name="Text Placeholder 2"/>
          <p:cNvSpPr>
            <a:spLocks noGrp="1"/>
          </p:cNvSpPr>
          <p:nvPr>
            <p:ph type="body" idx="1"/>
          </p:nvPr>
        </p:nvSpPr>
        <p:spPr>
          <a:xfrm>
            <a:off x="2599137" y="2856862"/>
            <a:ext cx="8713297" cy="3416937"/>
          </a:xfrm>
          <a:prstGeom prst="rect">
            <a:avLst/>
          </a:prstGeom>
        </p:spPr>
        <p:txBody>
          <a:bodyPr vert="horz" lIns="0" tIns="0" rIns="0" bIns="0" rtlCol="0">
            <a:noAutofit/>
          </a:bodyPr>
          <a:lstStyle/>
          <a:p>
            <a:pPr lvl="0"/>
            <a:r>
              <a:rPr lang="is-IS" noProof="0" dirty="0"/>
              <a:t>Level 1</a:t>
            </a:r>
          </a:p>
          <a:p>
            <a:pPr lvl="1"/>
            <a:r>
              <a:rPr lang="is-IS" noProof="0" dirty="0"/>
              <a:t>Level 2</a:t>
            </a:r>
          </a:p>
          <a:p>
            <a:pPr lvl="2"/>
            <a:r>
              <a:rPr lang="is-IS" noProof="0" dirty="0"/>
              <a:t>Level 3</a:t>
            </a:r>
          </a:p>
          <a:p>
            <a:pPr lvl="3"/>
            <a:r>
              <a:rPr lang="is-IS" noProof="0" dirty="0"/>
              <a:t>Level 4</a:t>
            </a:r>
          </a:p>
          <a:p>
            <a:pPr lvl="4"/>
            <a:r>
              <a:rPr lang="is-IS" noProof="0" dirty="0"/>
              <a:t>Level 5</a:t>
            </a:r>
          </a:p>
          <a:p>
            <a:pPr lvl="5"/>
            <a:r>
              <a:rPr lang="is-IS" noProof="0" dirty="0"/>
              <a:t>Level 6</a:t>
            </a:r>
          </a:p>
          <a:p>
            <a:pPr lvl="6"/>
            <a:r>
              <a:rPr lang="is-IS" noProof="0" dirty="0"/>
              <a:t>Level 7</a:t>
            </a:r>
          </a:p>
          <a:p>
            <a:pPr lvl="7"/>
            <a:r>
              <a:rPr lang="is-IS" noProof="0" dirty="0"/>
              <a:t>Level 8</a:t>
            </a:r>
          </a:p>
          <a:p>
            <a:pPr lvl="8"/>
            <a:r>
              <a:rPr lang="is-IS" noProof="0" dirty="0"/>
              <a:t>Level 9</a:t>
            </a:r>
          </a:p>
        </p:txBody>
      </p:sp>
      <p:pic>
        <p:nvPicPr>
          <p:cNvPr id="11" name="Logo name">
            <a:extLst>
              <a:ext uri="{FF2B5EF4-FFF2-40B4-BE49-F238E27FC236}">
                <a16:creationId xmlns:a16="http://schemas.microsoft.com/office/drawing/2014/main" id="{29D0AC1A-A59D-4646-A3D5-77F4C3B05100}"/>
              </a:ext>
            </a:extLst>
          </p:cNvPr>
          <p:cNvPicPr>
            <a:picLocks noChangeAspect="1"/>
          </p:cNvPicPr>
          <p:nvPr userDrawn="1"/>
        </p:nvPicPr>
        <p:blipFill>
          <a:blip r:embed="rId38">
            <a:extLst>
              <a:ext uri="{28A0092B-C50C-407E-A947-70E740481C1C}">
                <a14:useLocalDpi xmlns:a14="http://schemas.microsoft.com/office/drawing/2010/main" val="0"/>
              </a:ext>
            </a:extLst>
          </a:blip>
          <a:stretch>
            <a:fillRect/>
          </a:stretch>
        </p:blipFill>
        <p:spPr>
          <a:xfrm>
            <a:off x="9576000" y="90000"/>
            <a:ext cx="2060693" cy="465545"/>
          </a:xfrm>
          <a:prstGeom prst="rect">
            <a:avLst/>
          </a:prstGeom>
        </p:spPr>
      </p:pic>
      <p:pic>
        <p:nvPicPr>
          <p:cNvPr id="13" name="Logo flag">
            <a:extLst>
              <a:ext uri="{FF2B5EF4-FFF2-40B4-BE49-F238E27FC236}">
                <a16:creationId xmlns:a16="http://schemas.microsoft.com/office/drawing/2014/main" id="{40D7AFDA-525A-4424-A2BF-F3D23063B79D}"/>
              </a:ext>
            </a:extLst>
          </p:cNvPr>
          <p:cNvPicPr>
            <a:picLocks noChangeAspect="1"/>
          </p:cNvPicPr>
          <p:nvPr userDrawn="1"/>
        </p:nvPicPr>
        <p:blipFill>
          <a:blip r:embed="rId39">
            <a:extLst>
              <a:ext uri="{28A0092B-C50C-407E-A947-70E740481C1C}">
                <a14:useLocalDpi xmlns:a14="http://schemas.microsoft.com/office/drawing/2010/main" val="0"/>
              </a:ext>
            </a:extLst>
          </a:blip>
          <a:stretch>
            <a:fillRect/>
          </a:stretch>
        </p:blipFill>
        <p:spPr>
          <a:xfrm>
            <a:off x="1113609" y="105899"/>
            <a:ext cx="366724" cy="391784"/>
          </a:xfrm>
          <a:prstGeom prst="rect">
            <a:avLst/>
          </a:prstGeom>
        </p:spPr>
      </p:pic>
      <p:sp>
        <p:nvSpPr>
          <p:cNvPr id="4" name="Date_GeneralDate" hidden="1"/>
          <p:cNvSpPr>
            <a:spLocks noGrp="1"/>
          </p:cNvSpPr>
          <p:nvPr>
            <p:ph type="dt" sz="half" idx="2"/>
          </p:nvPr>
        </p:nvSpPr>
        <p:spPr>
          <a:xfrm>
            <a:off x="2599137" y="6468708"/>
            <a:ext cx="2401755" cy="180000"/>
          </a:xfrm>
          <a:prstGeom prst="rect">
            <a:avLst/>
          </a:prstGeom>
        </p:spPr>
        <p:txBody>
          <a:bodyPr vert="horz" lIns="0" tIns="0" rIns="0" bIns="0" rtlCol="0" anchor="b" anchorCtr="0"/>
          <a:lstStyle>
            <a:lvl1pPr algn="l">
              <a:defRPr sz="900">
                <a:solidFill>
                  <a:schemeClr val="tx1">
                    <a:lumMod val="50000"/>
                    <a:lumOff val="50000"/>
                  </a:schemeClr>
                </a:solidFill>
              </a:defRPr>
            </a:lvl1pPr>
          </a:lstStyle>
          <a:p>
            <a:fld id="{38F03CAC-15F9-4A09-98D0-DC2524C32972}" type="datetime4">
              <a:rPr lang="is-IS" smtClean="0"/>
              <a:t>21. febrúar 2022</a:t>
            </a:fld>
            <a:endParaRPr lang="is-IS" dirty="0"/>
          </a:p>
        </p:txBody>
      </p:sp>
      <p:sp>
        <p:nvSpPr>
          <p:cNvPr id="5" name="FLD_PresentationTitle" hidden="1"/>
          <p:cNvSpPr>
            <a:spLocks noGrp="1"/>
          </p:cNvSpPr>
          <p:nvPr>
            <p:ph type="ftr" sz="quarter" idx="3"/>
          </p:nvPr>
        </p:nvSpPr>
        <p:spPr>
          <a:xfrm>
            <a:off x="5665980" y="6468708"/>
            <a:ext cx="4572000" cy="180000"/>
          </a:xfrm>
          <a:prstGeom prst="rect">
            <a:avLst/>
          </a:prstGeom>
        </p:spPr>
        <p:txBody>
          <a:bodyPr vert="horz" lIns="0" tIns="0" rIns="0" bIns="0" rtlCol="0" anchor="b" anchorCtr="0"/>
          <a:lstStyle>
            <a:lvl1pPr algn="ctr">
              <a:defRPr sz="900">
                <a:solidFill>
                  <a:schemeClr val="tx1">
                    <a:lumMod val="50000"/>
                    <a:lumOff val="50000"/>
                  </a:schemeClr>
                </a:solidFill>
              </a:defRPr>
            </a:lvl1pPr>
          </a:lstStyle>
          <a:p>
            <a:endParaRPr lang="is-IS" dirty="0"/>
          </a:p>
        </p:txBody>
      </p:sp>
      <p:sp>
        <p:nvSpPr>
          <p:cNvPr id="6" name="Slide Number Placeholder 5" hidden="1"/>
          <p:cNvSpPr>
            <a:spLocks noGrp="1"/>
          </p:cNvSpPr>
          <p:nvPr>
            <p:ph type="sldNum" sz="quarter" idx="4"/>
          </p:nvPr>
        </p:nvSpPr>
        <p:spPr>
          <a:xfrm>
            <a:off x="10916018" y="6468708"/>
            <a:ext cx="394920" cy="180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24C8C45C-947F-4981-8B3F-4F32E973C901}" type="slidenum">
              <a:rPr lang="is-IS" smtClean="0"/>
              <a:pPr/>
              <a:t>‹#›</a:t>
            </a:fld>
            <a:endParaRPr lang="is-IS"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29" r:id="rId1"/>
    <p:sldLayoutId id="2147483785" r:id="rId2"/>
    <p:sldLayoutId id="2147483755" r:id="rId3"/>
    <p:sldLayoutId id="2147483756" r:id="rId4"/>
    <p:sldLayoutId id="2147483733" r:id="rId5"/>
    <p:sldLayoutId id="2147483757" r:id="rId6"/>
    <p:sldLayoutId id="2147483759" r:id="rId7"/>
    <p:sldLayoutId id="2147483732" r:id="rId8"/>
    <p:sldLayoutId id="2147483734" r:id="rId9"/>
    <p:sldLayoutId id="2147483758" r:id="rId10"/>
    <p:sldLayoutId id="2147483761" r:id="rId11"/>
    <p:sldLayoutId id="2147483768" r:id="rId12"/>
    <p:sldLayoutId id="2147483773" r:id="rId13"/>
    <p:sldLayoutId id="2147483774" r:id="rId14"/>
    <p:sldLayoutId id="2147483775" r:id="rId15"/>
    <p:sldLayoutId id="2147483769" r:id="rId16"/>
    <p:sldLayoutId id="2147483771" r:id="rId17"/>
    <p:sldLayoutId id="2147483766" r:id="rId18"/>
    <p:sldLayoutId id="2147483765" r:id="rId19"/>
    <p:sldLayoutId id="2147483764" r:id="rId20"/>
    <p:sldLayoutId id="2147483735" r:id="rId21"/>
    <p:sldLayoutId id="2147483762" r:id="rId22"/>
    <p:sldLayoutId id="2147483763" r:id="rId23"/>
    <p:sldLayoutId id="2147483776" r:id="rId24"/>
    <p:sldLayoutId id="2147483779" r:id="rId25"/>
    <p:sldLayoutId id="2147483777" r:id="rId26"/>
    <p:sldLayoutId id="2147483780" r:id="rId27"/>
    <p:sldLayoutId id="2147483778" r:id="rId28"/>
    <p:sldLayoutId id="2147483781" r:id="rId29"/>
    <p:sldLayoutId id="2147483782" r:id="rId30"/>
    <p:sldLayoutId id="2147483783" r:id="rId31"/>
    <p:sldLayoutId id="2147483784" r:id="rId32"/>
    <p:sldLayoutId id="2147483743" r:id="rId33"/>
    <p:sldLayoutId id="2147483744" r:id="rId34"/>
    <p:sldLayoutId id="2147483746" r:id="rId35"/>
  </p:sldLayoutIdLst>
  <p:hf sldNum="0" hdr="0" ftr="0" dt="0"/>
  <p:txStyles>
    <p:titleStyle>
      <a:lvl1pPr algn="l" defTabSz="914400" rtl="0" eaLnBrk="1" latinLnBrk="0" hangingPunct="1">
        <a:lnSpc>
          <a:spcPct val="99000"/>
        </a:lnSpc>
        <a:spcBef>
          <a:spcPct val="0"/>
        </a:spcBef>
        <a:buNone/>
        <a:defRPr sz="3600" kern="1200">
          <a:solidFill>
            <a:srgbClr val="1A336A"/>
          </a:solidFill>
          <a:latin typeface="FiraGO Light" panose="020B0403050000020004" pitchFamily="34" charset="0"/>
          <a:ea typeface="+mj-ea"/>
          <a:cs typeface="FiraGO Light" panose="020B0403050000020004" pitchFamily="34" charset="0"/>
        </a:defRPr>
      </a:lvl1pPr>
    </p:titleStyle>
    <p:bodyStyle>
      <a:lvl1pPr marL="288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1pPr>
      <a:lvl2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800" kern="1200">
          <a:solidFill>
            <a:srgbClr val="1A336A"/>
          </a:solidFill>
          <a:latin typeface="+mn-lt"/>
          <a:ea typeface="+mn-ea"/>
          <a:cs typeface="+mn-cs"/>
        </a:defRPr>
      </a:lvl2pPr>
      <a:lvl3pPr marL="576000" indent="-288000" algn="l" defTabSz="914400" rtl="0" eaLnBrk="1" latinLnBrk="0" hangingPunct="1">
        <a:lnSpc>
          <a:spcPct val="140000"/>
        </a:lnSpc>
        <a:spcBef>
          <a:spcPts val="0"/>
        </a:spcBef>
        <a:spcAft>
          <a:spcPts val="1000"/>
        </a:spcAft>
        <a:buFont typeface="FiraGO Light" panose="020B0403050000020004" pitchFamily="34" charset="0"/>
        <a:buChar char="−"/>
        <a:defRPr sz="1600" kern="1200">
          <a:solidFill>
            <a:srgbClr val="1A336A"/>
          </a:solidFill>
          <a:latin typeface="+mn-lt"/>
          <a:ea typeface="+mn-ea"/>
          <a:cs typeface="+mn-cs"/>
        </a:defRPr>
      </a:lvl3pPr>
      <a:lvl4pPr marL="0" indent="0" algn="l" defTabSz="914400" rtl="0" eaLnBrk="1" latinLnBrk="0" hangingPunct="1">
        <a:lnSpc>
          <a:spcPct val="140000"/>
        </a:lnSpc>
        <a:spcBef>
          <a:spcPts val="0"/>
        </a:spcBef>
        <a:spcAft>
          <a:spcPts val="1000"/>
        </a:spcAft>
        <a:buFont typeface="Arial" panose="020B0604020202020204" pitchFamily="34" charset="0"/>
        <a:buChar char="​"/>
        <a:defRPr sz="1800" b="1" kern="1200">
          <a:solidFill>
            <a:srgbClr val="1A336A"/>
          </a:solidFill>
          <a:latin typeface="FiraGO SemiBold" panose="020B0603050000020004" pitchFamily="34" charset="0"/>
          <a:ea typeface="+mn-ea"/>
          <a:cs typeface="FiraGO SemiBold" panose="020B0603050000020004" pitchFamily="34" charset="0"/>
        </a:defRPr>
      </a:lvl4pPr>
      <a:lvl5pPr marL="0" indent="0" algn="l" defTabSz="914400" rtl="0" eaLnBrk="1" latinLnBrk="0" hangingPunct="1">
        <a:lnSpc>
          <a:spcPct val="140000"/>
        </a:lnSpc>
        <a:spcBef>
          <a:spcPts val="0"/>
        </a:spcBef>
        <a:spcAft>
          <a:spcPts val="1000"/>
        </a:spcAft>
        <a:buFont typeface="Arial" panose="020B0604020202020204" pitchFamily="34" charset="0"/>
        <a:buChar char="​"/>
        <a:tabLst/>
        <a:defRPr sz="1800" kern="1200">
          <a:solidFill>
            <a:srgbClr val="1A336A"/>
          </a:solidFill>
          <a:latin typeface="+mn-lt"/>
          <a:ea typeface="+mn-ea"/>
          <a:cs typeface="+mn-cs"/>
        </a:defRPr>
      </a:lvl5pPr>
      <a:lvl6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6pPr>
      <a:lvl7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7pPr>
      <a:lvl8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a:solidFill>
            <a:srgbClr val="1A336A"/>
          </a:solidFill>
          <a:latin typeface="+mn-lt"/>
          <a:ea typeface="+mn-ea"/>
          <a:cs typeface="+mn-cs"/>
        </a:defRPr>
      </a:lvl8pPr>
      <a:lvl9pPr marL="0" indent="0" algn="l" defTabSz="914400" rtl="0" eaLnBrk="1" latinLnBrk="0" hangingPunct="1">
        <a:lnSpc>
          <a:spcPct val="140000"/>
        </a:lnSpc>
        <a:spcBef>
          <a:spcPts val="0"/>
        </a:spcBef>
        <a:spcAft>
          <a:spcPts val="1000"/>
        </a:spcAft>
        <a:buFont typeface="Arial" panose="020B0604020202020204" pitchFamily="34" charset="0"/>
        <a:buChar char="​"/>
        <a:defRPr sz="1800" b="0" kern="1200" baseline="0">
          <a:solidFill>
            <a:srgbClr val="1A336A"/>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37" userDrawn="1">
          <p15:clr>
            <a:srgbClr val="F26B43"/>
          </p15:clr>
        </p15:guide>
        <p15:guide id="2" pos="7125" userDrawn="1">
          <p15:clr>
            <a:srgbClr val="F26B43"/>
          </p15:clr>
        </p15:guide>
        <p15:guide id="3" orient="horz" pos="770" userDrawn="1">
          <p15:clr>
            <a:srgbClr val="F26B43"/>
          </p15:clr>
        </p15:guide>
        <p15:guide id="4" orient="horz" pos="1594" userDrawn="1">
          <p15:clr>
            <a:srgbClr val="F26B43"/>
          </p15:clr>
        </p15:guide>
        <p15:guide id="5" orient="horz" pos="1865" userDrawn="1">
          <p15:clr>
            <a:srgbClr val="F26B43"/>
          </p15:clr>
        </p15:guide>
        <p15:guide id="6" orient="horz" pos="39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62917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p:hf hdr="0" dt="0"/>
  <p:txStyles>
    <p:titleStyle>
      <a:lvl1pPr algn="ctr" defTabSz="354602" rtl="0" eaLnBrk="1" latinLnBrk="0" hangingPunct="1">
        <a:spcBef>
          <a:spcPct val="0"/>
        </a:spcBef>
        <a:buNone/>
        <a:defRPr sz="1224" b="1" kern="1200">
          <a:solidFill>
            <a:schemeClr val="tx1"/>
          </a:solidFill>
          <a:latin typeface="+mj-lt"/>
          <a:ea typeface="+mj-ea"/>
          <a:cs typeface="+mj-cs"/>
        </a:defRPr>
      </a:lvl1pPr>
    </p:titleStyle>
    <p:bodyStyle>
      <a:lvl1pPr marL="265952" indent="-265952" algn="l" defTabSz="354602" rtl="0" eaLnBrk="1" latinLnBrk="0" hangingPunct="1">
        <a:spcBef>
          <a:spcPct val="20000"/>
        </a:spcBef>
        <a:buFont typeface="Arial"/>
        <a:buChar char="•"/>
        <a:defRPr sz="2448" kern="1200">
          <a:solidFill>
            <a:schemeClr val="tx1"/>
          </a:solidFill>
          <a:latin typeface="+mn-lt"/>
          <a:ea typeface="+mn-ea"/>
          <a:cs typeface="+mn-cs"/>
        </a:defRPr>
      </a:lvl1pPr>
      <a:lvl2pPr marL="576228" indent="-221628" algn="l" defTabSz="354602" rtl="0" eaLnBrk="1" latinLnBrk="0" hangingPunct="1">
        <a:spcBef>
          <a:spcPct val="20000"/>
        </a:spcBef>
        <a:buFont typeface="Arial"/>
        <a:buChar char="–"/>
        <a:defRPr sz="2177" kern="1200">
          <a:solidFill>
            <a:schemeClr val="tx1"/>
          </a:solidFill>
          <a:latin typeface="+mn-lt"/>
          <a:ea typeface="+mn-ea"/>
          <a:cs typeface="+mn-cs"/>
        </a:defRPr>
      </a:lvl2pPr>
      <a:lvl3pPr marL="886506" indent="-177301" algn="l" defTabSz="354602" rtl="0" eaLnBrk="1" latinLnBrk="0" hangingPunct="1">
        <a:spcBef>
          <a:spcPct val="20000"/>
        </a:spcBef>
        <a:buFont typeface="Arial"/>
        <a:buChar char="•"/>
        <a:defRPr sz="1836" kern="1200">
          <a:solidFill>
            <a:schemeClr val="tx1"/>
          </a:solidFill>
          <a:latin typeface="+mn-lt"/>
          <a:ea typeface="+mn-ea"/>
          <a:cs typeface="+mn-cs"/>
        </a:defRPr>
      </a:lvl3pPr>
      <a:lvl4pPr marL="1241110" indent="-177301" algn="l" defTabSz="354602" rtl="0" eaLnBrk="1" latinLnBrk="0" hangingPunct="1">
        <a:spcBef>
          <a:spcPct val="20000"/>
        </a:spcBef>
        <a:buFont typeface="Arial"/>
        <a:buChar char="–"/>
        <a:defRPr sz="1565" kern="1200">
          <a:solidFill>
            <a:schemeClr val="tx1"/>
          </a:solidFill>
          <a:latin typeface="+mn-lt"/>
          <a:ea typeface="+mn-ea"/>
          <a:cs typeface="+mn-cs"/>
        </a:defRPr>
      </a:lvl4pPr>
      <a:lvl5pPr marL="1595711" indent="-177301" algn="l" defTabSz="354602" rtl="0" eaLnBrk="1" latinLnBrk="0" hangingPunct="1">
        <a:spcBef>
          <a:spcPct val="20000"/>
        </a:spcBef>
        <a:buFont typeface="Arial"/>
        <a:buChar char="»"/>
        <a:defRPr sz="1565" kern="1200">
          <a:solidFill>
            <a:schemeClr val="tx1"/>
          </a:solidFill>
          <a:latin typeface="+mn-lt"/>
          <a:ea typeface="+mn-ea"/>
          <a:cs typeface="+mn-cs"/>
        </a:defRPr>
      </a:lvl5pPr>
      <a:lvl6pPr marL="1950314" indent="-177301" algn="l" defTabSz="354602" rtl="0" eaLnBrk="1" latinLnBrk="0" hangingPunct="1">
        <a:spcBef>
          <a:spcPct val="20000"/>
        </a:spcBef>
        <a:buFont typeface="Arial"/>
        <a:buChar char="•"/>
        <a:defRPr sz="1565" kern="1200">
          <a:solidFill>
            <a:schemeClr val="tx1"/>
          </a:solidFill>
          <a:latin typeface="+mn-lt"/>
          <a:ea typeface="+mn-ea"/>
          <a:cs typeface="+mn-cs"/>
        </a:defRPr>
      </a:lvl6pPr>
      <a:lvl7pPr marL="2304917" indent="-177301" algn="l" defTabSz="354602" rtl="0" eaLnBrk="1" latinLnBrk="0" hangingPunct="1">
        <a:spcBef>
          <a:spcPct val="20000"/>
        </a:spcBef>
        <a:buFont typeface="Arial"/>
        <a:buChar char="•"/>
        <a:defRPr sz="1565" kern="1200">
          <a:solidFill>
            <a:schemeClr val="tx1"/>
          </a:solidFill>
          <a:latin typeface="+mn-lt"/>
          <a:ea typeface="+mn-ea"/>
          <a:cs typeface="+mn-cs"/>
        </a:defRPr>
      </a:lvl7pPr>
      <a:lvl8pPr marL="2659520" indent="-177301" algn="l" defTabSz="354602" rtl="0" eaLnBrk="1" latinLnBrk="0" hangingPunct="1">
        <a:spcBef>
          <a:spcPct val="20000"/>
        </a:spcBef>
        <a:buFont typeface="Arial"/>
        <a:buChar char="•"/>
        <a:defRPr sz="1565" kern="1200">
          <a:solidFill>
            <a:schemeClr val="tx1"/>
          </a:solidFill>
          <a:latin typeface="+mn-lt"/>
          <a:ea typeface="+mn-ea"/>
          <a:cs typeface="+mn-cs"/>
        </a:defRPr>
      </a:lvl8pPr>
      <a:lvl9pPr marL="3014121" indent="-177301" algn="l" defTabSz="354602" rtl="0" eaLnBrk="1" latinLnBrk="0" hangingPunct="1">
        <a:spcBef>
          <a:spcPct val="20000"/>
        </a:spcBef>
        <a:buFont typeface="Arial"/>
        <a:buChar char="•"/>
        <a:defRPr sz="1565" kern="1200">
          <a:solidFill>
            <a:schemeClr val="tx1"/>
          </a:solidFill>
          <a:latin typeface="+mn-lt"/>
          <a:ea typeface="+mn-ea"/>
          <a:cs typeface="+mn-cs"/>
        </a:defRPr>
      </a:lvl9pPr>
    </p:bodyStyle>
    <p:otherStyle>
      <a:defPPr>
        <a:defRPr lang="en-US"/>
      </a:defPPr>
      <a:lvl1pPr marL="0" algn="l" defTabSz="354602" rtl="0" eaLnBrk="1" latinLnBrk="0" hangingPunct="1">
        <a:defRPr sz="1428" kern="1200">
          <a:solidFill>
            <a:schemeClr val="tx1"/>
          </a:solidFill>
          <a:latin typeface="+mn-lt"/>
          <a:ea typeface="+mn-ea"/>
          <a:cs typeface="+mn-cs"/>
        </a:defRPr>
      </a:lvl1pPr>
      <a:lvl2pPr marL="354602" algn="l" defTabSz="354602" rtl="0" eaLnBrk="1" latinLnBrk="0" hangingPunct="1">
        <a:defRPr sz="1428" kern="1200">
          <a:solidFill>
            <a:schemeClr val="tx1"/>
          </a:solidFill>
          <a:latin typeface="+mn-lt"/>
          <a:ea typeface="+mn-ea"/>
          <a:cs typeface="+mn-cs"/>
        </a:defRPr>
      </a:lvl2pPr>
      <a:lvl3pPr marL="709205" algn="l" defTabSz="354602" rtl="0" eaLnBrk="1" latinLnBrk="0" hangingPunct="1">
        <a:defRPr sz="1428" kern="1200">
          <a:solidFill>
            <a:schemeClr val="tx1"/>
          </a:solidFill>
          <a:latin typeface="+mn-lt"/>
          <a:ea typeface="+mn-ea"/>
          <a:cs typeface="+mn-cs"/>
        </a:defRPr>
      </a:lvl3pPr>
      <a:lvl4pPr marL="1063808" algn="l" defTabSz="354602" rtl="0" eaLnBrk="1" latinLnBrk="0" hangingPunct="1">
        <a:defRPr sz="1428" kern="1200">
          <a:solidFill>
            <a:schemeClr val="tx1"/>
          </a:solidFill>
          <a:latin typeface="+mn-lt"/>
          <a:ea typeface="+mn-ea"/>
          <a:cs typeface="+mn-cs"/>
        </a:defRPr>
      </a:lvl4pPr>
      <a:lvl5pPr marL="1418410" algn="l" defTabSz="354602" rtl="0" eaLnBrk="1" latinLnBrk="0" hangingPunct="1">
        <a:defRPr sz="1428" kern="1200">
          <a:solidFill>
            <a:schemeClr val="tx1"/>
          </a:solidFill>
          <a:latin typeface="+mn-lt"/>
          <a:ea typeface="+mn-ea"/>
          <a:cs typeface="+mn-cs"/>
        </a:defRPr>
      </a:lvl5pPr>
      <a:lvl6pPr marL="1773013" algn="l" defTabSz="354602" rtl="0" eaLnBrk="1" latinLnBrk="0" hangingPunct="1">
        <a:defRPr sz="1428" kern="1200">
          <a:solidFill>
            <a:schemeClr val="tx1"/>
          </a:solidFill>
          <a:latin typeface="+mn-lt"/>
          <a:ea typeface="+mn-ea"/>
          <a:cs typeface="+mn-cs"/>
        </a:defRPr>
      </a:lvl6pPr>
      <a:lvl7pPr marL="2127615" algn="l" defTabSz="354602" rtl="0" eaLnBrk="1" latinLnBrk="0" hangingPunct="1">
        <a:defRPr sz="1428" kern="1200">
          <a:solidFill>
            <a:schemeClr val="tx1"/>
          </a:solidFill>
          <a:latin typeface="+mn-lt"/>
          <a:ea typeface="+mn-ea"/>
          <a:cs typeface="+mn-cs"/>
        </a:defRPr>
      </a:lvl7pPr>
      <a:lvl8pPr marL="2482218" algn="l" defTabSz="354602" rtl="0" eaLnBrk="1" latinLnBrk="0" hangingPunct="1">
        <a:defRPr sz="1428" kern="1200">
          <a:solidFill>
            <a:schemeClr val="tx1"/>
          </a:solidFill>
          <a:latin typeface="+mn-lt"/>
          <a:ea typeface="+mn-ea"/>
          <a:cs typeface="+mn-cs"/>
        </a:defRPr>
      </a:lvl8pPr>
      <a:lvl9pPr marL="2836820" algn="l" defTabSz="354602" rtl="0" eaLnBrk="1" latinLnBrk="0" hangingPunct="1">
        <a:defRPr sz="1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D7DD66-ED07-474C-89D3-979967CB0111}"/>
              </a:ext>
            </a:extLst>
          </p:cNvPr>
          <p:cNvSpPr txBox="1">
            <a:spLocks/>
          </p:cNvSpPr>
          <p:nvPr/>
        </p:nvSpPr>
        <p:spPr>
          <a:xfrm>
            <a:off x="132347" y="176142"/>
            <a:ext cx="10283653" cy="778852"/>
          </a:xfrm>
          <a:prstGeom prst="rect">
            <a:avLst/>
          </a:prstGeom>
        </p:spPr>
        <p:txBody>
          <a:bodyPr anchor="ctr"/>
          <a:lstStyle>
            <a:lvl1pPr algn="ctr" defTabSz="354611" rtl="0" eaLnBrk="1" latinLnBrk="0" hangingPunct="1">
              <a:spcBef>
                <a:spcPct val="0"/>
              </a:spcBef>
              <a:buNone/>
              <a:defRPr sz="4489" b="1" i="0" kern="1200">
                <a:solidFill>
                  <a:schemeClr val="tx1"/>
                </a:solidFill>
                <a:latin typeface="Carnas Light" panose="02000503000000020004" pitchFamily="50" charset="0"/>
                <a:ea typeface="+mj-ea"/>
                <a:cs typeface="+mj-cs"/>
              </a:defRPr>
            </a:lvl1pPr>
          </a:lstStyle>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2000" b="1" i="0" u="none" strike="noStrike" kern="1200" cap="none" spc="0" normalizeH="0" baseline="0" noProof="0" dirty="0">
                <a:ln>
                  <a:noFill/>
                </a:ln>
                <a:solidFill>
                  <a:srgbClr val="00467F"/>
                </a:solidFill>
                <a:effectLst/>
                <a:uLnTx/>
                <a:uFillTx/>
                <a:latin typeface="FiraGO Light" panose="020B0403050000020004" pitchFamily="34" charset="0"/>
                <a:cs typeface="FiraGO Light" panose="020B0403050000020004" pitchFamily="34" charset="0"/>
              </a:rPr>
              <a:t>LEIÐBEININGAR UM NOTKUN</a:t>
            </a:r>
          </a:p>
          <a:p>
            <a:pPr marL="0" marR="0" lvl="0" indent="0" algn="l" defTabSz="265952" rtl="0" eaLnBrk="1" fontAlgn="auto" latinLnBrk="0" hangingPunct="1">
              <a:lnSpc>
                <a:spcPct val="100000"/>
              </a:lnSpc>
              <a:spcBef>
                <a:spcPct val="0"/>
              </a:spcBef>
              <a:spcAft>
                <a:spcPts val="0"/>
              </a:spcAft>
              <a:buClrTx/>
              <a:buSzTx/>
              <a:buFontTx/>
              <a:buNone/>
              <a:tabLst/>
              <a:defRPr/>
            </a:pPr>
            <a:r>
              <a:rPr kumimoji="0" lang="is-IS" sz="1600" b="1" i="0" u="none" strike="noStrike" kern="1200" cap="none" spc="0" normalizeH="0" baseline="0" noProof="0" dirty="0">
                <a:ln>
                  <a:noFill/>
                </a:ln>
                <a:solidFill>
                  <a:srgbClr val="00467F"/>
                </a:solidFill>
                <a:effectLst/>
                <a:uLnTx/>
                <a:uFillTx/>
                <a:latin typeface="FiraGO Light" panose="020B0403050000020004" pitchFamily="34" charset="0"/>
                <a:cs typeface="FiraGO Light" panose="020B0403050000020004" pitchFamily="34" charset="0"/>
              </a:rPr>
              <a:t>VINNUBLAÐ: KYNJA- OG JAFNRÉTTISSJÓNARMIÐ</a:t>
            </a:r>
          </a:p>
        </p:txBody>
      </p:sp>
      <p:sp>
        <p:nvSpPr>
          <p:cNvPr id="7" name="Rectangle 6">
            <a:extLst>
              <a:ext uri="{FF2B5EF4-FFF2-40B4-BE49-F238E27FC236}">
                <a16:creationId xmlns:a16="http://schemas.microsoft.com/office/drawing/2014/main" id="{1534D88C-0F24-4BC0-ADFE-CBB173B14584}"/>
              </a:ext>
            </a:extLst>
          </p:cNvPr>
          <p:cNvSpPr/>
          <p:nvPr/>
        </p:nvSpPr>
        <p:spPr>
          <a:xfrm>
            <a:off x="0" y="954994"/>
            <a:ext cx="12192000" cy="533792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189"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iraGO" panose="020B0503050000020004" pitchFamily="34" charset="0"/>
              <a:ea typeface="+mn-ea"/>
              <a:cs typeface="FiraGO" panose="020B0503050000020004" pitchFamily="34" charset="0"/>
            </a:endParaRPr>
          </a:p>
        </p:txBody>
      </p:sp>
      <p:sp>
        <p:nvSpPr>
          <p:cNvPr id="23" name="Content Placeholder 22">
            <a:extLst>
              <a:ext uri="{FF2B5EF4-FFF2-40B4-BE49-F238E27FC236}">
                <a16:creationId xmlns:a16="http://schemas.microsoft.com/office/drawing/2014/main" id="{C6274C05-1F84-4A3E-92B4-ED0B625BDDC2}"/>
              </a:ext>
            </a:extLst>
          </p:cNvPr>
          <p:cNvSpPr>
            <a:spLocks noGrp="1"/>
          </p:cNvSpPr>
          <p:nvPr>
            <p:ph idx="1"/>
          </p:nvPr>
        </p:nvSpPr>
        <p:spPr>
          <a:xfrm>
            <a:off x="619895" y="1709616"/>
            <a:ext cx="4589667" cy="2449060"/>
          </a:xfrm>
        </p:spPr>
        <p:txBody>
          <a:bodyPr>
            <a:noAutofit/>
          </a:bodyPr>
          <a:lstStyle/>
          <a:p>
            <a:pPr marL="0" indent="0" algn="ctr">
              <a:spcBef>
                <a:spcPts val="0"/>
              </a:spcBef>
              <a:spcAft>
                <a:spcPts val="600"/>
              </a:spcAft>
              <a:buNone/>
            </a:pPr>
            <a:r>
              <a:rPr lang="is-IS" sz="1800" b="1" dirty="0">
                <a:solidFill>
                  <a:schemeClr val="accent5"/>
                </a:solidFill>
                <a:latin typeface="FiraGO Light" panose="020B0403050000020004" pitchFamily="34" charset="0"/>
                <a:cs typeface="FiraGO Light" panose="020B0403050000020004" pitchFamily="34" charset="0"/>
              </a:rPr>
              <a:t>MARKMIÐ:</a:t>
            </a:r>
            <a:r>
              <a:rPr lang="is-IS" sz="1800" dirty="0">
                <a:latin typeface="FiraGO Light" panose="020B0403050000020004" pitchFamily="34" charset="0"/>
                <a:cs typeface="FiraGO Light" panose="020B0403050000020004" pitchFamily="34" charset="0"/>
              </a:rPr>
              <a:t> </a:t>
            </a:r>
          </a:p>
          <a:p>
            <a:pPr marL="0" indent="0" algn="ctr">
              <a:spcBef>
                <a:spcPts val="0"/>
              </a:spcBef>
              <a:spcAft>
                <a:spcPts val="600"/>
              </a:spcAft>
              <a:buNone/>
            </a:pPr>
            <a:r>
              <a:rPr lang="is-IS" sz="1800" dirty="0">
                <a:latin typeface="FiraGO Light" panose="020B0403050000020004" pitchFamily="34" charset="0"/>
                <a:cs typeface="FiraGO Light" panose="020B0403050000020004" pitchFamily="34" charset="0"/>
              </a:rPr>
              <a:t>Markmið vinnunnar er að tryggja að stefnan sem mótuð verður viðhaldi eða stuðli að kynjajafnrétti og öðrum jafnréttissjónarmiðum. Mikilvægt er að horfa til þessara þátta við skilgreiningu lykilviðfangsefna og mótun áherslna til næstu ára, þ.e. að horfa til þess með hvaða hætti hægt sé að draga úr neikvæðum áhrifum, styrkja eða viðhalda jákvæðum áhrifum og vinna með hlutlaus.</a:t>
            </a:r>
          </a:p>
          <a:p>
            <a:pPr marL="0" indent="0" algn="ctr">
              <a:spcBef>
                <a:spcPts val="0"/>
              </a:spcBef>
              <a:spcAft>
                <a:spcPts val="600"/>
              </a:spcAft>
              <a:buNone/>
            </a:pPr>
            <a:endParaRPr lang="is-IS" sz="1800" dirty="0">
              <a:latin typeface="FiraGO" panose="020B0503050000020004" pitchFamily="34" charset="0"/>
              <a:cs typeface="FiraGO" panose="020B0503050000020004" pitchFamily="34" charset="0"/>
            </a:endParaRPr>
          </a:p>
        </p:txBody>
      </p:sp>
      <p:sp>
        <p:nvSpPr>
          <p:cNvPr id="13" name="TextBox 12">
            <a:extLst>
              <a:ext uri="{FF2B5EF4-FFF2-40B4-BE49-F238E27FC236}">
                <a16:creationId xmlns:a16="http://schemas.microsoft.com/office/drawing/2014/main" id="{DDDB94CB-D490-44B2-AD95-23440C762A03}"/>
              </a:ext>
            </a:extLst>
          </p:cNvPr>
          <p:cNvSpPr txBox="1"/>
          <p:nvPr/>
        </p:nvSpPr>
        <p:spPr>
          <a:xfrm>
            <a:off x="11467948" y="6427113"/>
            <a:ext cx="591467" cy="430887"/>
          </a:xfrm>
          <a:prstGeom prst="rect">
            <a:avLst/>
          </a:prstGeom>
          <a:noFill/>
        </p:spPr>
        <p:txBody>
          <a:bodyPr wrap="square">
            <a:spAutoFit/>
          </a:bodyPr>
          <a:lstStyle/>
          <a:p>
            <a:pPr marL="0" marR="0" lvl="0" indent="0" algn="ctr" defTabSz="457189" rtl="0" eaLnBrk="1" fontAlgn="auto" latinLnBrk="0" hangingPunct="1">
              <a:lnSpc>
                <a:spcPct val="100000"/>
              </a:lnSpc>
              <a:spcBef>
                <a:spcPts val="0"/>
              </a:spcBef>
              <a:spcAft>
                <a:spcPts val="0"/>
              </a:spcAft>
              <a:buClrTx/>
              <a:buSzTx/>
              <a:buFontTx/>
              <a:buNone/>
              <a:tabLst/>
              <a:defRPr/>
            </a:pPr>
            <a:r>
              <a:rPr lang="en-US" sz="1100" b="1" dirty="0">
                <a:solidFill>
                  <a:srgbClr val="436A94"/>
                </a:solidFill>
                <a:latin typeface="FiraGO Light" panose="020B0403050000020004" pitchFamily="34" charset="0"/>
                <a:cs typeface="FiraGO Light" panose="020B0403050000020004" pitchFamily="34" charset="0"/>
              </a:rPr>
              <a:t>3</a:t>
            </a:r>
            <a:r>
              <a:rPr kumimoji="0" lang="en-US" sz="1100" b="1" i="0" u="none" strike="noStrike" kern="1200" cap="none" spc="0" normalizeH="0" baseline="0" noProof="0" dirty="0">
                <a:ln>
                  <a:noFill/>
                </a:ln>
                <a:solidFill>
                  <a:srgbClr val="436A94"/>
                </a:solidFill>
                <a:effectLst/>
                <a:uLnTx/>
                <a:uFillTx/>
                <a:latin typeface="FiraGO Light" panose="020B0403050000020004" pitchFamily="34" charset="0"/>
                <a:cs typeface="FiraGO Light" panose="020B0403050000020004" pitchFamily="34" charset="0"/>
              </a:rPr>
              <a:t>. </a:t>
            </a:r>
            <a:r>
              <a:rPr kumimoji="0" lang="en-US" sz="1100" b="1" i="0" u="none" strike="noStrike" kern="1200" cap="none" spc="0" normalizeH="0" baseline="0" noProof="0" dirty="0" err="1">
                <a:ln>
                  <a:noFill/>
                </a:ln>
                <a:solidFill>
                  <a:srgbClr val="436A94"/>
                </a:solidFill>
                <a:effectLst/>
                <a:uLnTx/>
                <a:uFillTx/>
                <a:latin typeface="FiraGO Light" panose="020B0403050000020004" pitchFamily="34" charset="0"/>
                <a:cs typeface="FiraGO Light" panose="020B0403050000020004" pitchFamily="34" charset="0"/>
              </a:rPr>
              <a:t>útg</a:t>
            </a:r>
            <a:r>
              <a:rPr kumimoji="0" lang="en-US" sz="1100" b="1" i="0" u="none" strike="noStrike" kern="1200" cap="none" spc="0" normalizeH="0" baseline="0" noProof="0" dirty="0">
                <a:ln>
                  <a:noFill/>
                </a:ln>
                <a:solidFill>
                  <a:srgbClr val="436A94"/>
                </a:solidFill>
                <a:effectLst/>
                <a:uLnTx/>
                <a:uFillTx/>
                <a:latin typeface="FiraGO Light" panose="020B0403050000020004" pitchFamily="34" charset="0"/>
                <a:cs typeface="FiraGO Light" panose="020B0403050000020004" pitchFamily="34" charset="0"/>
              </a:rPr>
              <a:t>. 2021</a:t>
            </a:r>
          </a:p>
        </p:txBody>
      </p:sp>
      <p:sp>
        <p:nvSpPr>
          <p:cNvPr id="8" name="Content Placeholder 22">
            <a:extLst>
              <a:ext uri="{FF2B5EF4-FFF2-40B4-BE49-F238E27FC236}">
                <a16:creationId xmlns:a16="http://schemas.microsoft.com/office/drawing/2014/main" id="{D5698756-4889-43CD-854D-305459122B5B}"/>
              </a:ext>
            </a:extLst>
          </p:cNvPr>
          <p:cNvSpPr txBox="1">
            <a:spLocks/>
          </p:cNvSpPr>
          <p:nvPr/>
        </p:nvSpPr>
        <p:spPr>
          <a:xfrm>
            <a:off x="6096000" y="1725117"/>
            <a:ext cx="4589667" cy="3400556"/>
          </a:xfrm>
        </p:spPr>
        <p:txBody>
          <a:bodyPr>
            <a:noAutofit/>
          </a:bodyPr>
          <a:lstStyle>
            <a:lvl1pPr marL="265952" indent="-265952" algn="l" defTabSz="354602" rtl="0" eaLnBrk="1" latinLnBrk="0" hangingPunct="1">
              <a:spcBef>
                <a:spcPct val="20000"/>
              </a:spcBef>
              <a:buFont typeface="Arial"/>
              <a:buChar char="•"/>
              <a:defRPr sz="2448" kern="1200">
                <a:solidFill>
                  <a:schemeClr val="tx1"/>
                </a:solidFill>
                <a:latin typeface="+mn-lt"/>
                <a:ea typeface="+mn-ea"/>
                <a:cs typeface="+mn-cs"/>
              </a:defRPr>
            </a:lvl1pPr>
            <a:lvl2pPr marL="576228" indent="-221628" algn="l" defTabSz="354602" rtl="0" eaLnBrk="1" latinLnBrk="0" hangingPunct="1">
              <a:spcBef>
                <a:spcPct val="20000"/>
              </a:spcBef>
              <a:buFont typeface="Arial"/>
              <a:buChar char="–"/>
              <a:defRPr sz="2177" kern="1200">
                <a:solidFill>
                  <a:schemeClr val="tx1"/>
                </a:solidFill>
                <a:latin typeface="+mn-lt"/>
                <a:ea typeface="+mn-ea"/>
                <a:cs typeface="+mn-cs"/>
              </a:defRPr>
            </a:lvl2pPr>
            <a:lvl3pPr marL="886506" indent="-177301" algn="l" defTabSz="354602" rtl="0" eaLnBrk="1" latinLnBrk="0" hangingPunct="1">
              <a:spcBef>
                <a:spcPct val="20000"/>
              </a:spcBef>
              <a:buFont typeface="Arial"/>
              <a:buChar char="•"/>
              <a:defRPr sz="1836" kern="1200">
                <a:solidFill>
                  <a:schemeClr val="tx1"/>
                </a:solidFill>
                <a:latin typeface="+mn-lt"/>
                <a:ea typeface="+mn-ea"/>
                <a:cs typeface="+mn-cs"/>
              </a:defRPr>
            </a:lvl3pPr>
            <a:lvl4pPr marL="1241110" indent="-177301" algn="l" defTabSz="354602" rtl="0" eaLnBrk="1" latinLnBrk="0" hangingPunct="1">
              <a:spcBef>
                <a:spcPct val="20000"/>
              </a:spcBef>
              <a:buFont typeface="Arial"/>
              <a:buChar char="–"/>
              <a:defRPr sz="1565" kern="1200">
                <a:solidFill>
                  <a:schemeClr val="tx1"/>
                </a:solidFill>
                <a:latin typeface="+mn-lt"/>
                <a:ea typeface="+mn-ea"/>
                <a:cs typeface="+mn-cs"/>
              </a:defRPr>
            </a:lvl4pPr>
            <a:lvl5pPr marL="1595711" indent="-177301" algn="l" defTabSz="354602" rtl="0" eaLnBrk="1" latinLnBrk="0" hangingPunct="1">
              <a:spcBef>
                <a:spcPct val="20000"/>
              </a:spcBef>
              <a:buFont typeface="Arial"/>
              <a:buChar char="»"/>
              <a:defRPr sz="1565" kern="1200">
                <a:solidFill>
                  <a:schemeClr val="tx1"/>
                </a:solidFill>
                <a:latin typeface="+mn-lt"/>
                <a:ea typeface="+mn-ea"/>
                <a:cs typeface="+mn-cs"/>
              </a:defRPr>
            </a:lvl5pPr>
            <a:lvl6pPr marL="1950314" indent="-177301" algn="l" defTabSz="354602" rtl="0" eaLnBrk="1" latinLnBrk="0" hangingPunct="1">
              <a:spcBef>
                <a:spcPct val="20000"/>
              </a:spcBef>
              <a:buFont typeface="Arial"/>
              <a:buChar char="•"/>
              <a:defRPr sz="1565" kern="1200">
                <a:solidFill>
                  <a:schemeClr val="tx1"/>
                </a:solidFill>
                <a:latin typeface="+mn-lt"/>
                <a:ea typeface="+mn-ea"/>
                <a:cs typeface="+mn-cs"/>
              </a:defRPr>
            </a:lvl6pPr>
            <a:lvl7pPr marL="2304917" indent="-177301" algn="l" defTabSz="354602" rtl="0" eaLnBrk="1" latinLnBrk="0" hangingPunct="1">
              <a:spcBef>
                <a:spcPct val="20000"/>
              </a:spcBef>
              <a:buFont typeface="Arial"/>
              <a:buChar char="•"/>
              <a:defRPr sz="1565" kern="1200">
                <a:solidFill>
                  <a:schemeClr val="tx1"/>
                </a:solidFill>
                <a:latin typeface="+mn-lt"/>
                <a:ea typeface="+mn-ea"/>
                <a:cs typeface="+mn-cs"/>
              </a:defRPr>
            </a:lvl7pPr>
            <a:lvl8pPr marL="2659520" indent="-177301" algn="l" defTabSz="354602" rtl="0" eaLnBrk="1" latinLnBrk="0" hangingPunct="1">
              <a:spcBef>
                <a:spcPct val="20000"/>
              </a:spcBef>
              <a:buFont typeface="Arial"/>
              <a:buChar char="•"/>
              <a:defRPr sz="1565" kern="1200">
                <a:solidFill>
                  <a:schemeClr val="tx1"/>
                </a:solidFill>
                <a:latin typeface="+mn-lt"/>
                <a:ea typeface="+mn-ea"/>
                <a:cs typeface="+mn-cs"/>
              </a:defRPr>
            </a:lvl8pPr>
            <a:lvl9pPr marL="3014121" indent="-177301" algn="l" defTabSz="354602" rtl="0" eaLnBrk="1" latinLnBrk="0" hangingPunct="1">
              <a:spcBef>
                <a:spcPct val="20000"/>
              </a:spcBef>
              <a:buFont typeface="Arial"/>
              <a:buChar char="•"/>
              <a:defRPr sz="1565" kern="1200">
                <a:solidFill>
                  <a:schemeClr val="tx1"/>
                </a:solidFill>
                <a:latin typeface="+mn-lt"/>
                <a:ea typeface="+mn-ea"/>
                <a:cs typeface="+mn-cs"/>
              </a:defRPr>
            </a:lvl9pPr>
          </a:lstStyle>
          <a:p>
            <a:pPr marL="0" indent="0" algn="ctr">
              <a:spcBef>
                <a:spcPts val="0"/>
              </a:spcBef>
              <a:spcAft>
                <a:spcPts val="600"/>
              </a:spcAft>
              <a:buFont typeface="Arial"/>
              <a:buNone/>
            </a:pPr>
            <a:r>
              <a:rPr lang="is-IS" sz="1800" b="1" dirty="0">
                <a:solidFill>
                  <a:schemeClr val="accent5"/>
                </a:solidFill>
                <a:latin typeface="FiraGO Light" panose="020B0403050000020004" pitchFamily="34" charset="0"/>
                <a:cs typeface="FiraGO Light" panose="020B0403050000020004" pitchFamily="34" charset="0"/>
              </a:rPr>
              <a:t>LÝSING:</a:t>
            </a:r>
            <a:r>
              <a:rPr lang="is-IS" sz="1800" dirty="0">
                <a:latin typeface="FiraGO Light" panose="020B0403050000020004" pitchFamily="34" charset="0"/>
                <a:cs typeface="FiraGO Light" panose="020B0403050000020004" pitchFamily="34" charset="0"/>
              </a:rPr>
              <a:t> </a:t>
            </a:r>
          </a:p>
          <a:p>
            <a:pPr marL="0" indent="0" algn="ctr">
              <a:spcBef>
                <a:spcPts val="0"/>
              </a:spcBef>
              <a:spcAft>
                <a:spcPts val="600"/>
              </a:spcAft>
              <a:buFont typeface="Arial"/>
              <a:buNone/>
            </a:pPr>
            <a:r>
              <a:rPr lang="is-IS" sz="1800" dirty="0">
                <a:latin typeface="FiraGO Light" panose="020B0403050000020004" pitchFamily="34" charset="0"/>
                <a:cs typeface="FiraGO Light" panose="020B0403050000020004" pitchFamily="34" charset="0"/>
              </a:rPr>
              <a:t>Um er að ræða tvö vinnublöð. </a:t>
            </a:r>
          </a:p>
          <a:p>
            <a:pPr marL="0" indent="0" algn="ctr">
              <a:spcBef>
                <a:spcPts val="0"/>
              </a:spcBef>
              <a:spcAft>
                <a:spcPts val="600"/>
              </a:spcAft>
              <a:buFont typeface="Arial"/>
              <a:buNone/>
            </a:pPr>
            <a:r>
              <a:rPr lang="is-IS" sz="1800" dirty="0">
                <a:latin typeface="FiraGO Light" panose="020B0403050000020004" pitchFamily="34" charset="0"/>
                <a:cs typeface="FiraGO Light" panose="020B0403050000020004" pitchFamily="34" charset="0"/>
              </a:rPr>
              <a:t>Á fyrra vinnublaðinu eru staðan kortlögð með tilliti til kynjasjónarmiða annars vegar og annarra jafnréttissjónarmiða hins vegar. Dregið er fram hvort staðan sé jákvæð, hlutlaus eða neikvæð. Þetta vinnublað er fyrst og fremst hugsað sem skref í kortlagningu á stöðunni.</a:t>
            </a:r>
          </a:p>
          <a:p>
            <a:pPr marL="0" indent="0" algn="ctr">
              <a:spcBef>
                <a:spcPts val="0"/>
              </a:spcBef>
              <a:spcAft>
                <a:spcPts val="600"/>
              </a:spcAft>
              <a:buFont typeface="Arial"/>
              <a:buNone/>
            </a:pPr>
            <a:r>
              <a:rPr lang="is-IS" sz="1800" dirty="0">
                <a:latin typeface="FiraGO Light" panose="020B0403050000020004" pitchFamily="34" charset="0"/>
                <a:cs typeface="FiraGO Light" panose="020B0403050000020004" pitchFamily="34" charset="0"/>
              </a:rPr>
              <a:t>Á seinna vinnublaðinu er unnið áfram með niðurstöðuna og atriði sem fram komu flokkuð eftir viðfangsefni. Staðan dregin saman í stuttu máli og gerð grein fyrir tækifærum til úrbóta</a:t>
            </a:r>
            <a:r>
              <a:rPr lang="is-IS" sz="1800" dirty="0">
                <a:latin typeface="FiraGO" panose="020B0503050000020004" pitchFamily="34" charset="0"/>
                <a:cs typeface="FiraGO" panose="020B0503050000020004" pitchFamily="34" charset="0"/>
              </a:rPr>
              <a:t>. </a:t>
            </a:r>
            <a:r>
              <a:rPr lang="is-IS" sz="1800" dirty="0">
                <a:latin typeface="FiraGO Light" panose="020B0403050000020004" pitchFamily="34" charset="0"/>
                <a:cs typeface="FiraGO Light" panose="020B0403050000020004" pitchFamily="34" charset="0"/>
              </a:rPr>
              <a:t>Þessa töflu mætti birta í skýrslu um stöðumat og valkosti.</a:t>
            </a:r>
          </a:p>
        </p:txBody>
      </p:sp>
    </p:spTree>
    <p:extLst>
      <p:ext uri="{BB962C8B-B14F-4D97-AF65-F5344CB8AC3E}">
        <p14:creationId xmlns:p14="http://schemas.microsoft.com/office/powerpoint/2010/main" val="198722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25B97E0-0914-448D-9085-7B3A5DDBB1C2}"/>
              </a:ext>
            </a:extLst>
          </p:cNvPr>
          <p:cNvGraphicFramePr>
            <a:graphicFrameLocks noGrp="1"/>
          </p:cNvGraphicFramePr>
          <p:nvPr>
            <p:extLst>
              <p:ext uri="{D42A27DB-BD31-4B8C-83A1-F6EECF244321}">
                <p14:modId xmlns:p14="http://schemas.microsoft.com/office/powerpoint/2010/main" val="3528823643"/>
              </p:ext>
            </p:extLst>
          </p:nvPr>
        </p:nvGraphicFramePr>
        <p:xfrm>
          <a:off x="0" y="658535"/>
          <a:ext cx="12192000" cy="6199465"/>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860435304"/>
                    </a:ext>
                  </a:extLst>
                </a:gridCol>
                <a:gridCol w="3048000">
                  <a:extLst>
                    <a:ext uri="{9D8B030D-6E8A-4147-A177-3AD203B41FA5}">
                      <a16:colId xmlns:a16="http://schemas.microsoft.com/office/drawing/2014/main" val="3498968708"/>
                    </a:ext>
                  </a:extLst>
                </a:gridCol>
                <a:gridCol w="3048000">
                  <a:extLst>
                    <a:ext uri="{9D8B030D-6E8A-4147-A177-3AD203B41FA5}">
                      <a16:colId xmlns:a16="http://schemas.microsoft.com/office/drawing/2014/main" val="3239507069"/>
                    </a:ext>
                  </a:extLst>
                </a:gridCol>
                <a:gridCol w="3048000">
                  <a:extLst>
                    <a:ext uri="{9D8B030D-6E8A-4147-A177-3AD203B41FA5}">
                      <a16:colId xmlns:a16="http://schemas.microsoft.com/office/drawing/2014/main" val="629960229"/>
                    </a:ext>
                  </a:extLst>
                </a:gridCol>
              </a:tblGrid>
              <a:tr h="548958">
                <a:tc>
                  <a:txBody>
                    <a:bodyPr/>
                    <a:lstStyle/>
                    <a:p>
                      <a:pPr algn="ctr"/>
                      <a:r>
                        <a:rPr lang="is-IS" sz="1600" dirty="0">
                          <a:latin typeface="FiraGO Light" panose="020B0403050000020004" pitchFamily="34" charset="0"/>
                          <a:ea typeface="Calibri" charset="0"/>
                          <a:cs typeface="FiraGO Light" panose="020B0403050000020004" pitchFamily="34" charset="0"/>
                        </a:rPr>
                        <a:t>Staða</a:t>
                      </a:r>
                    </a:p>
                  </a:txBody>
                  <a:tcPr marL="68580" marR="68580" marT="34291" marB="34291" anchor="ctr">
                    <a:solidFill>
                      <a:srgbClr val="546783"/>
                    </a:solidFill>
                  </a:tcPr>
                </a:tc>
                <a:tc>
                  <a:txBody>
                    <a:bodyPr/>
                    <a:lstStyle/>
                    <a:p>
                      <a:pPr algn="ctr"/>
                      <a:r>
                        <a:rPr lang="is-IS" sz="1600" dirty="0">
                          <a:latin typeface="FiraGO Light" panose="020B0403050000020004" pitchFamily="34" charset="0"/>
                          <a:ea typeface="Calibri" charset="0"/>
                          <a:cs typeface="FiraGO Light" panose="020B0403050000020004" pitchFamily="34" charset="0"/>
                        </a:rPr>
                        <a:t>Jákvæð</a:t>
                      </a:r>
                    </a:p>
                  </a:txBody>
                  <a:tcPr marL="68580" marR="68580" marT="34291" marB="34291" anchor="ctr">
                    <a:solidFill>
                      <a:srgbClr val="546783"/>
                    </a:solidFill>
                  </a:tcPr>
                </a:tc>
                <a:tc>
                  <a:txBody>
                    <a:bodyPr/>
                    <a:lstStyle/>
                    <a:p>
                      <a:pPr algn="ctr"/>
                      <a:r>
                        <a:rPr lang="is-IS" sz="1600" dirty="0">
                          <a:latin typeface="FiraGO Light" panose="020B0403050000020004" pitchFamily="34" charset="0"/>
                          <a:ea typeface="Calibri" charset="0"/>
                          <a:cs typeface="FiraGO Light" panose="020B0403050000020004" pitchFamily="34" charset="0"/>
                        </a:rPr>
                        <a:t>Hlutlaus</a:t>
                      </a:r>
                    </a:p>
                  </a:txBody>
                  <a:tcPr marL="68580" marR="68580" marT="34291" marB="34291" anchor="ctr">
                    <a:solidFill>
                      <a:srgbClr val="546783"/>
                    </a:solidFill>
                  </a:tcPr>
                </a:tc>
                <a:tc>
                  <a:txBody>
                    <a:bodyPr/>
                    <a:lstStyle/>
                    <a:p>
                      <a:pPr algn="ctr"/>
                      <a:r>
                        <a:rPr lang="is-IS" sz="1600" dirty="0">
                          <a:latin typeface="FiraGO Light" panose="020B0403050000020004" pitchFamily="34" charset="0"/>
                          <a:ea typeface="Calibri" charset="0"/>
                          <a:cs typeface="FiraGO Light" panose="020B0403050000020004" pitchFamily="34" charset="0"/>
                        </a:rPr>
                        <a:t>Neikvæð</a:t>
                      </a:r>
                    </a:p>
                  </a:txBody>
                  <a:tcPr marL="68580" marR="68580" marT="34291" marB="34291" anchor="ctr">
                    <a:solidFill>
                      <a:srgbClr val="546783"/>
                    </a:solidFill>
                  </a:tcPr>
                </a:tc>
                <a:extLst>
                  <a:ext uri="{0D108BD9-81ED-4DB2-BD59-A6C34878D82A}">
                    <a16:rowId xmlns:a16="http://schemas.microsoft.com/office/drawing/2014/main" val="10000"/>
                  </a:ext>
                </a:extLst>
              </a:tr>
              <a:tr h="3152551">
                <a:tc>
                  <a:txBody>
                    <a:bodyPr/>
                    <a:lstStyle/>
                    <a:p>
                      <a:pPr marL="0" indent="0" algn="ctr">
                        <a:buFont typeface="+mj-lt"/>
                        <a:buNone/>
                      </a:pPr>
                      <a:r>
                        <a:rPr lang="is-IS" sz="1600" b="1" kern="1200" noProof="1">
                          <a:solidFill>
                            <a:schemeClr val="tx1"/>
                          </a:solidFill>
                          <a:latin typeface="FiraGO Light" panose="020B0403050000020004" pitchFamily="34" charset="0"/>
                          <a:ea typeface="Calibri" charset="0"/>
                          <a:cs typeface="FiraGO Light" panose="020B0403050000020004" pitchFamily="34" charset="0"/>
                        </a:rPr>
                        <a:t>Kynjasjónarmið</a:t>
                      </a:r>
                    </a:p>
                  </a:txBody>
                  <a:tcPr marL="68580" marR="68580" marT="34291" marB="34291" anchor="ctr">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solidFill>
                      <a:srgbClr val="EEEEEE"/>
                    </a:solidFill>
                  </a:tcPr>
                </a:tc>
                <a:extLst>
                  <a:ext uri="{0D108BD9-81ED-4DB2-BD59-A6C34878D82A}">
                    <a16:rowId xmlns:a16="http://schemas.microsoft.com/office/drawing/2014/main" val="10001"/>
                  </a:ext>
                </a:extLst>
              </a:tr>
              <a:tr h="2497956">
                <a:tc>
                  <a:txBody>
                    <a:bodyPr/>
                    <a:lstStyle/>
                    <a:p>
                      <a:pPr marL="0" indent="0" algn="ctr">
                        <a:buFont typeface="+mj-lt"/>
                        <a:buNone/>
                      </a:pPr>
                      <a:r>
                        <a:rPr lang="is-IS" sz="1600" b="1" kern="1200" noProof="1">
                          <a:solidFill>
                            <a:schemeClr val="tx1"/>
                          </a:solidFill>
                          <a:latin typeface="FiraGO Light" panose="020B0403050000020004" pitchFamily="34" charset="0"/>
                          <a:ea typeface="Calibri" charset="0"/>
                          <a:cs typeface="FiraGO Light" panose="020B0403050000020004" pitchFamily="34" charset="0"/>
                        </a:rPr>
                        <a:t>Önnur jafnréttissjónarmið</a:t>
                      </a:r>
                    </a:p>
                  </a:txBody>
                  <a:tcPr marL="68580" marR="68580" marT="34291" marB="34291" anchor="ctr">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solidFill>
                      <a:srgbClr val="EEEEEE"/>
                    </a:solidFill>
                  </a:tcPr>
                </a:tc>
                <a:extLst>
                  <a:ext uri="{0D108BD9-81ED-4DB2-BD59-A6C34878D82A}">
                    <a16:rowId xmlns:a16="http://schemas.microsoft.com/office/drawing/2014/main" val="1292949392"/>
                  </a:ext>
                </a:extLst>
              </a:tr>
            </a:tbl>
          </a:graphicData>
        </a:graphic>
      </p:graphicFrame>
      <p:sp>
        <p:nvSpPr>
          <p:cNvPr id="2" name="Rétthyrningur 1">
            <a:extLst>
              <a:ext uri="{FF2B5EF4-FFF2-40B4-BE49-F238E27FC236}">
                <a16:creationId xmlns:a16="http://schemas.microsoft.com/office/drawing/2014/main" id="{408B3EE5-4F6A-4E0E-8B76-40D5E26CA8B0}"/>
              </a:ext>
            </a:extLst>
          </p:cNvPr>
          <p:cNvSpPr/>
          <p:nvPr/>
        </p:nvSpPr>
        <p:spPr>
          <a:xfrm>
            <a:off x="67112" y="75501"/>
            <a:ext cx="5821960" cy="511728"/>
          </a:xfrm>
          <a:prstGeom prst="rect">
            <a:avLst/>
          </a:prstGeom>
          <a:noFill/>
          <a:ln>
            <a:noFill/>
          </a:ln>
          <a:effectLst>
            <a:outerShdw blurRad="50800" dist="25400" dir="2700000" sx="99000" sy="99000" algn="tl"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LID4096"/>
          </a:p>
        </p:txBody>
      </p:sp>
      <p:sp>
        <p:nvSpPr>
          <p:cNvPr id="4" name="Textarammi 3">
            <a:extLst>
              <a:ext uri="{FF2B5EF4-FFF2-40B4-BE49-F238E27FC236}">
                <a16:creationId xmlns:a16="http://schemas.microsoft.com/office/drawing/2014/main" id="{8AA45E9B-C27B-4E95-822E-3B3B00E79F2B}"/>
              </a:ext>
            </a:extLst>
          </p:cNvPr>
          <p:cNvSpPr txBox="1"/>
          <p:nvPr/>
        </p:nvSpPr>
        <p:spPr>
          <a:xfrm>
            <a:off x="33556" y="0"/>
            <a:ext cx="5117284" cy="646331"/>
          </a:xfrm>
          <a:prstGeom prst="rect">
            <a:avLst/>
          </a:prstGeom>
          <a:noFill/>
        </p:spPr>
        <p:txBody>
          <a:bodyPr wrap="square" rtlCol="0">
            <a:spAutoFit/>
          </a:bodyPr>
          <a:lstStyle/>
          <a:p>
            <a:r>
              <a:rPr lang="is-IS" dirty="0">
                <a:solidFill>
                  <a:srgbClr val="003D85"/>
                </a:solidFill>
                <a:latin typeface="FiraGO Light" panose="020B0403050000020004" pitchFamily="34" charset="0"/>
                <a:cs typeface="FiraGO Light" panose="020B0403050000020004" pitchFamily="34" charset="0"/>
              </a:rPr>
              <a:t>Kynja- og jafnréttissjónarmið </a:t>
            </a:r>
          </a:p>
          <a:p>
            <a:r>
              <a:rPr lang="is-IS" b="1" dirty="0">
                <a:solidFill>
                  <a:srgbClr val="003D85"/>
                </a:solidFill>
                <a:latin typeface="FiraGO Light" panose="020B0403050000020004" pitchFamily="34" charset="0"/>
                <a:cs typeface="FiraGO Light" panose="020B0403050000020004" pitchFamily="34" charset="0"/>
              </a:rPr>
              <a:t>VINNUBLAÐ 1 </a:t>
            </a:r>
            <a:endParaRPr lang="LID4096" b="1" dirty="0">
              <a:solidFill>
                <a:srgbClr val="003D85"/>
              </a:solidFill>
              <a:latin typeface="FiraGO Light" panose="020B0403050000020004" pitchFamily="34" charset="0"/>
              <a:cs typeface="FiraGO Light" panose="020B0403050000020004" pitchFamily="34" charset="0"/>
            </a:endParaRPr>
          </a:p>
        </p:txBody>
      </p:sp>
    </p:spTree>
    <p:extLst>
      <p:ext uri="{BB962C8B-B14F-4D97-AF65-F5344CB8AC3E}">
        <p14:creationId xmlns:p14="http://schemas.microsoft.com/office/powerpoint/2010/main" val="324093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80086052"/>
              </p:ext>
            </p:extLst>
          </p:nvPr>
        </p:nvGraphicFramePr>
        <p:xfrm>
          <a:off x="0" y="737937"/>
          <a:ext cx="12192000" cy="6330752"/>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860435304"/>
                    </a:ext>
                  </a:extLst>
                </a:gridCol>
                <a:gridCol w="3048000">
                  <a:extLst>
                    <a:ext uri="{9D8B030D-6E8A-4147-A177-3AD203B41FA5}">
                      <a16:colId xmlns:a16="http://schemas.microsoft.com/office/drawing/2014/main" val="3498968708"/>
                    </a:ext>
                  </a:extLst>
                </a:gridCol>
                <a:gridCol w="3048000">
                  <a:extLst>
                    <a:ext uri="{9D8B030D-6E8A-4147-A177-3AD203B41FA5}">
                      <a16:colId xmlns:a16="http://schemas.microsoft.com/office/drawing/2014/main" val="3239507069"/>
                    </a:ext>
                  </a:extLst>
                </a:gridCol>
                <a:gridCol w="3048000">
                  <a:extLst>
                    <a:ext uri="{9D8B030D-6E8A-4147-A177-3AD203B41FA5}">
                      <a16:colId xmlns:a16="http://schemas.microsoft.com/office/drawing/2014/main" val="629960229"/>
                    </a:ext>
                  </a:extLst>
                </a:gridCol>
              </a:tblGrid>
              <a:tr h="566276">
                <a:tc>
                  <a:txBody>
                    <a:bodyPr/>
                    <a:lstStyle/>
                    <a:p>
                      <a:pPr algn="ctr"/>
                      <a:r>
                        <a:rPr lang="is-IS" sz="1600" dirty="0">
                          <a:latin typeface="FiraGO Light" panose="020B0403050000020004" pitchFamily="34" charset="0"/>
                          <a:ea typeface="Calibri" charset="0"/>
                          <a:cs typeface="FiraGO Light" panose="020B0403050000020004" pitchFamily="34" charset="0"/>
                        </a:rPr>
                        <a:t>Staða</a:t>
                      </a:r>
                    </a:p>
                  </a:txBody>
                  <a:tcPr marL="68580" marR="68580" marT="34291" marB="34291" anchor="ctr">
                    <a:solidFill>
                      <a:srgbClr val="546783"/>
                    </a:solidFill>
                  </a:tcPr>
                </a:tc>
                <a:tc>
                  <a:txBody>
                    <a:bodyPr/>
                    <a:lstStyle/>
                    <a:p>
                      <a:pPr algn="ctr"/>
                      <a:r>
                        <a:rPr lang="is-IS" sz="1600" dirty="0">
                          <a:latin typeface="FiraGO Light" panose="020B0403050000020004" pitchFamily="34" charset="0"/>
                          <a:ea typeface="Calibri" charset="0"/>
                          <a:cs typeface="FiraGO Light" panose="020B0403050000020004" pitchFamily="34" charset="0"/>
                        </a:rPr>
                        <a:t>Jákvæð</a:t>
                      </a:r>
                    </a:p>
                  </a:txBody>
                  <a:tcPr marL="68580" marR="68580" marT="34291" marB="34291" anchor="ctr">
                    <a:solidFill>
                      <a:srgbClr val="546783"/>
                    </a:solidFill>
                  </a:tcPr>
                </a:tc>
                <a:tc>
                  <a:txBody>
                    <a:bodyPr/>
                    <a:lstStyle/>
                    <a:p>
                      <a:pPr algn="ctr"/>
                      <a:r>
                        <a:rPr lang="is-IS" sz="1600" dirty="0">
                          <a:latin typeface="FiraGO Light" panose="020B0403050000020004" pitchFamily="34" charset="0"/>
                          <a:ea typeface="Calibri" charset="0"/>
                          <a:cs typeface="FiraGO Light" panose="020B0403050000020004" pitchFamily="34" charset="0"/>
                        </a:rPr>
                        <a:t>Hlutlaus</a:t>
                      </a:r>
                    </a:p>
                  </a:txBody>
                  <a:tcPr marL="68580" marR="68580" marT="34291" marB="34291" anchor="ctr">
                    <a:solidFill>
                      <a:srgbClr val="546783"/>
                    </a:solidFill>
                  </a:tcPr>
                </a:tc>
                <a:tc>
                  <a:txBody>
                    <a:bodyPr/>
                    <a:lstStyle/>
                    <a:p>
                      <a:pPr algn="ctr"/>
                      <a:r>
                        <a:rPr lang="is-IS" sz="1600" dirty="0">
                          <a:latin typeface="FiraGO Light" panose="020B0403050000020004" pitchFamily="34" charset="0"/>
                          <a:ea typeface="Calibri" charset="0"/>
                          <a:cs typeface="FiraGO Light" panose="020B0403050000020004" pitchFamily="34" charset="0"/>
                        </a:rPr>
                        <a:t>Neikvæð</a:t>
                      </a:r>
                    </a:p>
                  </a:txBody>
                  <a:tcPr marL="68580" marR="68580" marT="34291" marB="34291" anchor="ctr">
                    <a:solidFill>
                      <a:srgbClr val="546783"/>
                    </a:solidFill>
                  </a:tcPr>
                </a:tc>
                <a:extLst>
                  <a:ext uri="{0D108BD9-81ED-4DB2-BD59-A6C34878D82A}">
                    <a16:rowId xmlns:a16="http://schemas.microsoft.com/office/drawing/2014/main" val="10000"/>
                  </a:ext>
                </a:extLst>
              </a:tr>
              <a:tr h="2882238">
                <a:tc>
                  <a:txBody>
                    <a:bodyPr/>
                    <a:lstStyle/>
                    <a:p>
                      <a:pPr marL="0" indent="0" algn="ctr">
                        <a:buFont typeface="+mj-lt"/>
                        <a:buNone/>
                      </a:pPr>
                      <a:r>
                        <a:rPr lang="is-IS" sz="1600" b="1" kern="1200" noProof="1">
                          <a:solidFill>
                            <a:schemeClr val="tx1"/>
                          </a:solidFill>
                          <a:latin typeface="FiraGO Light" panose="020B0403050000020004" pitchFamily="34" charset="0"/>
                          <a:ea typeface="Calibri" charset="0"/>
                          <a:cs typeface="FiraGO Light" panose="020B0403050000020004" pitchFamily="34" charset="0"/>
                        </a:rPr>
                        <a:t>Kynjasjónarmið</a:t>
                      </a:r>
                    </a:p>
                  </a:txBody>
                  <a:tcPr marL="68580" marR="68580" marT="34291" marB="34291" anchor="ctr">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solidFill>
                      <a:srgbClr val="EEEEEE"/>
                    </a:solidFill>
                  </a:tcPr>
                </a:tc>
                <a:extLst>
                  <a:ext uri="{0D108BD9-81ED-4DB2-BD59-A6C34878D82A}">
                    <a16:rowId xmlns:a16="http://schemas.microsoft.com/office/drawing/2014/main" val="10001"/>
                  </a:ext>
                </a:extLst>
              </a:tr>
              <a:tr h="2882238">
                <a:tc>
                  <a:txBody>
                    <a:bodyPr/>
                    <a:lstStyle/>
                    <a:p>
                      <a:pPr marL="0" indent="0" algn="ctr">
                        <a:buFont typeface="+mj-lt"/>
                        <a:buNone/>
                      </a:pPr>
                      <a:r>
                        <a:rPr lang="is-IS" sz="1600" b="1" kern="1200" noProof="1">
                          <a:solidFill>
                            <a:schemeClr val="tx1"/>
                          </a:solidFill>
                          <a:latin typeface="FiraGO Light" panose="020B0403050000020004" pitchFamily="34" charset="0"/>
                          <a:ea typeface="Calibri" charset="0"/>
                          <a:cs typeface="FiraGO Light" panose="020B0403050000020004" pitchFamily="34" charset="0"/>
                        </a:rPr>
                        <a:t>Önnur jafnréttissjónarmið</a:t>
                      </a:r>
                    </a:p>
                  </a:txBody>
                  <a:tcPr marL="68580" marR="68580" marT="34291" marB="34291" anchor="ctr">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solidFill>
                      <a:srgbClr val="EEEEEE"/>
                    </a:solidFill>
                  </a:tcPr>
                </a:tc>
                <a:extLst>
                  <a:ext uri="{0D108BD9-81ED-4DB2-BD59-A6C34878D82A}">
                    <a16:rowId xmlns:a16="http://schemas.microsoft.com/office/drawing/2014/main" val="1292949392"/>
                  </a:ext>
                </a:extLst>
              </a:tr>
            </a:tbl>
          </a:graphicData>
        </a:graphic>
      </p:graphicFrame>
      <p:sp>
        <p:nvSpPr>
          <p:cNvPr id="5" name="Title 1">
            <a:extLst>
              <a:ext uri="{FF2B5EF4-FFF2-40B4-BE49-F238E27FC236}">
                <a16:creationId xmlns:a16="http://schemas.microsoft.com/office/drawing/2014/main" id="{0581AD63-E0EB-4A03-8A35-2FB00EB0D1BA}"/>
              </a:ext>
            </a:extLst>
          </p:cNvPr>
          <p:cNvSpPr>
            <a:spLocks noGrp="1"/>
          </p:cNvSpPr>
          <p:nvPr>
            <p:ph type="title"/>
          </p:nvPr>
        </p:nvSpPr>
        <p:spPr>
          <a:xfrm>
            <a:off x="0" y="134363"/>
            <a:ext cx="12192000" cy="429276"/>
          </a:xfrm>
        </p:spPr>
        <p:txBody>
          <a:bodyPr anchor="ctr"/>
          <a:lstStyle/>
          <a:p>
            <a:pPr algn="l" defTabSz="265952"/>
            <a:r>
              <a:rPr lang="is-IS" sz="1800" dirty="0">
                <a:solidFill>
                  <a:schemeClr val="accent4"/>
                </a:solidFill>
                <a:latin typeface="FiraGO Light" panose="020B0403050000020004" pitchFamily="34" charset="0"/>
                <a:cs typeface="FiraGO Light" panose="020B0403050000020004" pitchFamily="34" charset="0"/>
              </a:rPr>
              <a:t>Kynja- og jafnréttissjónarmið - DÆMI UM VINNUBLAÐ 1: </a:t>
            </a:r>
            <a:br>
              <a:rPr lang="is-IS" sz="1800" dirty="0">
                <a:solidFill>
                  <a:schemeClr val="accent4"/>
                </a:solidFill>
                <a:latin typeface="FiraGO Light" panose="020B0403050000020004" pitchFamily="34" charset="0"/>
                <a:cs typeface="FiraGO Light" panose="020B0403050000020004" pitchFamily="34" charset="0"/>
              </a:rPr>
            </a:br>
            <a:r>
              <a:rPr lang="is-IS" sz="1800" b="0" dirty="0">
                <a:solidFill>
                  <a:schemeClr val="accent4"/>
                </a:solidFill>
                <a:latin typeface="FiraGO Light" panose="020B0403050000020004" pitchFamily="34" charset="0"/>
                <a:cs typeface="FiraGO Light" panose="020B0403050000020004" pitchFamily="34" charset="0"/>
              </a:rPr>
              <a:t>Hér er stafræn þjónusta skoðuð út frá kynja- og jafnréttissjónarmiðum</a:t>
            </a:r>
          </a:p>
        </p:txBody>
      </p:sp>
      <p:sp>
        <p:nvSpPr>
          <p:cNvPr id="6" name="TextBox 5">
            <a:extLst>
              <a:ext uri="{FF2B5EF4-FFF2-40B4-BE49-F238E27FC236}">
                <a16:creationId xmlns:a16="http://schemas.microsoft.com/office/drawing/2014/main" id="{58B1AB80-10EF-4FF8-BACE-C99663680E50}"/>
              </a:ext>
            </a:extLst>
          </p:cNvPr>
          <p:cNvSpPr txBox="1"/>
          <p:nvPr/>
        </p:nvSpPr>
        <p:spPr>
          <a:xfrm>
            <a:off x="3098604" y="1409159"/>
            <a:ext cx="2943095" cy="523220"/>
          </a:xfrm>
          <a:prstGeom prst="rect">
            <a:avLst/>
          </a:prstGeom>
          <a:noFill/>
        </p:spPr>
        <p:txBody>
          <a:bodyPr wrap="square" rtlCol="0">
            <a:spAutoFit/>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Light" panose="020B0403050000020004" pitchFamily="34" charset="0"/>
                <a:cs typeface="FiraGO Light" panose="020B0403050000020004" pitchFamily="34" charset="0"/>
              </a:rPr>
              <a:t>Notkun á stafrænni þjónustu er óháð kynjum og búsetu. </a:t>
            </a:r>
          </a:p>
        </p:txBody>
      </p:sp>
      <p:sp>
        <p:nvSpPr>
          <p:cNvPr id="7" name="TextBox 6">
            <a:extLst>
              <a:ext uri="{FF2B5EF4-FFF2-40B4-BE49-F238E27FC236}">
                <a16:creationId xmlns:a16="http://schemas.microsoft.com/office/drawing/2014/main" id="{1B563D14-3094-44D6-8D7A-2C8FC00D91A1}"/>
              </a:ext>
            </a:extLst>
          </p:cNvPr>
          <p:cNvSpPr txBox="1"/>
          <p:nvPr/>
        </p:nvSpPr>
        <p:spPr>
          <a:xfrm>
            <a:off x="6041699" y="1409159"/>
            <a:ext cx="2999871" cy="954107"/>
          </a:xfrm>
          <a:prstGeom prst="rect">
            <a:avLst/>
          </a:prstGeom>
          <a:noFill/>
        </p:spPr>
        <p:txBody>
          <a:bodyPr wrap="square" rtlCol="0">
            <a:spAutoFit/>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Light" panose="020B0403050000020004" pitchFamily="34" charset="0"/>
                <a:cs typeface="FiraGO Light" panose="020B0403050000020004" pitchFamily="34" charset="0"/>
              </a:rPr>
              <a:t>Mikið af kyngreindum gögnum liggja fyrir á málefnasviðinu, m.a. Hjá Þjóðskrá Íslands og hjá Hagstofu Íslands.</a:t>
            </a:r>
          </a:p>
        </p:txBody>
      </p:sp>
      <p:sp>
        <p:nvSpPr>
          <p:cNvPr id="8" name="TextBox 7">
            <a:extLst>
              <a:ext uri="{FF2B5EF4-FFF2-40B4-BE49-F238E27FC236}">
                <a16:creationId xmlns:a16="http://schemas.microsoft.com/office/drawing/2014/main" id="{0513F5FC-4B4E-4EE6-8705-202DE883311E}"/>
              </a:ext>
            </a:extLst>
          </p:cNvPr>
          <p:cNvSpPr txBox="1"/>
          <p:nvPr/>
        </p:nvSpPr>
        <p:spPr>
          <a:xfrm>
            <a:off x="9140302" y="1409159"/>
            <a:ext cx="2943095" cy="2677656"/>
          </a:xfrm>
          <a:prstGeom prst="rect">
            <a:avLst/>
          </a:prstGeom>
          <a:noFill/>
        </p:spPr>
        <p:txBody>
          <a:bodyPr wrap="square" rtlCol="0">
            <a:spAutoFit/>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Light" panose="020B0403050000020004" pitchFamily="34" charset="0"/>
                <a:cs typeface="FiraGO Light" panose="020B0403050000020004" pitchFamily="34" charset="0"/>
              </a:rPr>
              <a:t>Kynjahalli nemenda í tæknigreinum, á meðal kennara og stjórnenda í faginu.</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1400" b="0" i="0" u="none" strike="noStrike" kern="1200" cap="none" spc="0" normalizeH="0" baseline="0" noProof="0" dirty="0">
              <a:ln>
                <a:noFill/>
              </a:ln>
              <a:solidFill>
                <a:prstClr val="black"/>
              </a:solidFill>
              <a:effectLst/>
              <a:uLnTx/>
              <a:uFillTx/>
              <a:latin typeface="FiraGO Light" panose="020B0403050000020004" pitchFamily="34" charset="0"/>
              <a:cs typeface="FiraGO Light" panose="020B0403050000020004" pitchFamily="34" charset="0"/>
            </a:endParaRP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Light" panose="020B0403050000020004" pitchFamily="34" charset="0"/>
                <a:cs typeface="FiraGO Light" panose="020B0403050000020004" pitchFamily="34" charset="0"/>
              </a:rPr>
              <a:t>Karllæg grein. Kynjahalli starfsfólks í teymum.</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1400" b="0" i="0" u="none" strike="noStrike" kern="1200" cap="none" spc="0" normalizeH="0" baseline="0" noProof="0" dirty="0">
              <a:ln>
                <a:noFill/>
              </a:ln>
              <a:solidFill>
                <a:prstClr val="black"/>
              </a:solidFill>
              <a:effectLst/>
              <a:uLnTx/>
              <a:uFillTx/>
              <a:latin typeface="FiraGO Light" panose="020B0403050000020004" pitchFamily="34" charset="0"/>
              <a:cs typeface="FiraGO Light" panose="020B0403050000020004" pitchFamily="34" charset="0"/>
            </a:endParaRP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Light" panose="020B0403050000020004" pitchFamily="34" charset="0"/>
                <a:cs typeface="FiraGO Light" panose="020B0403050000020004" pitchFamily="34" charset="0"/>
              </a:rPr>
              <a:t>Kynjahalli við miðlun og að hluta skráningu upplýsinga úr grunnskrám (t.d. Vensl, forræði, fjölskyldunúmer).</a:t>
            </a:r>
          </a:p>
        </p:txBody>
      </p:sp>
      <p:sp>
        <p:nvSpPr>
          <p:cNvPr id="9" name="TextBox 8">
            <a:extLst>
              <a:ext uri="{FF2B5EF4-FFF2-40B4-BE49-F238E27FC236}">
                <a16:creationId xmlns:a16="http://schemas.microsoft.com/office/drawing/2014/main" id="{74606992-8538-4964-921D-B1434C8B040C}"/>
              </a:ext>
            </a:extLst>
          </p:cNvPr>
          <p:cNvSpPr txBox="1"/>
          <p:nvPr/>
        </p:nvSpPr>
        <p:spPr>
          <a:xfrm>
            <a:off x="3059129" y="4280983"/>
            <a:ext cx="2982570" cy="2031325"/>
          </a:xfrm>
          <a:prstGeom prst="rect">
            <a:avLst/>
          </a:prstGeom>
          <a:noFill/>
        </p:spPr>
        <p:txBody>
          <a:bodyPr wrap="square" rtlCol="0">
            <a:spAutoFit/>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Light" panose="020B0403050000020004" pitchFamily="34" charset="0"/>
                <a:cs typeface="FiraGO Light" panose="020B0403050000020004" pitchFamily="34" charset="0"/>
              </a:rPr>
              <a:t>Aðgengi bætt óháð búsetu.</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1400" b="0" i="0" u="none" strike="noStrike" kern="1200" cap="none" spc="0" normalizeH="0" baseline="0" noProof="0" dirty="0">
              <a:ln>
                <a:noFill/>
              </a:ln>
              <a:solidFill>
                <a:prstClr val="black"/>
              </a:solidFill>
              <a:effectLst/>
              <a:uLnTx/>
              <a:uFillTx/>
              <a:latin typeface="FiraGO Light" panose="020B0403050000020004" pitchFamily="34" charset="0"/>
              <a:cs typeface="FiraGO Light" panose="020B0403050000020004" pitchFamily="34" charset="0"/>
            </a:endParaRP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Light" panose="020B0403050000020004" pitchFamily="34" charset="0"/>
                <a:cs typeface="FiraGO Light" panose="020B0403050000020004" pitchFamily="34" charset="0"/>
              </a:rPr>
              <a:t>Aðgengi fatlaðra að stafrænni þjónustu í gegnum innleiðingu aðgengisstefnu.</a:t>
            </a: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is-IS" sz="1400" b="0" i="0" u="none" strike="noStrike" kern="1200" cap="none" spc="0" normalizeH="0" baseline="0" noProof="0" dirty="0">
              <a:ln>
                <a:noFill/>
              </a:ln>
              <a:solidFill>
                <a:prstClr val="black"/>
              </a:solidFill>
              <a:effectLst/>
              <a:uLnTx/>
              <a:uFillTx/>
              <a:latin typeface="FiraGO Light" panose="020B0403050000020004" pitchFamily="34" charset="0"/>
              <a:cs typeface="FiraGO Light" panose="020B0403050000020004" pitchFamily="34" charset="0"/>
            </a:endParaRPr>
          </a:p>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Light" panose="020B0403050000020004" pitchFamily="34" charset="0"/>
                <a:cs typeface="FiraGO Light" panose="020B0403050000020004" pitchFamily="34" charset="0"/>
              </a:rPr>
              <a:t>Aðgengi eldri borgara að upplýsingatækni í gegnum umboðskerfi ísland.is </a:t>
            </a:r>
          </a:p>
        </p:txBody>
      </p:sp>
      <p:sp>
        <p:nvSpPr>
          <p:cNvPr id="10" name="TextBox 9">
            <a:extLst>
              <a:ext uri="{FF2B5EF4-FFF2-40B4-BE49-F238E27FC236}">
                <a16:creationId xmlns:a16="http://schemas.microsoft.com/office/drawing/2014/main" id="{5CA4CBD5-A6AE-4096-8253-FB7CCD29DB14}"/>
              </a:ext>
            </a:extLst>
          </p:cNvPr>
          <p:cNvSpPr txBox="1"/>
          <p:nvPr/>
        </p:nvSpPr>
        <p:spPr>
          <a:xfrm>
            <a:off x="9140302" y="4280983"/>
            <a:ext cx="2943095" cy="954107"/>
          </a:xfrm>
          <a:prstGeom prst="rect">
            <a:avLst/>
          </a:prstGeom>
          <a:noFill/>
        </p:spPr>
        <p:txBody>
          <a:bodyPr wrap="square" rtlCol="0">
            <a:spAutoFit/>
          </a:bodyPr>
          <a:lstStyle/>
          <a:p>
            <a:pPr marL="285750" marR="0" lvl="0" indent="-285750" algn="l" defTabSz="4571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is-IS" sz="1400" b="0" i="0" u="none" strike="noStrike" kern="1200" cap="none" spc="0" normalizeH="0" baseline="0" noProof="0" dirty="0">
                <a:ln>
                  <a:noFill/>
                </a:ln>
                <a:solidFill>
                  <a:prstClr val="black"/>
                </a:solidFill>
                <a:effectLst/>
                <a:uLnTx/>
                <a:uFillTx/>
                <a:latin typeface="FiraGO Light" panose="020B0403050000020004" pitchFamily="34" charset="0"/>
                <a:cs typeface="FiraGO Light" panose="020B0403050000020004" pitchFamily="34" charset="0"/>
              </a:rPr>
              <a:t>Aðgengi erlendra ríkisborgara að stafrænni þjónustu og upplýsingum um réttindi og skyldur.</a:t>
            </a:r>
          </a:p>
        </p:txBody>
      </p:sp>
    </p:spTree>
    <p:extLst>
      <p:ext uri="{BB962C8B-B14F-4D97-AF65-F5344CB8AC3E}">
        <p14:creationId xmlns:p14="http://schemas.microsoft.com/office/powerpoint/2010/main" val="270884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25B97E0-0914-448D-9085-7B3A5DDBB1C2}"/>
              </a:ext>
            </a:extLst>
          </p:cNvPr>
          <p:cNvGraphicFramePr>
            <a:graphicFrameLocks noGrp="1"/>
          </p:cNvGraphicFramePr>
          <p:nvPr>
            <p:extLst>
              <p:ext uri="{D42A27DB-BD31-4B8C-83A1-F6EECF244321}">
                <p14:modId xmlns:p14="http://schemas.microsoft.com/office/powerpoint/2010/main" val="113048280"/>
              </p:ext>
            </p:extLst>
          </p:nvPr>
        </p:nvGraphicFramePr>
        <p:xfrm>
          <a:off x="-10319" y="655320"/>
          <a:ext cx="12212638" cy="6198486"/>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860435304"/>
                    </a:ext>
                  </a:extLst>
                </a:gridCol>
                <a:gridCol w="4468536">
                  <a:extLst>
                    <a:ext uri="{9D8B030D-6E8A-4147-A177-3AD203B41FA5}">
                      <a16:colId xmlns:a16="http://schemas.microsoft.com/office/drawing/2014/main" val="3498968708"/>
                    </a:ext>
                  </a:extLst>
                </a:gridCol>
                <a:gridCol w="4696102">
                  <a:extLst>
                    <a:ext uri="{9D8B030D-6E8A-4147-A177-3AD203B41FA5}">
                      <a16:colId xmlns:a16="http://schemas.microsoft.com/office/drawing/2014/main" val="3239507069"/>
                    </a:ext>
                  </a:extLst>
                </a:gridCol>
              </a:tblGrid>
              <a:tr h="548958">
                <a:tc>
                  <a:txBody>
                    <a:bodyPr/>
                    <a:lstStyle/>
                    <a:p>
                      <a:pPr algn="ctr"/>
                      <a:r>
                        <a:rPr lang="is-IS" sz="1600" dirty="0">
                          <a:latin typeface="FiraGO Light" panose="020B0403050000020004" pitchFamily="34" charset="0"/>
                          <a:ea typeface="Calibri" charset="0"/>
                          <a:cs typeface="FiraGO Light" panose="020B0403050000020004" pitchFamily="34" charset="0"/>
                        </a:rPr>
                        <a:t>Viðfangsefni</a:t>
                      </a:r>
                    </a:p>
                  </a:txBody>
                  <a:tcPr marL="68580" marR="68580" marT="34291" marB="34291" anchor="ctr">
                    <a:solidFill>
                      <a:srgbClr val="546783"/>
                    </a:solidFill>
                  </a:tcPr>
                </a:tc>
                <a:tc>
                  <a:txBody>
                    <a:bodyPr/>
                    <a:lstStyle/>
                    <a:p>
                      <a:pPr algn="ctr"/>
                      <a:r>
                        <a:rPr lang="is-IS" sz="1600" dirty="0">
                          <a:latin typeface="FiraGO Light" panose="020B0403050000020004" pitchFamily="34" charset="0"/>
                          <a:ea typeface="Calibri" charset="0"/>
                          <a:cs typeface="FiraGO Light" panose="020B0403050000020004" pitchFamily="34" charset="0"/>
                        </a:rPr>
                        <a:t>Staða</a:t>
                      </a:r>
                    </a:p>
                  </a:txBody>
                  <a:tcPr marL="68580" marR="68580" marT="34291" marB="34291" anchor="ctr">
                    <a:solidFill>
                      <a:srgbClr val="546783"/>
                    </a:solidFill>
                  </a:tcPr>
                </a:tc>
                <a:tc>
                  <a:txBody>
                    <a:bodyPr/>
                    <a:lstStyle/>
                    <a:p>
                      <a:pPr algn="ctr"/>
                      <a:r>
                        <a:rPr lang="is-IS" sz="1600" dirty="0">
                          <a:latin typeface="FiraGO Light" panose="020B0403050000020004" pitchFamily="34" charset="0"/>
                          <a:ea typeface="Calibri" charset="0"/>
                          <a:cs typeface="FiraGO Light" panose="020B0403050000020004" pitchFamily="34" charset="0"/>
                        </a:rPr>
                        <a:t>Tækifæri til úrbóta</a:t>
                      </a:r>
                    </a:p>
                  </a:txBody>
                  <a:tcPr marL="68580" marR="68580" marT="34291" marB="34291" anchor="ctr">
                    <a:solidFill>
                      <a:srgbClr val="546783"/>
                    </a:solidFill>
                  </a:tcPr>
                </a:tc>
                <a:extLst>
                  <a:ext uri="{0D108BD9-81ED-4DB2-BD59-A6C34878D82A}">
                    <a16:rowId xmlns:a16="http://schemas.microsoft.com/office/drawing/2014/main" val="10000"/>
                  </a:ext>
                </a:extLst>
              </a:tr>
              <a:tr h="1505366">
                <a:tc>
                  <a:txBody>
                    <a:bodyPr/>
                    <a:lstStyle/>
                    <a:p>
                      <a:pPr marL="0" indent="0" algn="ctr">
                        <a:buFont typeface="+mj-lt"/>
                        <a:buNone/>
                      </a:pPr>
                      <a:endParaRPr lang="is-IS" sz="16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nchor="ctr">
                    <a:lnB w="12700" cap="flat" cmpd="sng" algn="ctr">
                      <a:solidFill>
                        <a:schemeClr val="bg1"/>
                      </a:solidFill>
                      <a:prstDash val="solid"/>
                      <a:round/>
                      <a:headEnd type="none" w="med" len="med"/>
                      <a:tailEnd type="none" w="med" len="med"/>
                    </a:lnB>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144000" marR="144000" marT="144000" marB="144000" anchor="ctr">
                    <a:lnB w="12700" cap="flat" cmpd="sng" algn="ctr">
                      <a:solidFill>
                        <a:schemeClr val="bg1"/>
                      </a:solidFill>
                      <a:prstDash val="solid"/>
                      <a:round/>
                      <a:headEnd type="none" w="med" len="med"/>
                      <a:tailEnd type="none" w="med" len="med"/>
                    </a:lnB>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144000" marR="144000" marT="144000" marB="144000" anchor="ctr">
                    <a:lnB w="12700" cap="flat" cmpd="sng" algn="ctr">
                      <a:solidFill>
                        <a:schemeClr val="bg1"/>
                      </a:solidFill>
                      <a:prstDash val="solid"/>
                      <a:round/>
                      <a:headEnd type="none" w="med" len="med"/>
                      <a:tailEnd type="none" w="med" len="med"/>
                    </a:lnB>
                    <a:solidFill>
                      <a:srgbClr val="EEEEEE"/>
                    </a:solidFill>
                  </a:tcPr>
                </a:tc>
                <a:extLst>
                  <a:ext uri="{0D108BD9-81ED-4DB2-BD59-A6C34878D82A}">
                    <a16:rowId xmlns:a16="http://schemas.microsoft.com/office/drawing/2014/main" val="10001"/>
                  </a:ext>
                </a:extLst>
              </a:tr>
              <a:tr h="1647185">
                <a:tc>
                  <a:txBody>
                    <a:bodyPr/>
                    <a:lstStyle/>
                    <a:p>
                      <a:pPr marL="0" indent="0" algn="ctr">
                        <a:buFont typeface="+mj-lt"/>
                        <a:buNone/>
                      </a:pPr>
                      <a:endParaRPr lang="is-IS" sz="16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nchor="ctr">
                    <a:lnT w="12700" cap="flat" cmpd="sng" algn="ctr">
                      <a:solidFill>
                        <a:schemeClr val="bg1"/>
                      </a:solidFill>
                      <a:prstDash val="solid"/>
                      <a:round/>
                      <a:headEnd type="none" w="med" len="med"/>
                      <a:tailEnd type="none" w="med" len="med"/>
                    </a:lnT>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144000" marR="144000" marT="144000" marB="144000" anchor="ctr">
                    <a:lnT w="12700" cap="flat" cmpd="sng" algn="ctr">
                      <a:solidFill>
                        <a:schemeClr val="bg1"/>
                      </a:solidFill>
                      <a:prstDash val="solid"/>
                      <a:round/>
                      <a:headEnd type="none" w="med" len="med"/>
                      <a:tailEnd type="none" w="med" len="med"/>
                    </a:lnT>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144000" marR="144000" marT="144000" marB="144000" anchor="ctr">
                    <a:lnT w="12700" cap="flat" cmpd="sng" algn="ctr">
                      <a:solidFill>
                        <a:schemeClr val="bg1"/>
                      </a:solidFill>
                      <a:prstDash val="solid"/>
                      <a:round/>
                      <a:headEnd type="none" w="med" len="med"/>
                      <a:tailEnd type="none" w="med" len="med"/>
                    </a:lnT>
                    <a:solidFill>
                      <a:srgbClr val="EEEEEE"/>
                    </a:solidFill>
                  </a:tcPr>
                </a:tc>
                <a:extLst>
                  <a:ext uri="{0D108BD9-81ED-4DB2-BD59-A6C34878D82A}">
                    <a16:rowId xmlns:a16="http://schemas.microsoft.com/office/drawing/2014/main" val="3361950411"/>
                  </a:ext>
                </a:extLst>
              </a:tr>
              <a:tr h="1465131">
                <a:tc>
                  <a:txBody>
                    <a:bodyPr/>
                    <a:lstStyle/>
                    <a:p>
                      <a:pPr marL="0" indent="0" algn="ctr">
                        <a:buFont typeface="+mj-lt"/>
                        <a:buNone/>
                      </a:pPr>
                      <a:endParaRPr lang="is-IS" sz="16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nchor="ctr">
                    <a:lnB w="12700" cap="flat" cmpd="sng" algn="ctr">
                      <a:solidFill>
                        <a:schemeClr val="bg1"/>
                      </a:solidFill>
                      <a:prstDash val="solid"/>
                      <a:round/>
                      <a:headEnd type="none" w="med" len="med"/>
                      <a:tailEnd type="none" w="med" len="med"/>
                    </a:lnB>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144000" marR="144000" marT="144000" marB="144000" anchor="ctr">
                    <a:lnB w="12700" cap="flat" cmpd="sng" algn="ctr">
                      <a:solidFill>
                        <a:schemeClr val="bg1"/>
                      </a:solidFill>
                      <a:prstDash val="solid"/>
                      <a:round/>
                      <a:headEnd type="none" w="med" len="med"/>
                      <a:tailEnd type="none" w="med" len="med"/>
                    </a:lnB>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144000" marR="144000" marT="144000" marB="144000" anchor="ctr">
                    <a:lnB w="12700" cap="flat" cmpd="sng" algn="ctr">
                      <a:solidFill>
                        <a:schemeClr val="bg1"/>
                      </a:solidFill>
                      <a:prstDash val="solid"/>
                      <a:round/>
                      <a:headEnd type="none" w="med" len="med"/>
                      <a:tailEnd type="none" w="med" len="med"/>
                    </a:lnB>
                    <a:solidFill>
                      <a:srgbClr val="EEEEEE"/>
                    </a:solidFill>
                  </a:tcPr>
                </a:tc>
                <a:extLst>
                  <a:ext uri="{0D108BD9-81ED-4DB2-BD59-A6C34878D82A}">
                    <a16:rowId xmlns:a16="http://schemas.microsoft.com/office/drawing/2014/main" val="1292949392"/>
                  </a:ext>
                </a:extLst>
              </a:tr>
              <a:tr h="1031846">
                <a:tc>
                  <a:txBody>
                    <a:bodyPr/>
                    <a:lstStyle/>
                    <a:p>
                      <a:pPr marL="0" indent="0" algn="ctr">
                        <a:buFont typeface="+mj-lt"/>
                        <a:buNone/>
                      </a:pPr>
                      <a:endParaRPr lang="is-IS" sz="1600" b="1" kern="1200" noProof="1">
                        <a:solidFill>
                          <a:schemeClr val="tx1"/>
                        </a:solidFill>
                        <a:latin typeface="FiraGO Light" panose="020B0403050000020004" pitchFamily="34" charset="0"/>
                        <a:ea typeface="Calibri" charset="0"/>
                        <a:cs typeface="FiraGO Light" panose="020B0403050000020004" pitchFamily="34" charset="0"/>
                      </a:endParaRPr>
                    </a:p>
                  </a:txBody>
                  <a:tcPr marL="68580" marR="68580" marT="34291" marB="34291" anchor="ctr">
                    <a:lnT w="12700" cap="flat" cmpd="sng" algn="ctr">
                      <a:solidFill>
                        <a:schemeClr val="bg1"/>
                      </a:solidFill>
                      <a:prstDash val="solid"/>
                      <a:round/>
                      <a:headEnd type="none" w="med" len="med"/>
                      <a:tailEnd type="none" w="med" len="med"/>
                    </a:lnT>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144000" marR="144000" marT="144000" marB="144000" anchor="ctr">
                    <a:lnT w="12700" cap="flat" cmpd="sng" algn="ctr">
                      <a:solidFill>
                        <a:schemeClr val="bg1"/>
                      </a:solidFill>
                      <a:prstDash val="solid"/>
                      <a:round/>
                      <a:headEnd type="none" w="med" len="med"/>
                      <a:tailEnd type="none" w="med" len="med"/>
                    </a:lnT>
                    <a:solidFill>
                      <a:srgbClr val="EEEEEE"/>
                    </a:solidFill>
                  </a:tcPr>
                </a:tc>
                <a:tc>
                  <a:txBody>
                    <a:bodyPr/>
                    <a:lstStyle/>
                    <a:p>
                      <a:pPr marL="0" indent="0">
                        <a:buFont typeface="+mj-lt"/>
                        <a:buNone/>
                      </a:pPr>
                      <a:endParaRPr lang="is-IS" sz="1200" b="1" kern="1200" noProof="1">
                        <a:solidFill>
                          <a:schemeClr val="tx1"/>
                        </a:solidFill>
                        <a:latin typeface="FiraGO Light" panose="020B0403050000020004" pitchFamily="34" charset="0"/>
                        <a:ea typeface="Calibri" charset="0"/>
                        <a:cs typeface="FiraGO Light" panose="020B0403050000020004" pitchFamily="34" charset="0"/>
                      </a:endParaRPr>
                    </a:p>
                  </a:txBody>
                  <a:tcPr marL="144000" marR="144000" marT="144000" marB="144000" anchor="ctr">
                    <a:lnT w="12700" cap="flat" cmpd="sng" algn="ctr">
                      <a:solidFill>
                        <a:schemeClr val="bg1"/>
                      </a:solidFill>
                      <a:prstDash val="solid"/>
                      <a:round/>
                      <a:headEnd type="none" w="med" len="med"/>
                      <a:tailEnd type="none" w="med" len="med"/>
                    </a:lnT>
                    <a:solidFill>
                      <a:srgbClr val="EEEEEE"/>
                    </a:solidFill>
                  </a:tcPr>
                </a:tc>
                <a:extLst>
                  <a:ext uri="{0D108BD9-81ED-4DB2-BD59-A6C34878D82A}">
                    <a16:rowId xmlns:a16="http://schemas.microsoft.com/office/drawing/2014/main" val="4010803238"/>
                  </a:ext>
                </a:extLst>
              </a:tr>
            </a:tbl>
          </a:graphicData>
        </a:graphic>
      </p:graphicFrame>
      <p:sp>
        <p:nvSpPr>
          <p:cNvPr id="5" name="Textarammi 4">
            <a:extLst>
              <a:ext uri="{FF2B5EF4-FFF2-40B4-BE49-F238E27FC236}">
                <a16:creationId xmlns:a16="http://schemas.microsoft.com/office/drawing/2014/main" id="{7CB64C15-897B-46A4-B576-444F9F3EE860}"/>
              </a:ext>
            </a:extLst>
          </p:cNvPr>
          <p:cNvSpPr txBox="1"/>
          <p:nvPr/>
        </p:nvSpPr>
        <p:spPr>
          <a:xfrm>
            <a:off x="0" y="0"/>
            <a:ext cx="5117284" cy="646331"/>
          </a:xfrm>
          <a:prstGeom prst="rect">
            <a:avLst/>
          </a:prstGeom>
          <a:noFill/>
        </p:spPr>
        <p:txBody>
          <a:bodyPr wrap="square" rtlCol="0">
            <a:spAutoFit/>
          </a:bodyPr>
          <a:lstStyle/>
          <a:p>
            <a:r>
              <a:rPr lang="is-IS" dirty="0">
                <a:solidFill>
                  <a:srgbClr val="003D85"/>
                </a:solidFill>
                <a:latin typeface="FiraGO Light" panose="020B0403050000020004" pitchFamily="34" charset="0"/>
                <a:cs typeface="FiraGO Light" panose="020B0403050000020004" pitchFamily="34" charset="0"/>
              </a:rPr>
              <a:t>Kynja- og jafnréttissjónarmið </a:t>
            </a:r>
          </a:p>
          <a:p>
            <a:r>
              <a:rPr lang="is-IS" b="1" dirty="0">
                <a:solidFill>
                  <a:srgbClr val="003D85"/>
                </a:solidFill>
                <a:latin typeface="FiraGO Light" panose="020B0403050000020004" pitchFamily="34" charset="0"/>
                <a:cs typeface="FiraGO Light" panose="020B0403050000020004" pitchFamily="34" charset="0"/>
              </a:rPr>
              <a:t>VINNUBLAÐ 2 </a:t>
            </a:r>
            <a:endParaRPr lang="LID4096" b="1" dirty="0">
              <a:solidFill>
                <a:srgbClr val="003D85"/>
              </a:solidFill>
              <a:latin typeface="FiraGO Light" panose="020B0403050000020004" pitchFamily="34" charset="0"/>
              <a:cs typeface="FiraGO Light" panose="020B0403050000020004" pitchFamily="34" charset="0"/>
            </a:endParaRPr>
          </a:p>
        </p:txBody>
      </p:sp>
    </p:spTree>
    <p:extLst>
      <p:ext uri="{BB962C8B-B14F-4D97-AF65-F5344CB8AC3E}">
        <p14:creationId xmlns:p14="http://schemas.microsoft.com/office/powerpoint/2010/main" val="3772922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25B97E0-0914-448D-9085-7B3A5DDBB1C2}"/>
              </a:ext>
            </a:extLst>
          </p:cNvPr>
          <p:cNvGraphicFramePr>
            <a:graphicFrameLocks noGrp="1"/>
          </p:cNvGraphicFramePr>
          <p:nvPr>
            <p:extLst>
              <p:ext uri="{D42A27DB-BD31-4B8C-83A1-F6EECF244321}">
                <p14:modId xmlns:p14="http://schemas.microsoft.com/office/powerpoint/2010/main" val="2420850632"/>
              </p:ext>
            </p:extLst>
          </p:nvPr>
        </p:nvGraphicFramePr>
        <p:xfrm>
          <a:off x="0" y="630153"/>
          <a:ext cx="12212638" cy="6227847"/>
        </p:xfrm>
        <a:graphic>
          <a:graphicData uri="http://schemas.openxmlformats.org/drawingml/2006/table">
            <a:tbl>
              <a:tblPr firstRow="1" bandRow="1">
                <a:tableStyleId>{00A15C55-8517-42AA-B614-E9B94910E393}</a:tableStyleId>
              </a:tblPr>
              <a:tblGrid>
                <a:gridCol w="3048000">
                  <a:extLst>
                    <a:ext uri="{9D8B030D-6E8A-4147-A177-3AD203B41FA5}">
                      <a16:colId xmlns:a16="http://schemas.microsoft.com/office/drawing/2014/main" val="860435304"/>
                    </a:ext>
                  </a:extLst>
                </a:gridCol>
                <a:gridCol w="4468536">
                  <a:extLst>
                    <a:ext uri="{9D8B030D-6E8A-4147-A177-3AD203B41FA5}">
                      <a16:colId xmlns:a16="http://schemas.microsoft.com/office/drawing/2014/main" val="3498968708"/>
                    </a:ext>
                  </a:extLst>
                </a:gridCol>
                <a:gridCol w="4696102">
                  <a:extLst>
                    <a:ext uri="{9D8B030D-6E8A-4147-A177-3AD203B41FA5}">
                      <a16:colId xmlns:a16="http://schemas.microsoft.com/office/drawing/2014/main" val="3239507069"/>
                    </a:ext>
                  </a:extLst>
                </a:gridCol>
              </a:tblGrid>
              <a:tr h="548958">
                <a:tc>
                  <a:txBody>
                    <a:bodyPr/>
                    <a:lstStyle/>
                    <a:p>
                      <a:pPr algn="ctr"/>
                      <a:r>
                        <a:rPr lang="is-IS" sz="1600" dirty="0">
                          <a:latin typeface="FiraGO Light" panose="020B0403050000020004" pitchFamily="34" charset="0"/>
                          <a:ea typeface="Calibri" charset="0"/>
                          <a:cs typeface="FiraGO Light" panose="020B0403050000020004" pitchFamily="34" charset="0"/>
                        </a:rPr>
                        <a:t>Viðfangsefni</a:t>
                      </a:r>
                    </a:p>
                  </a:txBody>
                  <a:tcPr marL="68580" marR="68580" marT="34291" marB="34291" anchor="ctr">
                    <a:solidFill>
                      <a:srgbClr val="546783"/>
                    </a:solidFill>
                  </a:tcPr>
                </a:tc>
                <a:tc>
                  <a:txBody>
                    <a:bodyPr/>
                    <a:lstStyle/>
                    <a:p>
                      <a:pPr algn="ctr"/>
                      <a:r>
                        <a:rPr lang="is-IS" sz="1600" dirty="0">
                          <a:latin typeface="FiraGO Light" panose="020B0403050000020004" pitchFamily="34" charset="0"/>
                          <a:ea typeface="Calibri" charset="0"/>
                          <a:cs typeface="FiraGO Light" panose="020B0403050000020004" pitchFamily="34" charset="0"/>
                        </a:rPr>
                        <a:t>Staða</a:t>
                      </a:r>
                    </a:p>
                  </a:txBody>
                  <a:tcPr marL="68580" marR="68580" marT="34291" marB="34291" anchor="ctr">
                    <a:solidFill>
                      <a:srgbClr val="546783"/>
                    </a:solidFill>
                  </a:tcPr>
                </a:tc>
                <a:tc>
                  <a:txBody>
                    <a:bodyPr/>
                    <a:lstStyle/>
                    <a:p>
                      <a:pPr algn="ctr"/>
                      <a:r>
                        <a:rPr lang="is-IS" sz="1600" dirty="0">
                          <a:latin typeface="FiraGO Light" panose="020B0403050000020004" pitchFamily="34" charset="0"/>
                          <a:ea typeface="Calibri" charset="0"/>
                          <a:cs typeface="FiraGO Light" panose="020B0403050000020004" pitchFamily="34" charset="0"/>
                        </a:rPr>
                        <a:t>Tækifæri til úrbóta</a:t>
                      </a:r>
                    </a:p>
                  </a:txBody>
                  <a:tcPr marL="68580" marR="68580" marT="34291" marB="34291" anchor="ctr">
                    <a:solidFill>
                      <a:srgbClr val="546783"/>
                    </a:solidFill>
                  </a:tcPr>
                </a:tc>
                <a:extLst>
                  <a:ext uri="{0D108BD9-81ED-4DB2-BD59-A6C34878D82A}">
                    <a16:rowId xmlns:a16="http://schemas.microsoft.com/office/drawing/2014/main" val="10000"/>
                  </a:ext>
                </a:extLst>
              </a:tr>
              <a:tr h="1866093">
                <a:tc>
                  <a:txBody>
                    <a:bodyPr/>
                    <a:lstStyle/>
                    <a:p>
                      <a:pPr marL="0" indent="0" algn="ctr">
                        <a:buFont typeface="+mj-lt"/>
                        <a:buNone/>
                      </a:pPr>
                      <a:r>
                        <a:rPr lang="is-IS" sz="1600" b="1" kern="1200" noProof="1">
                          <a:solidFill>
                            <a:schemeClr val="tx1"/>
                          </a:solidFill>
                          <a:latin typeface="FiraGO Light" panose="020B0403050000020004" pitchFamily="34" charset="0"/>
                          <a:ea typeface="Calibri" charset="0"/>
                          <a:cs typeface="FiraGO Light" panose="020B0403050000020004" pitchFamily="34" charset="0"/>
                        </a:rPr>
                        <a:t>Skráning gagna</a:t>
                      </a:r>
                    </a:p>
                  </a:txBody>
                  <a:tcPr marL="68580" marR="68580" marT="34291" marB="34291" anchor="ctr">
                    <a:lnB w="12700" cap="flat" cmpd="sng" algn="ctr">
                      <a:solidFill>
                        <a:schemeClr val="bg1"/>
                      </a:solidFill>
                      <a:prstDash val="solid"/>
                      <a:round/>
                      <a:headEnd type="none" w="med" len="med"/>
                      <a:tailEnd type="none" w="med" len="med"/>
                    </a:lnB>
                    <a:solidFill>
                      <a:srgbClr val="EEEEEE"/>
                    </a:solidFill>
                  </a:tcPr>
                </a:tc>
                <a:tc>
                  <a:txBody>
                    <a:bodyPr/>
                    <a:lstStyle/>
                    <a:p>
                      <a:pPr marL="0" marR="0" lvl="0" indent="0" algn="l" defTabSz="354602" rtl="0" eaLnBrk="1" fontAlgn="auto" latinLnBrk="0" hangingPunct="1">
                        <a:lnSpc>
                          <a:spcPct val="100000"/>
                        </a:lnSpc>
                        <a:spcBef>
                          <a:spcPts val="0"/>
                        </a:spcBef>
                        <a:spcAft>
                          <a:spcPts val="0"/>
                        </a:spcAft>
                        <a:buClrTx/>
                        <a:buSzTx/>
                        <a:buFont typeface="+mj-lt"/>
                        <a:buNone/>
                        <a:tabLst/>
                        <a:defRPr/>
                      </a:pPr>
                      <a:r>
                        <a:rPr kumimoji="0" lang="is-IS" sz="1200" b="0" i="0" u="none" strike="noStrike" kern="1200" cap="none" spc="0" normalizeH="0" baseline="0" noProof="0" dirty="0">
                          <a:ln>
                            <a:noFill/>
                          </a:ln>
                          <a:solidFill>
                            <a:prstClr val="black"/>
                          </a:solidFill>
                          <a:effectLst/>
                          <a:uLnTx/>
                          <a:uFillTx/>
                          <a:latin typeface="FiraGO Light" panose="020B0403050000020004" pitchFamily="34" charset="0"/>
                          <a:ea typeface="+mn-ea"/>
                          <a:cs typeface="FiraGO Light" panose="020B0403050000020004" pitchFamily="34" charset="0"/>
                        </a:rPr>
                        <a:t>Mikið af kyngreindum gögnum liggja fyrir á málefnasviðinu, m.a. hjá Þjóðskrá Íslands og hjá Hagstofu Íslands en kynjahalli er við miðlun og að hluta skráningu upplýsinga úr grunnskrám (t.d. vensl, forræði, fjölskyldunúmer).</a:t>
                      </a:r>
                    </a:p>
                  </a:txBody>
                  <a:tcPr marL="144000" marR="144000" marT="144000" marB="144000" anchor="ctr">
                    <a:lnB w="12700" cap="flat" cmpd="sng" algn="ctr">
                      <a:solidFill>
                        <a:schemeClr val="bg1"/>
                      </a:solidFill>
                      <a:prstDash val="solid"/>
                      <a:round/>
                      <a:headEnd type="none" w="med" len="med"/>
                      <a:tailEnd type="none" w="med" len="med"/>
                    </a:lnB>
                    <a:solidFill>
                      <a:srgbClr val="EEEEEE"/>
                    </a:solidFill>
                  </a:tcPr>
                </a:tc>
                <a:tc>
                  <a:txBody>
                    <a:bodyPr/>
                    <a:lstStyle/>
                    <a:p>
                      <a:pPr marL="0" indent="0">
                        <a:buFont typeface="+mj-lt"/>
                        <a:buNone/>
                      </a:pPr>
                      <a:r>
                        <a:rPr lang="is-IS" sz="1200" b="0" kern="1200" noProof="1">
                          <a:solidFill>
                            <a:schemeClr val="tx1"/>
                          </a:solidFill>
                          <a:latin typeface="FiraGO Light" panose="020B0403050000020004" pitchFamily="34" charset="0"/>
                          <a:ea typeface="Calibri" charset="0"/>
                          <a:cs typeface="FiraGO Light" panose="020B0403050000020004" pitchFamily="34" charset="0"/>
                        </a:rPr>
                        <a:t>Tækifæri eru til að bæta skráningu á ýmsum upplýsingum í grunnskrám svo sem vensl og forræði. </a:t>
                      </a:r>
                    </a:p>
                  </a:txBody>
                  <a:tcPr marL="144000" marR="144000" marT="144000" marB="144000" anchor="ctr">
                    <a:lnB w="12700" cap="flat" cmpd="sng" algn="ctr">
                      <a:solidFill>
                        <a:schemeClr val="bg1"/>
                      </a:solidFill>
                      <a:prstDash val="solid"/>
                      <a:round/>
                      <a:headEnd type="none" w="med" len="med"/>
                      <a:tailEnd type="none" w="med" len="med"/>
                    </a:lnB>
                    <a:solidFill>
                      <a:srgbClr val="EEEEEE"/>
                    </a:solidFill>
                  </a:tcPr>
                </a:tc>
                <a:extLst>
                  <a:ext uri="{0D108BD9-81ED-4DB2-BD59-A6C34878D82A}">
                    <a16:rowId xmlns:a16="http://schemas.microsoft.com/office/drawing/2014/main" val="10001"/>
                  </a:ext>
                </a:extLst>
              </a:tr>
              <a:tr h="2030136">
                <a:tc>
                  <a:txBody>
                    <a:bodyPr/>
                    <a:lstStyle/>
                    <a:p>
                      <a:pPr marL="0" indent="0" algn="ctr">
                        <a:buFont typeface="+mj-lt"/>
                        <a:buNone/>
                      </a:pPr>
                      <a:r>
                        <a:rPr lang="is-IS" sz="1600" b="1" kern="1200" noProof="1">
                          <a:solidFill>
                            <a:schemeClr val="tx1"/>
                          </a:solidFill>
                          <a:latin typeface="FiraGO Light" panose="020B0403050000020004" pitchFamily="34" charset="0"/>
                          <a:ea typeface="Calibri" charset="0"/>
                          <a:cs typeface="FiraGO Light" panose="020B0403050000020004" pitchFamily="34" charset="0"/>
                        </a:rPr>
                        <a:t>Aðgengi að þjónustu</a:t>
                      </a:r>
                    </a:p>
                  </a:txBody>
                  <a:tcPr marL="68580" marR="68580" marT="34291" marB="34291" anchor="ctr">
                    <a:lnT w="12700" cap="flat" cmpd="sng" algn="ctr">
                      <a:solidFill>
                        <a:schemeClr val="bg1"/>
                      </a:solidFill>
                      <a:prstDash val="solid"/>
                      <a:round/>
                      <a:headEnd type="none" w="med" len="med"/>
                      <a:tailEnd type="none" w="med" len="med"/>
                    </a:lnT>
                    <a:solidFill>
                      <a:srgbClr val="EEEEEE"/>
                    </a:solidFill>
                  </a:tcPr>
                </a:tc>
                <a:tc>
                  <a:txBody>
                    <a:bodyPr/>
                    <a:lstStyle/>
                    <a:p>
                      <a:pPr marL="0" marR="0" lvl="0" indent="0" algn="l" defTabSz="354602" rtl="0" eaLnBrk="1" fontAlgn="auto" latinLnBrk="0" hangingPunct="1">
                        <a:lnSpc>
                          <a:spcPct val="100000"/>
                        </a:lnSpc>
                        <a:spcBef>
                          <a:spcPts val="0"/>
                        </a:spcBef>
                        <a:spcAft>
                          <a:spcPts val="0"/>
                        </a:spcAft>
                        <a:buClrTx/>
                        <a:buSzTx/>
                        <a:buFont typeface="+mj-lt"/>
                        <a:buNone/>
                        <a:tabLst/>
                        <a:defRPr/>
                      </a:pPr>
                      <a:r>
                        <a:rPr lang="is-IS" sz="1200" b="0" kern="1200" noProof="1">
                          <a:solidFill>
                            <a:schemeClr val="tx1"/>
                          </a:solidFill>
                          <a:latin typeface="FiraGO Light" panose="020B0403050000020004" pitchFamily="34" charset="0"/>
                          <a:ea typeface="Calibri" charset="0"/>
                          <a:cs typeface="FiraGO Light" panose="020B0403050000020004" pitchFamily="34" charset="0"/>
                        </a:rPr>
                        <a:t>Aðgengi að þjónustu er óháð kyni og búsetu. Sérstaklega er tekið tillit til fatlaðs fólks og eldri borgara í aðgengisstefnu og með umboðskerfi ísland.is. </a:t>
                      </a:r>
                      <a:r>
                        <a:rPr kumimoji="0" lang="is-IS" sz="1200" b="0" i="0" u="none" strike="noStrike" kern="1200" cap="none" spc="0" normalizeH="0" baseline="0" noProof="0" dirty="0">
                          <a:ln>
                            <a:noFill/>
                          </a:ln>
                          <a:solidFill>
                            <a:prstClr val="black"/>
                          </a:solidFill>
                          <a:effectLst/>
                          <a:uLnTx/>
                          <a:uFillTx/>
                          <a:latin typeface="FiraGO Light" panose="020B0403050000020004" pitchFamily="34" charset="0"/>
                          <a:ea typeface="+mn-ea"/>
                          <a:cs typeface="FiraGO Light" panose="020B0403050000020004" pitchFamily="34" charset="0"/>
                        </a:rPr>
                        <a:t>Áskoranir eru tengdar aðgengi erlendra ríkisborgara að stafrænni þjónustu og upplýsingum um réttindi og skyldur.</a:t>
                      </a:r>
                    </a:p>
                  </a:txBody>
                  <a:tcPr marL="144000" marR="144000" marT="144000" marB="144000" anchor="ctr">
                    <a:lnT w="12700" cap="flat" cmpd="sng" algn="ctr">
                      <a:solidFill>
                        <a:schemeClr val="bg1"/>
                      </a:solidFill>
                      <a:prstDash val="solid"/>
                      <a:round/>
                      <a:headEnd type="none" w="med" len="med"/>
                      <a:tailEnd type="none" w="med" len="med"/>
                    </a:lnT>
                    <a:solidFill>
                      <a:srgbClr val="EEEEEE"/>
                    </a:solidFill>
                  </a:tcPr>
                </a:tc>
                <a:tc>
                  <a:txBody>
                    <a:bodyPr/>
                    <a:lstStyle/>
                    <a:p>
                      <a:pPr marL="0" indent="0">
                        <a:buFont typeface="+mj-lt"/>
                        <a:buNone/>
                      </a:pPr>
                      <a:r>
                        <a:rPr lang="is-IS" sz="1200" b="0" kern="1200" noProof="1">
                          <a:solidFill>
                            <a:schemeClr val="tx1"/>
                          </a:solidFill>
                          <a:latin typeface="FiraGO Light" panose="020B0403050000020004" pitchFamily="34" charset="0"/>
                          <a:ea typeface="Calibri" charset="0"/>
                          <a:cs typeface="FiraGO Light" panose="020B0403050000020004" pitchFamily="34" charset="0"/>
                        </a:rPr>
                        <a:t>Auka þarf framboð upplýsinga á öðrum tungumálum en íslensku og kynna þjónustuna á stöðum sem erlendir ríkisborgarar eru líklegir til að sjá.</a:t>
                      </a:r>
                    </a:p>
                  </a:txBody>
                  <a:tcPr marL="144000" marR="144000" marT="144000" marB="144000" anchor="ctr">
                    <a:lnT w="12700" cap="flat" cmpd="sng" algn="ctr">
                      <a:solidFill>
                        <a:schemeClr val="bg1"/>
                      </a:solidFill>
                      <a:prstDash val="solid"/>
                      <a:round/>
                      <a:headEnd type="none" w="med" len="med"/>
                      <a:tailEnd type="none" w="med" len="med"/>
                    </a:lnT>
                    <a:solidFill>
                      <a:srgbClr val="EEEEEE"/>
                    </a:solidFill>
                  </a:tcPr>
                </a:tc>
                <a:extLst>
                  <a:ext uri="{0D108BD9-81ED-4DB2-BD59-A6C34878D82A}">
                    <a16:rowId xmlns:a16="http://schemas.microsoft.com/office/drawing/2014/main" val="3537284866"/>
                  </a:ext>
                </a:extLst>
              </a:tr>
              <a:tr h="1782660">
                <a:tc>
                  <a:txBody>
                    <a:bodyPr/>
                    <a:lstStyle/>
                    <a:p>
                      <a:pPr marL="0" indent="0" algn="ctr">
                        <a:buFont typeface="+mj-lt"/>
                        <a:buNone/>
                      </a:pPr>
                      <a:r>
                        <a:rPr lang="is-IS" sz="1600" b="1" kern="1200" noProof="1">
                          <a:solidFill>
                            <a:schemeClr val="tx1"/>
                          </a:solidFill>
                          <a:latin typeface="FiraGO Light" panose="020B0403050000020004" pitchFamily="34" charset="0"/>
                          <a:ea typeface="Calibri" charset="0"/>
                          <a:cs typeface="FiraGO Light" panose="020B0403050000020004" pitchFamily="34" charset="0"/>
                        </a:rPr>
                        <a:t>Starfsfólk</a:t>
                      </a:r>
                    </a:p>
                  </a:txBody>
                  <a:tcPr marL="68580" marR="68580" marT="34291" marB="34291" anchor="ctr">
                    <a:solidFill>
                      <a:srgbClr val="EEEEEE"/>
                    </a:solidFill>
                  </a:tcPr>
                </a:tc>
                <a:tc>
                  <a:txBody>
                    <a:bodyPr/>
                    <a:lstStyle/>
                    <a:p>
                      <a:pPr marL="0" marR="0" lvl="0" indent="0" algn="l" defTabSz="354602" rtl="0" eaLnBrk="1" fontAlgn="auto" latinLnBrk="0" hangingPunct="1">
                        <a:lnSpc>
                          <a:spcPct val="100000"/>
                        </a:lnSpc>
                        <a:spcBef>
                          <a:spcPts val="0"/>
                        </a:spcBef>
                        <a:spcAft>
                          <a:spcPts val="0"/>
                        </a:spcAft>
                        <a:buClrTx/>
                        <a:buSzTx/>
                        <a:buFont typeface="+mj-lt"/>
                        <a:buNone/>
                        <a:tabLst/>
                        <a:defRPr/>
                      </a:pPr>
                      <a:r>
                        <a:rPr kumimoji="0" lang="is-IS" sz="1200" b="0" i="0" u="none" strike="noStrike" kern="1200" cap="none" spc="0" normalizeH="0" baseline="0" noProof="0" dirty="0">
                          <a:ln>
                            <a:noFill/>
                          </a:ln>
                          <a:solidFill>
                            <a:prstClr val="black"/>
                          </a:solidFill>
                          <a:effectLst/>
                          <a:uLnTx/>
                          <a:uFillTx/>
                          <a:latin typeface="FiraGO Light" panose="020B0403050000020004" pitchFamily="34" charset="0"/>
                          <a:ea typeface="+mn-ea"/>
                          <a:cs typeface="FiraGO Light" panose="020B0403050000020004" pitchFamily="34" charset="0"/>
                        </a:rPr>
                        <a:t>Karllæg grein. Kynjahalli er á meðal starfsfólks í teymum sem vinna að stafvæðingu þjónustu. Einnig er kynjahalli á meðal nemenda í tæknigreinum, kennara og stjórnenda í faginu.</a:t>
                      </a:r>
                    </a:p>
                  </a:txBody>
                  <a:tcPr marL="144000" marR="144000" marT="144000" marB="144000" anchor="ctr">
                    <a:solidFill>
                      <a:srgbClr val="EEEEEE"/>
                    </a:solidFill>
                  </a:tcPr>
                </a:tc>
                <a:tc>
                  <a:txBody>
                    <a:bodyPr/>
                    <a:lstStyle/>
                    <a:p>
                      <a:pPr marL="0" indent="0">
                        <a:buFont typeface="+mj-lt"/>
                        <a:buNone/>
                      </a:pPr>
                      <a:r>
                        <a:rPr lang="is-IS" sz="1200" b="0" kern="1200" noProof="1">
                          <a:solidFill>
                            <a:schemeClr val="tx1"/>
                          </a:solidFill>
                          <a:latin typeface="FiraGO Light" panose="020B0403050000020004" pitchFamily="34" charset="0"/>
                          <a:ea typeface="Calibri" charset="0"/>
                          <a:cs typeface="FiraGO Light" panose="020B0403050000020004" pitchFamily="34" charset="0"/>
                        </a:rPr>
                        <a:t>Leggja mætti áherslu á fjölbreytileika teyma í útboðum vegna vinnu við stafvæðingu þjónustu.</a:t>
                      </a:r>
                    </a:p>
                  </a:txBody>
                  <a:tcPr marL="144000" marR="144000" marT="144000" marB="144000" anchor="ctr">
                    <a:solidFill>
                      <a:srgbClr val="EEEEEE"/>
                    </a:solidFill>
                  </a:tcPr>
                </a:tc>
                <a:extLst>
                  <a:ext uri="{0D108BD9-81ED-4DB2-BD59-A6C34878D82A}">
                    <a16:rowId xmlns:a16="http://schemas.microsoft.com/office/drawing/2014/main" val="1292949392"/>
                  </a:ext>
                </a:extLst>
              </a:tr>
            </a:tbl>
          </a:graphicData>
        </a:graphic>
      </p:graphicFrame>
      <p:sp>
        <p:nvSpPr>
          <p:cNvPr id="4" name="Title 1">
            <a:extLst>
              <a:ext uri="{FF2B5EF4-FFF2-40B4-BE49-F238E27FC236}">
                <a16:creationId xmlns:a16="http://schemas.microsoft.com/office/drawing/2014/main" id="{EF847579-D135-4756-AC27-2F51588F7639}"/>
              </a:ext>
            </a:extLst>
          </p:cNvPr>
          <p:cNvSpPr>
            <a:spLocks noGrp="1"/>
          </p:cNvSpPr>
          <p:nvPr>
            <p:ph type="title"/>
          </p:nvPr>
        </p:nvSpPr>
        <p:spPr>
          <a:xfrm>
            <a:off x="0" y="134363"/>
            <a:ext cx="12192000" cy="429276"/>
          </a:xfrm>
        </p:spPr>
        <p:txBody>
          <a:bodyPr anchor="ctr"/>
          <a:lstStyle/>
          <a:p>
            <a:pPr algn="l" defTabSz="265952"/>
            <a:r>
              <a:rPr lang="is-IS" sz="1800" dirty="0">
                <a:solidFill>
                  <a:schemeClr val="accent4"/>
                </a:solidFill>
                <a:latin typeface="FiraGO Light" panose="020B0403050000020004" pitchFamily="34" charset="0"/>
                <a:cs typeface="FiraGO Light" panose="020B0403050000020004" pitchFamily="34" charset="0"/>
              </a:rPr>
              <a:t>Kynja- og jafnréttissjónarmið - DÆMI UM VINNUBLAÐ 2: </a:t>
            </a:r>
            <a:br>
              <a:rPr lang="is-IS" sz="1800" dirty="0">
                <a:solidFill>
                  <a:schemeClr val="accent4"/>
                </a:solidFill>
                <a:latin typeface="FiraGO Light" panose="020B0403050000020004" pitchFamily="34" charset="0"/>
                <a:cs typeface="FiraGO Light" panose="020B0403050000020004" pitchFamily="34" charset="0"/>
              </a:rPr>
            </a:br>
            <a:r>
              <a:rPr lang="is-IS" sz="1800" b="0" dirty="0">
                <a:solidFill>
                  <a:schemeClr val="accent4"/>
                </a:solidFill>
                <a:latin typeface="FiraGO Light" panose="020B0403050000020004" pitchFamily="34" charset="0"/>
                <a:cs typeface="FiraGO Light" panose="020B0403050000020004" pitchFamily="34" charset="0"/>
              </a:rPr>
              <a:t>Hér er stafræn þjónusta skoðuð út frá kynja- og jafnréttissjónarmiðum</a:t>
            </a:r>
          </a:p>
        </p:txBody>
      </p:sp>
    </p:spTree>
    <p:extLst>
      <p:ext uri="{BB962C8B-B14F-4D97-AF65-F5344CB8AC3E}">
        <p14:creationId xmlns:p14="http://schemas.microsoft.com/office/powerpoint/2010/main" val="1671564495"/>
      </p:ext>
    </p:extLst>
  </p:cSld>
  <p:clrMapOvr>
    <a:masterClrMapping/>
  </p:clrMapOvr>
</p:sld>
</file>

<file path=ppt/theme/theme1.xml><?xml version="1.0" encoding="utf-8"?>
<a:theme xmlns:a="http://schemas.openxmlformats.org/drawingml/2006/main" name="Icelandic Ministry of Finance PowerPoint Template">
  <a:themeElements>
    <a:clrScheme name="Skyblue">
      <a:dk1>
        <a:sysClr val="windowText" lastClr="000000"/>
      </a:dk1>
      <a:lt1>
        <a:sysClr val="window" lastClr="FFFFFF"/>
      </a:lt1>
      <a:dk2>
        <a:srgbClr val="003D85"/>
      </a:dk2>
      <a:lt2>
        <a:srgbClr val="4E8ECC"/>
      </a:lt2>
      <a:accent1>
        <a:srgbClr val="C8DEF6"/>
      </a:accent1>
      <a:accent2>
        <a:srgbClr val="A0CBEA"/>
      </a:accent2>
      <a:accent3>
        <a:srgbClr val="4E8ECC"/>
      </a:accent3>
      <a:accent4>
        <a:srgbClr val="003D85"/>
      </a:accent4>
      <a:accent5>
        <a:srgbClr val="1A336A"/>
      </a:accent5>
      <a:accent6>
        <a:srgbClr val="CA003B"/>
      </a:accent6>
      <a:hlink>
        <a:srgbClr val="0563C1"/>
      </a:hlink>
      <a:folHlink>
        <a:srgbClr val="954F72"/>
      </a:folHlink>
    </a:clrScheme>
    <a:fontScheme name="Icelandic Ministry of Finance and Economic Affairs">
      <a:majorFont>
        <a:latin typeface="FiraGO Light"/>
        <a:ea typeface=""/>
        <a:cs typeface=""/>
      </a:majorFont>
      <a:minorFont>
        <a:latin typeface="FiraG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3D85"/>
        </a:solidFill>
        <a:ln>
          <a:solidFill>
            <a:srgbClr val="003D85"/>
          </a:solidFill>
        </a:ln>
      </a:spPr>
      <a:bodyPr lIns="72000" tIns="36000" rIns="72000" bIns="36000"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800" dirty="0" smtClean="0"/>
        </a:defPPr>
      </a:lstStyle>
    </a:txDef>
  </a:objectDefaults>
  <a:extraClrSchemeLst/>
  <a:extLst>
    <a:ext uri="{05A4C25C-085E-4340-85A3-A5531E510DB2}">
      <thm15:themeFamily xmlns:thm15="http://schemas.microsoft.com/office/thememl/2012/main" name="Blank.potx" id="{CD0C0CD5-F43E-4722-AF80-5331CCBC8A4B}" vid="{8849E504-EFFF-48FF-BDE8-0B83A5A5C6B7}"/>
    </a:ext>
  </a:extLst>
</a:theme>
</file>

<file path=ppt/theme/theme2.xml><?xml version="1.0" encoding="utf-8"?>
<a:theme xmlns:a="http://schemas.openxmlformats.org/drawingml/2006/main" name="Forsíður">
  <a:themeElements>
    <a:clrScheme name="Custom 11">
      <a:dk1>
        <a:sysClr val="windowText" lastClr="000000"/>
      </a:dk1>
      <a:lt1>
        <a:sysClr val="window" lastClr="FFFFFF"/>
      </a:lt1>
      <a:dk2>
        <a:srgbClr val="1F497D"/>
      </a:dk2>
      <a:lt2>
        <a:srgbClr val="EEECE1"/>
      </a:lt2>
      <a:accent1>
        <a:srgbClr val="B4002E"/>
      </a:accent1>
      <a:accent2>
        <a:srgbClr val="00958F"/>
      </a:accent2>
      <a:accent3>
        <a:srgbClr val="E9A713"/>
      </a:accent3>
      <a:accent4>
        <a:srgbClr val="00467F"/>
      </a:accent4>
      <a:accent5>
        <a:srgbClr val="000000"/>
      </a:accent5>
      <a:accent6>
        <a:srgbClr val="D8D8D8"/>
      </a:accent6>
      <a:hlink>
        <a:srgbClr val="0000FF"/>
      </a:hlink>
      <a:folHlink>
        <a:srgbClr val="800080"/>
      </a:folHlink>
    </a:clrScheme>
    <a:fontScheme name="Capacent">
      <a:majorFont>
        <a:latin typeface="Carnas"/>
        <a:ea typeface=""/>
        <a:cs typeface=""/>
      </a:majorFont>
      <a:minorFont>
        <a:latin typeface="Carna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blurRad="50800" dist="25400" dir="2700000" sx="99000" sy="99000" algn="tl" rotWithShape="0">
            <a:srgbClr val="000000">
              <a:alpha val="30000"/>
            </a:srgbClr>
          </a:outerShdw>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pPr>
      <a:bodyPr/>
      <a:lstStyle/>
      <a:style>
        <a:lnRef idx="1">
          <a:schemeClr val="accent2"/>
        </a:lnRef>
        <a:fillRef idx="0">
          <a:schemeClr val="accent2"/>
        </a:fillRef>
        <a:effectRef idx="0">
          <a:schemeClr val="accent2"/>
        </a:effectRef>
        <a:fontRef idx="minor">
          <a:schemeClr val="tx1"/>
        </a:fontRef>
      </a:style>
    </a:lnDef>
    <a:txDef>
      <a:spPr>
        <a:noFill/>
      </a:spPr>
      <a:bodyPr wrap="none" rtlCol="0">
        <a:spAutoFit/>
      </a:bodyPr>
      <a:lstStyle>
        <a:defPPr>
          <a:defRPr sz="1000"/>
        </a:defPPr>
      </a:lstStyle>
    </a:txDef>
  </a:objectDefaults>
  <a:extraClrSchemeLst/>
  <a:extLst>
    <a:ext uri="{05A4C25C-085E-4340-85A3-A5531E510DB2}">
      <thm15:themeFamily xmlns:thm15="http://schemas.microsoft.com/office/thememl/2012/main" name="531-FO PPT sniðmát [Read-Only]" id="{2AA645D7-A4A4-4B39-B75C-A52ECFC7AF27}" vid="{1560ECD1-0BE7-444B-B1A0-99491ADA214C}"/>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2" ma:contentTypeDescription="Create a new document." ma:contentTypeScope="" ma:versionID="1e92d6ae70b68f72463d06338aae10c1">
  <xsd:schema xmlns:xsd="http://www.w3.org/2001/XMLSchema" xmlns:xs="http://www.w3.org/2001/XMLSchema" xmlns:p="http://schemas.microsoft.com/office/2006/metadata/properties" xmlns:ns2="a2136bab-dc0a-4432-b245-68a21579025f" targetNamespace="http://schemas.microsoft.com/office/2006/metadata/properties" ma:root="true" ma:fieldsID="98a8534f20c073c9ecf86f3c7bf4b128" ns2:_="">
    <xsd:import namespace="a2136bab-dc0a-4432-b245-68a21579025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2D0F752-CAF0-4E0D-B05E-0F86BE1A04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136bab-dc0a-4432-b245-68a2157902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095CAF-F46A-4CB4-BE31-4E66ABFA104E}">
  <ds:schemaRefs>
    <ds:schemaRef ds:uri="http://schemas.microsoft.com/sharepoint/v3/contenttype/forms"/>
  </ds:schemaRefs>
</ds:datastoreItem>
</file>

<file path=customXml/itemProps3.xml><?xml version="1.0" encoding="utf-8"?>
<ds:datastoreItem xmlns:ds="http://schemas.openxmlformats.org/officeDocument/2006/customXml" ds:itemID="{21C2717A-9B8D-4BAD-B492-55EF2937CE3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613</Words>
  <Application>Microsoft Office PowerPoint</Application>
  <PresentationFormat>Víðskjár</PresentationFormat>
  <Paragraphs>58</Paragraphs>
  <Slides>5</Slides>
  <Notes>2</Notes>
  <HiddenSlides>0</HiddenSlides>
  <MMClips>0</MMClips>
  <ScaleCrop>false</ScaleCrop>
  <HeadingPairs>
    <vt:vector size="6" baseType="variant">
      <vt:variant>
        <vt:lpstr>Notaðar leturgerðir</vt:lpstr>
      </vt:variant>
      <vt:variant>
        <vt:i4>8</vt:i4>
      </vt:variant>
      <vt:variant>
        <vt:lpstr>Þema</vt:lpstr>
      </vt:variant>
      <vt:variant>
        <vt:i4>2</vt:i4>
      </vt:variant>
      <vt:variant>
        <vt:lpstr>Skyggnutitlar</vt:lpstr>
      </vt:variant>
      <vt:variant>
        <vt:i4>5</vt:i4>
      </vt:variant>
    </vt:vector>
  </HeadingPairs>
  <TitlesOfParts>
    <vt:vector size="15" baseType="lpstr">
      <vt:lpstr>Arial</vt:lpstr>
      <vt:lpstr>Carnas Light</vt:lpstr>
      <vt:lpstr>FiraGO SemiBold</vt:lpstr>
      <vt:lpstr>Calibri</vt:lpstr>
      <vt:lpstr>Times New Roman</vt:lpstr>
      <vt:lpstr>Carnas</vt:lpstr>
      <vt:lpstr>FiraGO Light</vt:lpstr>
      <vt:lpstr>FiraGO</vt:lpstr>
      <vt:lpstr>Icelandic Ministry of Finance PowerPoint Template</vt:lpstr>
      <vt:lpstr>Forsíður</vt:lpstr>
      <vt:lpstr>PowerPoint-kynning</vt:lpstr>
      <vt:lpstr>PowerPoint-kynning</vt:lpstr>
      <vt:lpstr>Kynja- og jafnréttissjónarmið - DÆMI UM VINNUBLAÐ 1:  Hér er stafræn þjónusta skoðuð út frá kynja- og jafnréttissjónarmiðum</vt:lpstr>
      <vt:lpstr>PowerPoint-kynning</vt:lpstr>
      <vt:lpstr>Kynja- og jafnréttissjónarmið - DÆMI UM VINNUBLAÐ 2:  Hér er stafræn þjónusta skoðuð út frá kynja- og jafnréttissjónarmiðum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2020-09-22T14:54:59Z</dcterms:created>
  <dcterms:modified xsi:type="dcterms:W3CDTF">2022-02-21T10:56:03Z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0x0101001C91AEC1185B1A40B8C22CFA6E75963B</vt:lpwstr>
  </property>
</Properties>
</file>