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 id="2147483786" r:id="rId5"/>
  </p:sldMasterIdLst>
  <p:notesMasterIdLst>
    <p:notesMasterId r:id="rId9"/>
  </p:notesMasterIdLst>
  <p:handoutMasterIdLst>
    <p:handoutMasterId r:id="rId10"/>
  </p:handoutMasterIdLst>
  <p:sldIdLst>
    <p:sldId id="730" r:id="rId6"/>
    <p:sldId id="674" r:id="rId7"/>
    <p:sldId id="757"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FiraGO Light" panose="020B0403050000020004" pitchFamily="34" charset="0"/>
      <p:regular r:id="rId15"/>
      <p:italic r:id="rId16"/>
    </p:embeddedFont>
    <p:embeddedFont>
      <p:font typeface="FiraGO SemiBold" panose="020B0603050000020004" pitchFamily="34" charset="0"/>
      <p:bold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A336A"/>
    <a:srgbClr val="003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5BAC4-44A0-4661-A9B5-AC9DE3F62133}" v="1" dt="2020-10-05T08:50:10.868"/>
  </p1510:revLst>
</p1510:revInfo>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88523" autoAdjust="0"/>
  </p:normalViewPr>
  <p:slideViewPr>
    <p:cSldViewPr snapToGrid="0" showGuides="1">
      <p:cViewPr varScale="1">
        <p:scale>
          <a:sx n="98" d="100"/>
          <a:sy n="98" d="100"/>
        </p:scale>
        <p:origin x="96" y="3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07/11/2020</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07/11/2020</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s-IS" dirty="0"/>
              <a:t>ath. </a:t>
            </a:r>
            <a:r>
              <a:rPr lang="is-IS" dirty="0" err="1"/>
              <a:t>Patrick</a:t>
            </a:r>
            <a:r>
              <a:rPr lang="is-IS" dirty="0"/>
              <a:t> </a:t>
            </a:r>
            <a:r>
              <a:rPr lang="is-IS" dirty="0" err="1"/>
              <a:t>Lencioni</a:t>
            </a:r>
            <a:r>
              <a:rPr lang="is-IS" dirty="0"/>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2D3515-DAB6-4F56-B3EF-6EC351C85F21}" type="slidenum">
              <a:rPr kumimoji="0" lang="is-I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is-I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735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11" Type="http://schemas.openxmlformats.org/officeDocument/2006/relationships/image" Target="../media/image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Base colo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2" name="Rectangle 11">
            <a:extLst>
              <a:ext uri="{FF2B5EF4-FFF2-40B4-BE49-F238E27FC236}">
                <a16:creationId xmlns:a16="http://schemas.microsoft.com/office/drawing/2014/main" id="{71A7D5ED-DA70-45B1-9BF7-EBDAEFCD6F51}"/>
              </a:ext>
            </a:extLst>
          </p:cNvPr>
          <p:cNvSpPr/>
          <p:nvPr userDrawn="1"/>
        </p:nvSpPr>
        <p:spPr>
          <a:xfrm>
            <a:off x="2599200" y="0"/>
            <a:ext cx="959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3289519"/>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233" y="5655412"/>
            <a:ext cx="4137808"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3DE32688-D769-4E05-B492-FC7FA666408B}" type="datetime4">
              <a:rPr lang="is-IS" smtClean="0"/>
              <a:t>7. nóvember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7069129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is-IS" noProof="0" dirty="0"/>
          </a:p>
        </p:txBody>
      </p:sp>
      <p:sp>
        <p:nvSpPr>
          <p:cNvPr id="9" name="Text Placeholder 2">
            <a:extLst>
              <a:ext uri="{FF2B5EF4-FFF2-40B4-BE49-F238E27FC236}">
                <a16:creationId xmlns:a16="http://schemas.microsoft.com/office/drawing/2014/main" id="{36D60108-C44A-4875-A915-D921E990BF86}"/>
              </a:ext>
            </a:extLst>
          </p:cNvPr>
          <p:cNvSpPr>
            <a:spLocks noGrp="1"/>
          </p:cNvSpPr>
          <p:nvPr>
            <p:ph type="body" sz="quarter" idx="14"/>
          </p:nvPr>
        </p:nvSpPr>
        <p:spPr>
          <a:xfrm>
            <a:off x="2598738" y="2960688"/>
            <a:ext cx="8712200" cy="3313112"/>
          </a:xfrm>
        </p:spPr>
        <p:txBody>
          <a:bodyPr numCol="1" spcCol="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8523E199-DEFA-41B5-82D4-B94DC275F2A3}" type="datetime4">
              <a:rPr lang="is-IS" noProof="0" smtClean="0"/>
              <a:t>7.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190254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 Small image">
    <p:spTree>
      <p:nvGrpSpPr>
        <p:cNvPr id="1" name=""/>
        <p:cNvGrpSpPr/>
        <p:nvPr/>
      </p:nvGrpSpPr>
      <p:grpSpPr>
        <a:xfrm>
          <a:off x="0" y="0"/>
          <a:ext cx="0" cy="0"/>
          <a:chOff x="0" y="0"/>
          <a:chExt cx="0" cy="0"/>
        </a:xfrm>
      </p:grpSpPr>
      <p:sp>
        <p:nvSpPr>
          <p:cNvPr id="2" name="Title 1"/>
          <p:cNvSpPr>
            <a:spLocks noGrp="1"/>
          </p:cNvSpPr>
          <p:nvPr>
            <p:ph type="title"/>
          </p:nvPr>
        </p:nvSpPr>
        <p:spPr>
          <a:xfrm>
            <a:off x="3484880" y="1222375"/>
            <a:ext cx="7827554"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3484880" y="2530475"/>
            <a:ext cx="782605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259652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C04396AD-6AC9-4F09-A224-B3B0C12281F6}" type="datetime4">
              <a:rPr lang="is-IS" noProof="0" smtClean="0"/>
              <a:t>7.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642230529"/>
      </p:ext>
    </p:extLst>
  </p:cSld>
  <p:clrMapOvr>
    <a:masterClrMapping/>
  </p:clrMapOvr>
  <p:extLst>
    <p:ext uri="{DCECCB84-F9BA-43D5-87BE-67443E8EF086}">
      <p15:sldGuideLst xmlns:p15="http://schemas.microsoft.com/office/powerpoint/2012/main">
        <p15:guide id="1" orient="horz" pos="1364" userDrawn="1">
          <p15:clr>
            <a:srgbClr val="FBAE40"/>
          </p15:clr>
        </p15:guide>
        <p15:guide id="2" pos="219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5214938"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p:cNvSpPr>
            <a:spLocks noGrp="1"/>
          </p:cNvSpPr>
          <p:nvPr>
            <p:ph type="title"/>
          </p:nvPr>
        </p:nvSpPr>
        <p:spPr>
          <a:xfrm>
            <a:off x="6096498" y="1222375"/>
            <a:ext cx="5215935"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6096000" y="2530475"/>
            <a:ext cx="521493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7DB85392-8820-41A5-93AF-693A1B8F4D3F}" type="datetime4">
              <a:rPr lang="is-IS" noProof="0" smtClean="0"/>
              <a:t>7.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724410819"/>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x1 - Title and tex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782955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p:cNvSpPr>
            <a:spLocks noGrp="1"/>
          </p:cNvSpPr>
          <p:nvPr>
            <p:ph type="title"/>
          </p:nvPr>
        </p:nvSpPr>
        <p:spPr>
          <a:xfrm>
            <a:off x="8344828" y="2960688"/>
            <a:ext cx="2967605" cy="1170957"/>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343900" y="4457700"/>
            <a:ext cx="2967038" cy="1816100"/>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87B05FF0-D0A1-4100-AC2C-298BB8E7A684}" type="datetime4">
              <a:rPr lang="is-IS" noProof="0" smtClean="0"/>
              <a:t>7.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95093779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x2 -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44828" y="2960688"/>
            <a:ext cx="2967605" cy="1170957"/>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343900" y="4457700"/>
            <a:ext cx="2967038" cy="1816100"/>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39168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0" name="Picture Placeholder 2">
            <a:extLst>
              <a:ext uri="{FF2B5EF4-FFF2-40B4-BE49-F238E27FC236}">
                <a16:creationId xmlns:a16="http://schemas.microsoft.com/office/drawing/2014/main" id="{80847EF6-959B-4253-8A94-B0E858465CCF}"/>
              </a:ext>
            </a:extLst>
          </p:cNvPr>
          <p:cNvSpPr>
            <a:spLocks noGrp="1"/>
          </p:cNvSpPr>
          <p:nvPr>
            <p:ph type="pic" idx="14"/>
          </p:nvPr>
        </p:nvSpPr>
        <p:spPr>
          <a:xfrm>
            <a:off x="3916800" y="655200"/>
            <a:ext cx="39168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3F49C3F0-68B3-4F64-B210-EFB93A9D88AE}" type="datetime4">
              <a:rPr lang="is-IS" noProof="0" smtClean="0"/>
              <a:t>7.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14690876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x1 - Title and text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E98EE7-A5DC-407D-96EB-2F66B97E7A84}"/>
              </a:ext>
            </a:extLst>
          </p:cNvPr>
          <p:cNvSpPr>
            <a:spLocks noGrp="1"/>
          </p:cNvSpPr>
          <p:nvPr>
            <p:ph type="title"/>
          </p:nvPr>
        </p:nvSpPr>
        <p:spPr>
          <a:xfrm>
            <a:off x="2599136" y="1197875"/>
            <a:ext cx="8713297" cy="308610"/>
          </a:xfrm>
        </p:spPr>
        <p:txBody>
          <a:bodyPr/>
          <a:lstStyle/>
          <a:p>
            <a:r>
              <a:rPr lang="en-US"/>
              <a:t>Click to edit Master title style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2599136" y="1852611"/>
            <a:ext cx="8713297" cy="1696973"/>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2599136" y="3921550"/>
            <a:ext cx="9592864" cy="2936449"/>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6698764C-2458-4114-A31D-218C69A619FE}" type="datetime4">
              <a:rPr lang="is-IS" noProof="0" smtClean="0"/>
              <a:t>7.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63074047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hasis x2 - images">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A09C17CD-27A2-4439-8FD3-EBA4DF3633FC}"/>
              </a:ext>
            </a:extLst>
          </p:cNvPr>
          <p:cNvSpPr>
            <a:spLocks noGrp="1"/>
          </p:cNvSpPr>
          <p:nvPr>
            <p:ph type="pic" idx="1"/>
          </p:nvPr>
        </p:nvSpPr>
        <p:spPr>
          <a:xfrm>
            <a:off x="2598738" y="2034539"/>
            <a:ext cx="2616200" cy="130208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5" name="Picture Placeholder 2">
            <a:extLst>
              <a:ext uri="{FF2B5EF4-FFF2-40B4-BE49-F238E27FC236}">
                <a16:creationId xmlns:a16="http://schemas.microsoft.com/office/drawing/2014/main" id="{2F687105-9466-41C5-ACCE-6BF772665CDC}"/>
              </a:ext>
            </a:extLst>
          </p:cNvPr>
          <p:cNvSpPr>
            <a:spLocks noGrp="1"/>
          </p:cNvSpPr>
          <p:nvPr>
            <p:ph type="pic" idx="17"/>
          </p:nvPr>
        </p:nvSpPr>
        <p:spPr>
          <a:xfrm>
            <a:off x="2598738" y="3959756"/>
            <a:ext cx="2616200" cy="130208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Text Placeholder 1">
            <a:extLst>
              <a:ext uri="{FF2B5EF4-FFF2-40B4-BE49-F238E27FC236}">
                <a16:creationId xmlns:a16="http://schemas.microsoft.com/office/drawing/2014/main" id="{CC4C6832-4ED7-4A29-9CEF-495661DCDD1B}"/>
              </a:ext>
            </a:extLst>
          </p:cNvPr>
          <p:cNvSpPr>
            <a:spLocks noGrp="1"/>
          </p:cNvSpPr>
          <p:nvPr>
            <p:ph type="body" sz="quarter" idx="13"/>
          </p:nvPr>
        </p:nvSpPr>
        <p:spPr>
          <a:xfrm>
            <a:off x="5513534" y="1972913"/>
            <a:ext cx="4050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2">
            <a:extLst>
              <a:ext uri="{FF2B5EF4-FFF2-40B4-BE49-F238E27FC236}">
                <a16:creationId xmlns:a16="http://schemas.microsoft.com/office/drawing/2014/main" id="{C8DE8B6C-A9A7-4E10-8B42-CD15ACDC7798}"/>
              </a:ext>
            </a:extLst>
          </p:cNvPr>
          <p:cNvSpPr>
            <a:spLocks noGrp="1"/>
          </p:cNvSpPr>
          <p:nvPr>
            <p:ph type="body" sz="quarter" idx="14"/>
          </p:nvPr>
        </p:nvSpPr>
        <p:spPr>
          <a:xfrm>
            <a:off x="5513534" y="2419538"/>
            <a:ext cx="4050000" cy="1008000"/>
          </a:xfrm>
        </p:spPr>
        <p:txBody>
          <a:bodyPr/>
          <a:lstStyle>
            <a:lvl1pPr marL="0" indent="0">
              <a:lnSpc>
                <a:spcPct val="130000"/>
              </a:lnSpc>
              <a:buNone/>
              <a:defRPr sz="1200"/>
            </a:lvl1pPr>
          </a:lstStyle>
          <a:p>
            <a:pPr lvl="0"/>
            <a:r>
              <a:rPr lang="en-US"/>
              <a:t>Click to edit Master text styles</a:t>
            </a:r>
          </a:p>
        </p:txBody>
      </p:sp>
      <p:sp>
        <p:nvSpPr>
          <p:cNvPr id="13" name="Text Placeholder 3">
            <a:extLst>
              <a:ext uri="{FF2B5EF4-FFF2-40B4-BE49-F238E27FC236}">
                <a16:creationId xmlns:a16="http://schemas.microsoft.com/office/drawing/2014/main" id="{EF7C0831-D0CB-4B4D-A7FE-225DBF9C2950}"/>
              </a:ext>
            </a:extLst>
          </p:cNvPr>
          <p:cNvSpPr>
            <a:spLocks noGrp="1"/>
          </p:cNvSpPr>
          <p:nvPr>
            <p:ph type="body" sz="quarter" idx="15"/>
          </p:nvPr>
        </p:nvSpPr>
        <p:spPr>
          <a:xfrm>
            <a:off x="5513534" y="3895267"/>
            <a:ext cx="4050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4">
            <a:extLst>
              <a:ext uri="{FF2B5EF4-FFF2-40B4-BE49-F238E27FC236}">
                <a16:creationId xmlns:a16="http://schemas.microsoft.com/office/drawing/2014/main" id="{4B040939-E2D0-496A-87CF-0E15B262F905}"/>
              </a:ext>
            </a:extLst>
          </p:cNvPr>
          <p:cNvSpPr>
            <a:spLocks noGrp="1"/>
          </p:cNvSpPr>
          <p:nvPr>
            <p:ph type="body" sz="quarter" idx="16"/>
          </p:nvPr>
        </p:nvSpPr>
        <p:spPr>
          <a:xfrm>
            <a:off x="5513534" y="4341892"/>
            <a:ext cx="4050000" cy="1008000"/>
          </a:xfrm>
        </p:spPr>
        <p:txBody>
          <a:bodyPr/>
          <a:lstStyle>
            <a:lvl1pPr marL="0" indent="0">
              <a:lnSpc>
                <a:spcPct val="130000"/>
              </a:lnSpc>
              <a:buNone/>
              <a:defRPr sz="1200"/>
            </a:lvl1pPr>
          </a:lstStyle>
          <a:p>
            <a:pPr lvl="0"/>
            <a:r>
              <a:rPr lang="en-US"/>
              <a:t>Click to edit Master text styles</a:t>
            </a:r>
          </a:p>
        </p:txBody>
      </p:sp>
      <p:sp>
        <p:nvSpPr>
          <p:cNvPr id="4" name="Date_GeneralDate" hidden="1"/>
          <p:cNvSpPr>
            <a:spLocks noGrp="1"/>
          </p:cNvSpPr>
          <p:nvPr>
            <p:ph type="dt" sz="half" idx="10"/>
          </p:nvPr>
        </p:nvSpPr>
        <p:spPr/>
        <p:txBody>
          <a:bodyPr/>
          <a:lstStyle/>
          <a:p>
            <a:fld id="{8A466FAB-EE31-4CC6-8F2C-50C8BD78E7FA}" type="datetime4">
              <a:rPr lang="is-IS" noProof="0" smtClean="0"/>
              <a:t>7.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43807542"/>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hasis x4 - images">
    <p:spTree>
      <p:nvGrpSpPr>
        <p:cNvPr id="1" name=""/>
        <p:cNvGrpSpPr/>
        <p:nvPr/>
      </p:nvGrpSpPr>
      <p:grpSpPr>
        <a:xfrm>
          <a:off x="0" y="0"/>
          <a:ext cx="0" cy="0"/>
          <a:chOff x="0" y="0"/>
          <a:chExt cx="0" cy="0"/>
        </a:xfrm>
      </p:grpSpPr>
      <p:sp>
        <p:nvSpPr>
          <p:cNvPr id="17" name="Picture Placeholder 1">
            <a:extLst>
              <a:ext uri="{FF2B5EF4-FFF2-40B4-BE49-F238E27FC236}">
                <a16:creationId xmlns:a16="http://schemas.microsoft.com/office/drawing/2014/main" id="{BADA5873-E468-4E08-A949-D3057101AAB7}"/>
              </a:ext>
            </a:extLst>
          </p:cNvPr>
          <p:cNvSpPr>
            <a:spLocks noGrp="1"/>
          </p:cNvSpPr>
          <p:nvPr>
            <p:ph type="pic" idx="1"/>
          </p:nvPr>
        </p:nvSpPr>
        <p:spPr>
          <a:xfrm>
            <a:off x="1314867" y="2034539"/>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3326130" y="1987319"/>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3326130" y="2421760"/>
            <a:ext cx="2314800" cy="940565"/>
          </a:xfrm>
        </p:spPr>
        <p:txBody>
          <a:bodyPr/>
          <a:lstStyle>
            <a:lvl1pPr marL="0" indent="0">
              <a:lnSpc>
                <a:spcPct val="130000"/>
              </a:lnSpc>
              <a:buNone/>
              <a:defRPr sz="1200"/>
            </a:lvl1pPr>
          </a:lstStyle>
          <a:p>
            <a:pPr lvl="0"/>
            <a:r>
              <a:rPr lang="en-US"/>
              <a:t>Click to edit Master text styles</a:t>
            </a:r>
          </a:p>
        </p:txBody>
      </p:sp>
      <p:sp>
        <p:nvSpPr>
          <p:cNvPr id="19" name="Picture Placeholder 2">
            <a:extLst>
              <a:ext uri="{FF2B5EF4-FFF2-40B4-BE49-F238E27FC236}">
                <a16:creationId xmlns:a16="http://schemas.microsoft.com/office/drawing/2014/main" id="{3E5908F2-4ED5-4226-8B68-9027F6E18A11}"/>
              </a:ext>
            </a:extLst>
          </p:cNvPr>
          <p:cNvSpPr>
            <a:spLocks noGrp="1"/>
          </p:cNvSpPr>
          <p:nvPr>
            <p:ph type="pic" idx="21"/>
          </p:nvPr>
        </p:nvSpPr>
        <p:spPr>
          <a:xfrm>
            <a:off x="6538504" y="2034539"/>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8512007" y="1987319"/>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8512007" y="2421760"/>
            <a:ext cx="2314800" cy="940565"/>
          </a:xfrm>
        </p:spPr>
        <p:txBody>
          <a:bodyPr/>
          <a:lstStyle>
            <a:lvl1pPr marL="0" indent="0">
              <a:lnSpc>
                <a:spcPct val="130000"/>
              </a:lnSpc>
              <a:buNone/>
              <a:defRPr sz="1200"/>
            </a:lvl1pPr>
          </a:lstStyle>
          <a:p>
            <a:pPr lvl="0"/>
            <a:r>
              <a:rPr lang="en-US"/>
              <a:t>Click to edit Master text styles</a:t>
            </a:r>
          </a:p>
        </p:txBody>
      </p:sp>
      <p:sp>
        <p:nvSpPr>
          <p:cNvPr id="20" name="Picture Placeholder 3">
            <a:extLst>
              <a:ext uri="{FF2B5EF4-FFF2-40B4-BE49-F238E27FC236}">
                <a16:creationId xmlns:a16="http://schemas.microsoft.com/office/drawing/2014/main" id="{9A848D56-77AD-4159-9BF0-2447A3E71B52}"/>
              </a:ext>
            </a:extLst>
          </p:cNvPr>
          <p:cNvSpPr>
            <a:spLocks noGrp="1"/>
          </p:cNvSpPr>
          <p:nvPr>
            <p:ph type="pic" idx="22"/>
          </p:nvPr>
        </p:nvSpPr>
        <p:spPr>
          <a:xfrm>
            <a:off x="1314867" y="3944188"/>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3326130" y="3859643"/>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3326130" y="4286620"/>
            <a:ext cx="2314800" cy="940565"/>
          </a:xfrm>
        </p:spPr>
        <p:txBody>
          <a:bodyPr/>
          <a:lstStyle>
            <a:lvl1pPr marL="0" indent="0">
              <a:lnSpc>
                <a:spcPct val="130000"/>
              </a:lnSpc>
              <a:buNone/>
              <a:defRPr sz="1200"/>
            </a:lvl1pPr>
          </a:lstStyle>
          <a:p>
            <a:pPr lvl="0"/>
            <a:r>
              <a:rPr lang="en-US"/>
              <a:t>Click to edit Master text styles</a:t>
            </a:r>
          </a:p>
        </p:txBody>
      </p:sp>
      <p:sp>
        <p:nvSpPr>
          <p:cNvPr id="21" name="Picture Placeholder 4">
            <a:extLst>
              <a:ext uri="{FF2B5EF4-FFF2-40B4-BE49-F238E27FC236}">
                <a16:creationId xmlns:a16="http://schemas.microsoft.com/office/drawing/2014/main" id="{17EEC7C6-0AE9-4BC1-9631-9DFDF9F479BB}"/>
              </a:ext>
            </a:extLst>
          </p:cNvPr>
          <p:cNvSpPr>
            <a:spLocks noGrp="1"/>
          </p:cNvSpPr>
          <p:nvPr>
            <p:ph type="pic" idx="23"/>
          </p:nvPr>
        </p:nvSpPr>
        <p:spPr>
          <a:xfrm>
            <a:off x="6538504" y="3944188"/>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5" name="Text Placeholder 7">
            <a:extLst>
              <a:ext uri="{FF2B5EF4-FFF2-40B4-BE49-F238E27FC236}">
                <a16:creationId xmlns:a16="http://schemas.microsoft.com/office/drawing/2014/main" id="{1D4F48F4-B88A-42A0-920F-D309D8C123BC}"/>
              </a:ext>
            </a:extLst>
          </p:cNvPr>
          <p:cNvSpPr>
            <a:spLocks noGrp="1"/>
          </p:cNvSpPr>
          <p:nvPr>
            <p:ph type="body" sz="quarter" idx="19"/>
          </p:nvPr>
        </p:nvSpPr>
        <p:spPr>
          <a:xfrm>
            <a:off x="8512007" y="3859643"/>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77F426E-55AD-4F20-A594-49AF80EBFFE8}"/>
              </a:ext>
            </a:extLst>
          </p:cNvPr>
          <p:cNvSpPr>
            <a:spLocks noGrp="1"/>
          </p:cNvSpPr>
          <p:nvPr>
            <p:ph type="body" sz="quarter" idx="20"/>
          </p:nvPr>
        </p:nvSpPr>
        <p:spPr>
          <a:xfrm>
            <a:off x="8512007" y="4286620"/>
            <a:ext cx="2314800" cy="940565"/>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FD39523E-36D0-4755-9CFF-BC248383E8B7}" type="datetime4">
              <a:rPr lang="is-IS" smtClean="0"/>
              <a:t>7. nóvember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0743599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hasis x2">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2598738" y="2951000"/>
            <a:ext cx="3419008"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2598738" y="3394760"/>
            <a:ext cx="3419008" cy="1382400"/>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6934667" y="2951000"/>
            <a:ext cx="3419008"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6934667" y="3394760"/>
            <a:ext cx="3419008" cy="1382400"/>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CF6051BC-89DC-4FBD-A256-120070190A04}" type="datetime4">
              <a:rPr lang="is-IS" smtClean="0"/>
              <a:t>7. nóvember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622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hasis x3">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895668"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895668" y="3394800"/>
            <a:ext cx="3042000" cy="1383702"/>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4575000"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4575000" y="3394800"/>
            <a:ext cx="3042000" cy="1383702"/>
          </a:xfrm>
        </p:spPr>
        <p:txBody>
          <a:bodyPr/>
          <a:lstStyle>
            <a:lvl1pPr marL="0" indent="0">
              <a:lnSpc>
                <a:spcPct val="130000"/>
              </a:lnSpc>
              <a:buNone/>
              <a:defRPr sz="1200"/>
            </a:lvl1pPr>
          </a:lstStyle>
          <a:p>
            <a:pPr lvl="0"/>
            <a:r>
              <a:rPr lang="en-US"/>
              <a:t>Click to edit Master text styles</a:t>
            </a:r>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8277192"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8277192" y="3394800"/>
            <a:ext cx="3042000" cy="1383702"/>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B49B4F6A-983E-4393-BF37-2C719F939226}" type="datetime4">
              <a:rPr lang="is-IS" smtClean="0"/>
              <a:t>7. nóvember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8558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Patter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6BD3DC-6BD4-4314-965F-2DB7BC41F19B}"/>
              </a:ext>
            </a:extLst>
          </p:cNvPr>
          <p:cNvSpPr/>
          <p:nvPr userDrawn="1"/>
        </p:nvSpPr>
        <p:spPr>
          <a:xfrm>
            <a:off x="2599200" y="0"/>
            <a:ext cx="959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pic>
        <p:nvPicPr>
          <p:cNvPr id="17" name="OrangePattern" hidden="1">
            <a:extLst>
              <a:ext uri="{FF2B5EF4-FFF2-40B4-BE49-F238E27FC236}">
                <a16:creationId xmlns:a16="http://schemas.microsoft.com/office/drawing/2014/main" id="{CB931AA0-102C-4764-9121-5E79D69DA2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 t="9542" b="39799"/>
          <a:stretch/>
        </p:blipFill>
        <p:spPr>
          <a:xfrm>
            <a:off x="2607417" y="0"/>
            <a:ext cx="9553652" cy="6858000"/>
          </a:xfrm>
          <a:prstGeom prst="rect">
            <a:avLst/>
          </a:prstGeom>
        </p:spPr>
      </p:pic>
      <p:pic>
        <p:nvPicPr>
          <p:cNvPr id="24" name="GreenPattern" hidden="1">
            <a:extLst>
              <a:ext uri="{FF2B5EF4-FFF2-40B4-BE49-F238E27FC236}">
                <a16:creationId xmlns:a16="http://schemas.microsoft.com/office/drawing/2014/main" id="{314C046C-6750-4A44-B04A-CE1506B049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793" b="39688"/>
          <a:stretch/>
        </p:blipFill>
        <p:spPr>
          <a:xfrm>
            <a:off x="2598738" y="-1"/>
            <a:ext cx="9593262" cy="6858001"/>
          </a:xfrm>
          <a:prstGeom prst="rect">
            <a:avLst/>
          </a:prstGeom>
        </p:spPr>
      </p:pic>
      <p:pic>
        <p:nvPicPr>
          <p:cNvPr id="22" name="LightgreenPattern" hidden="1">
            <a:extLst>
              <a:ext uri="{FF2B5EF4-FFF2-40B4-BE49-F238E27FC236}">
                <a16:creationId xmlns:a16="http://schemas.microsoft.com/office/drawing/2014/main" id="{97372C18-B5B7-4FF2-B9C9-9A03EC4463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934" b="39547"/>
          <a:stretch/>
        </p:blipFill>
        <p:spPr>
          <a:xfrm>
            <a:off x="2589213" y="1"/>
            <a:ext cx="9593262" cy="6857999"/>
          </a:xfrm>
          <a:prstGeom prst="rect">
            <a:avLst/>
          </a:prstGeom>
        </p:spPr>
      </p:pic>
      <p:pic>
        <p:nvPicPr>
          <p:cNvPr id="25" name="LightbluePattern" hidden="1">
            <a:extLst>
              <a:ext uri="{FF2B5EF4-FFF2-40B4-BE49-F238E27FC236}">
                <a16:creationId xmlns:a16="http://schemas.microsoft.com/office/drawing/2014/main" id="{F090C3DB-9CD4-4705-A4D5-7DACBF01C00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9959" b="39522"/>
          <a:stretch/>
        </p:blipFill>
        <p:spPr>
          <a:xfrm>
            <a:off x="2598542" y="-1"/>
            <a:ext cx="9593262" cy="6858001"/>
          </a:xfrm>
          <a:prstGeom prst="rect">
            <a:avLst/>
          </a:prstGeom>
        </p:spPr>
      </p:pic>
      <p:pic>
        <p:nvPicPr>
          <p:cNvPr id="18" name="DarkbluePattern" hidden="1">
            <a:extLst>
              <a:ext uri="{FF2B5EF4-FFF2-40B4-BE49-F238E27FC236}">
                <a16:creationId xmlns:a16="http://schemas.microsoft.com/office/drawing/2014/main" id="{EFCCE526-E693-4C9D-8EFE-934FD762429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t="9971" r="198" b="39610"/>
          <a:stretch/>
        </p:blipFill>
        <p:spPr>
          <a:xfrm>
            <a:off x="2608263" y="-1"/>
            <a:ext cx="9593262" cy="6858001"/>
          </a:xfrm>
          <a:prstGeom prst="rect">
            <a:avLst/>
          </a:prstGeom>
        </p:spPr>
      </p:pic>
      <p:pic>
        <p:nvPicPr>
          <p:cNvPr id="9" name="PurplePattern" hidden="1">
            <a:extLst>
              <a:ext uri="{FF2B5EF4-FFF2-40B4-BE49-F238E27FC236}">
                <a16:creationId xmlns:a16="http://schemas.microsoft.com/office/drawing/2014/main" id="{08C5F107-FD9A-464F-B1E1-B35413426BA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9928" b="39745"/>
          <a:stretch/>
        </p:blipFill>
        <p:spPr>
          <a:xfrm>
            <a:off x="2608263" y="0"/>
            <a:ext cx="9629868" cy="6858000"/>
          </a:xfrm>
          <a:prstGeom prst="rect">
            <a:avLst/>
          </a:prstGeom>
        </p:spPr>
      </p:pic>
      <p:pic>
        <p:nvPicPr>
          <p:cNvPr id="5" name="BrownPattern" hidden="1">
            <a:extLst>
              <a:ext uri="{FF2B5EF4-FFF2-40B4-BE49-F238E27FC236}">
                <a16:creationId xmlns:a16="http://schemas.microsoft.com/office/drawing/2014/main" id="{E7AF2562-6181-4DA0-B5D2-1FB1538D1808}"/>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9834" b="39740"/>
          <a:stretch/>
        </p:blipFill>
        <p:spPr>
          <a:xfrm>
            <a:off x="2612167" y="1"/>
            <a:ext cx="9610889" cy="6858000"/>
          </a:xfrm>
          <a:prstGeom prst="rect">
            <a:avLst/>
          </a:prstGeom>
        </p:spPr>
      </p:pic>
      <p:pic>
        <p:nvPicPr>
          <p:cNvPr id="6" name="BluePattern">
            <a:extLst>
              <a:ext uri="{FF2B5EF4-FFF2-40B4-BE49-F238E27FC236}">
                <a16:creationId xmlns:a16="http://schemas.microsoft.com/office/drawing/2014/main" id="{DE1FAD84-D5F5-4EB4-AE39-A0A59B8D61FF}"/>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587" t="9926" b="39643"/>
          <a:stretch/>
        </p:blipFill>
        <p:spPr>
          <a:xfrm>
            <a:off x="2638348" y="0"/>
            <a:ext cx="9553652" cy="6858000"/>
          </a:xfrm>
          <a:prstGeom prst="rect">
            <a:avLst/>
          </a:prstGeom>
        </p:spPr>
      </p:pic>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3289519"/>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486234" y="5655412"/>
            <a:ext cx="4137805"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3DE32688-D769-4E05-B492-FC7FA666408B}" type="datetime4">
              <a:rPr lang="is-IS" smtClean="0"/>
              <a:t>7. nóvember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202698654"/>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hasis x4">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2598738" y="1977794"/>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2598738" y="2440809"/>
            <a:ext cx="3042000" cy="1008000"/>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6934667" y="1977794"/>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6934667" y="2440809"/>
            <a:ext cx="3042000" cy="1008000"/>
          </a:xfrm>
        </p:spPr>
        <p:txBody>
          <a:bodyPr/>
          <a:lstStyle>
            <a:lvl1pPr marL="0" indent="0">
              <a:lnSpc>
                <a:spcPct val="130000"/>
              </a:lnSpc>
              <a:buNone/>
              <a:defRPr sz="1200"/>
            </a:lvl1pPr>
          </a:lstStyle>
          <a:p>
            <a:pPr lvl="0"/>
            <a:r>
              <a:rPr lang="en-US"/>
              <a:t>Click to edit Master text styles</a:t>
            </a:r>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2598738" y="3918656"/>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2598738" y="4381671"/>
            <a:ext cx="3042000" cy="1008000"/>
          </a:xfrm>
        </p:spPr>
        <p:txBody>
          <a:bodyPr/>
          <a:lstStyle>
            <a:lvl1pPr marL="0" indent="0">
              <a:lnSpc>
                <a:spcPct val="130000"/>
              </a:lnSpc>
              <a:buNone/>
              <a:defRPr sz="1200"/>
            </a:lvl1pPr>
          </a:lstStyle>
          <a:p>
            <a:pPr lvl="0"/>
            <a:r>
              <a:rPr lang="en-US"/>
              <a:t>Click to edit Master text styles</a:t>
            </a:r>
          </a:p>
        </p:txBody>
      </p:sp>
      <p:sp>
        <p:nvSpPr>
          <p:cNvPr id="15" name="Text Placeholder 7">
            <a:extLst>
              <a:ext uri="{FF2B5EF4-FFF2-40B4-BE49-F238E27FC236}">
                <a16:creationId xmlns:a16="http://schemas.microsoft.com/office/drawing/2014/main" id="{1D4F48F4-B88A-42A0-920F-D309D8C123BC}"/>
              </a:ext>
            </a:extLst>
          </p:cNvPr>
          <p:cNvSpPr>
            <a:spLocks noGrp="1"/>
          </p:cNvSpPr>
          <p:nvPr>
            <p:ph type="body" sz="quarter" idx="19"/>
          </p:nvPr>
        </p:nvSpPr>
        <p:spPr>
          <a:xfrm>
            <a:off x="6934667" y="3918656"/>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77F426E-55AD-4F20-A594-49AF80EBFFE8}"/>
              </a:ext>
            </a:extLst>
          </p:cNvPr>
          <p:cNvSpPr>
            <a:spLocks noGrp="1"/>
          </p:cNvSpPr>
          <p:nvPr>
            <p:ph type="body" sz="quarter" idx="20"/>
          </p:nvPr>
        </p:nvSpPr>
        <p:spPr>
          <a:xfrm>
            <a:off x="6934667" y="4381671"/>
            <a:ext cx="3042000" cy="1008000"/>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8D9A2A2D-15B2-4AE3-AFF0-BE85E53D1308}" type="datetime4">
              <a:rPr lang="is-IS" smtClean="0"/>
              <a:t>7. nóvember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09351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Base color">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B88CA9C8-1547-4206-A1F1-14CA69770DC8}"/>
              </a:ext>
            </a:extLst>
          </p:cNvPr>
          <p:cNvSpPr/>
          <p:nvPr userDrawn="1"/>
        </p:nvSpPr>
        <p:spPr>
          <a:xfrm>
            <a:off x="0" y="655200"/>
            <a:ext cx="12193200" cy="620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000" noProof="0" dirty="0" err="1"/>
          </a:p>
        </p:txBody>
      </p:sp>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2599137" y="2274570"/>
            <a:ext cx="8713297" cy="2766060"/>
          </a:xfrm>
        </p:spPr>
        <p:txBody>
          <a:bodyPr anchor="t" anchorCtr="0"/>
          <a:lstStyle>
            <a:lvl1pPr marL="36000" indent="-36000">
              <a:buFont typeface="FiraGO Light" panose="020B0403050000020004" pitchFamily="34" charset="0"/>
              <a:buChar char="„"/>
              <a:defRPr baseline="0">
                <a:solidFill>
                  <a:schemeClr val="bg1"/>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2598738" y="5882117"/>
            <a:ext cx="8712200" cy="391683"/>
          </a:xfrm>
        </p:spPr>
        <p:txBody>
          <a:bodyPr/>
          <a:lstStyle>
            <a:lvl1pPr marL="0" indent="0">
              <a:buNone/>
              <a:defRPr sz="1400">
                <a:solidFill>
                  <a:schemeClr val="bg1"/>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93DF0098-4F4E-46E7-BB93-0659DE207BE9}" type="datetime4">
              <a:rPr lang="is-IS" smtClean="0"/>
              <a:t>7. nóvember 2020</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22574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2599137" y="2274570"/>
            <a:ext cx="8713297" cy="2766060"/>
          </a:xfrm>
        </p:spPr>
        <p:txBody>
          <a:bodyPr anchor="t" anchorCtr="0"/>
          <a:lstStyle>
            <a:lvl1pPr marL="36000" indent="-36000">
              <a:buFont typeface="FiraGO Light" panose="020B0403050000020004" pitchFamily="34" charset="0"/>
              <a:buChar char="„"/>
              <a:defRPr baseline="0">
                <a:solidFill>
                  <a:srgbClr val="1A336A"/>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2598738" y="5882117"/>
            <a:ext cx="8712200" cy="391683"/>
          </a:xfrm>
        </p:spPr>
        <p:txBody>
          <a:bodyPr/>
          <a:lstStyle>
            <a:lvl1pPr marL="0" indent="0">
              <a:buNone/>
              <a:defRPr sz="1400">
                <a:solidFill>
                  <a:srgbClr val="1A336A"/>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B35604F7-4DBD-49E4-BE72-55D56473A079}" type="datetime4">
              <a:rPr lang="is-IS" smtClean="0"/>
              <a:t>7. nóvember 2020</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54626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3EA7922-1930-475D-90FF-70D22F921504}"/>
              </a:ext>
            </a:extLst>
          </p:cNvPr>
          <p:cNvSpPr>
            <a:spLocks noGrp="1"/>
          </p:cNvSpPr>
          <p:nvPr>
            <p:ph type="pic" idx="1"/>
          </p:nvPr>
        </p:nvSpPr>
        <p:spPr>
          <a:xfrm>
            <a:off x="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6960870" y="1954530"/>
            <a:ext cx="4351564" cy="3611880"/>
          </a:xfrm>
        </p:spPr>
        <p:txBody>
          <a:bodyPr anchor="t" anchorCtr="0"/>
          <a:lstStyle>
            <a:lvl1pPr marL="36000" indent="-36000">
              <a:buFont typeface="FiraGO Light" panose="020B0403050000020004" pitchFamily="34" charset="0"/>
              <a:buChar char="„"/>
              <a:defRPr baseline="0">
                <a:solidFill>
                  <a:srgbClr val="1A336A"/>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6959922" y="5882117"/>
            <a:ext cx="4351016" cy="391683"/>
          </a:xfrm>
        </p:spPr>
        <p:txBody>
          <a:bodyPr/>
          <a:lstStyle>
            <a:lvl1pPr marL="0" indent="0">
              <a:buNone/>
              <a:defRPr sz="1400">
                <a:solidFill>
                  <a:srgbClr val="1A336A"/>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5F7CBBBF-5930-4A93-AF85-F6875219C2C3}" type="datetime4">
              <a:rPr lang="is-IS" smtClean="0"/>
              <a:t>7. nóvember 2020</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2661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x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2598738" y="2530475"/>
            <a:ext cx="8712200"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D0C89787-F27B-4BF2-9003-625A03262C67}" type="datetime4">
              <a:rPr lang="is-IS" smtClean="0"/>
              <a:t>7. nóvember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442455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 x1 - Lo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1291590" y="2530475"/>
            <a:ext cx="10019348"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E6714F66-D752-453F-840A-C0AB15D4784C}" type="datetime4">
              <a:rPr lang="is-IS" smtClean="0"/>
              <a:t>7. nóvember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7664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 x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2598738" y="2530475"/>
            <a:ext cx="3497262" cy="3743324"/>
          </a:xfrm>
        </p:spPr>
        <p:txBody>
          <a:bodyPr tIns="684000" anchor="ctr" anchorCtr="0"/>
          <a:lstStyle>
            <a:lvl1pPr marL="0" indent="0" algn="ctr">
              <a:buNone/>
              <a:defRPr/>
            </a:lvl1pPr>
          </a:lstStyle>
          <a:p>
            <a:r>
              <a:rPr lang="en-US"/>
              <a:t>Click icon to add chart</a:t>
            </a:r>
            <a:endParaRPr lang="fi-FI" dirty="0"/>
          </a:p>
        </p:txBody>
      </p:sp>
      <p:sp>
        <p:nvSpPr>
          <p:cNvPr id="9" name="Chart Placeholder 3">
            <a:extLst>
              <a:ext uri="{FF2B5EF4-FFF2-40B4-BE49-F238E27FC236}">
                <a16:creationId xmlns:a16="http://schemas.microsoft.com/office/drawing/2014/main" id="{1D6D96E2-F11D-4F90-92A3-1DEED53365A8}"/>
              </a:ext>
            </a:extLst>
          </p:cNvPr>
          <p:cNvSpPr>
            <a:spLocks noGrp="1"/>
          </p:cNvSpPr>
          <p:nvPr>
            <p:ph type="chart" sz="quarter" idx="14"/>
          </p:nvPr>
        </p:nvSpPr>
        <p:spPr>
          <a:xfrm>
            <a:off x="6979941" y="2530475"/>
            <a:ext cx="3497262"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D4D2D654-C9B7-4056-8312-23A0D765BF12}" type="datetime4">
              <a:rPr lang="is-IS" smtClean="0"/>
              <a:t>7. nóvember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45011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 x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873366" y="2530475"/>
            <a:ext cx="3302391" cy="3743324"/>
          </a:xfrm>
        </p:spPr>
        <p:txBody>
          <a:bodyPr tIns="684000" anchor="ctr" anchorCtr="0"/>
          <a:lstStyle>
            <a:lvl1pPr marL="0" indent="0" algn="ctr">
              <a:buNone/>
              <a:defRPr/>
            </a:lvl1pPr>
          </a:lstStyle>
          <a:p>
            <a:r>
              <a:rPr lang="en-US"/>
              <a:t>Click icon to add chart</a:t>
            </a:r>
            <a:endParaRPr lang="fi-FI" dirty="0"/>
          </a:p>
        </p:txBody>
      </p:sp>
      <p:sp>
        <p:nvSpPr>
          <p:cNvPr id="9" name="Chart Placeholder 3">
            <a:extLst>
              <a:ext uri="{FF2B5EF4-FFF2-40B4-BE49-F238E27FC236}">
                <a16:creationId xmlns:a16="http://schemas.microsoft.com/office/drawing/2014/main" id="{1D6D96E2-F11D-4F90-92A3-1DEED53365A8}"/>
              </a:ext>
            </a:extLst>
          </p:cNvPr>
          <p:cNvSpPr>
            <a:spLocks noGrp="1"/>
          </p:cNvSpPr>
          <p:nvPr>
            <p:ph type="chart" sz="quarter" idx="14"/>
          </p:nvPr>
        </p:nvSpPr>
        <p:spPr>
          <a:xfrm>
            <a:off x="4442896" y="2530475"/>
            <a:ext cx="3301200" cy="3743324"/>
          </a:xfrm>
        </p:spPr>
        <p:txBody>
          <a:bodyPr tIns="684000" anchor="ctr" anchorCtr="0"/>
          <a:lstStyle>
            <a:lvl1pPr marL="0" indent="0" algn="ctr">
              <a:buNone/>
              <a:defRPr/>
            </a:lvl1pPr>
          </a:lstStyle>
          <a:p>
            <a:r>
              <a:rPr lang="en-US"/>
              <a:t>Click icon to add chart</a:t>
            </a:r>
            <a:endParaRPr lang="fi-FI" dirty="0"/>
          </a:p>
        </p:txBody>
      </p:sp>
      <p:sp>
        <p:nvSpPr>
          <p:cNvPr id="11" name="Chart Placeholder 3">
            <a:extLst>
              <a:ext uri="{FF2B5EF4-FFF2-40B4-BE49-F238E27FC236}">
                <a16:creationId xmlns:a16="http://schemas.microsoft.com/office/drawing/2014/main" id="{40916792-F42F-46E5-8921-815A6BB9BEFD}"/>
              </a:ext>
            </a:extLst>
          </p:cNvPr>
          <p:cNvSpPr>
            <a:spLocks noGrp="1"/>
          </p:cNvSpPr>
          <p:nvPr>
            <p:ph type="chart" sz="quarter" idx="15"/>
          </p:nvPr>
        </p:nvSpPr>
        <p:spPr>
          <a:xfrm>
            <a:off x="8011234" y="2530475"/>
            <a:ext cx="3301200"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67EB9D69-E13E-4BAD-B83A-622A7320A90C}" type="datetime4">
              <a:rPr lang="is-IS" smtClean="0"/>
              <a:t>7. nóvember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438486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x1 -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498" y="1222375"/>
            <a:ext cx="5215935"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6096000" y="2530475"/>
            <a:ext cx="521493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11" name="Chart Placeholder 3">
            <a:extLst>
              <a:ext uri="{FF2B5EF4-FFF2-40B4-BE49-F238E27FC236}">
                <a16:creationId xmlns:a16="http://schemas.microsoft.com/office/drawing/2014/main" id="{6AA42C1E-A97F-43E9-986F-C5928058FBFF}"/>
              </a:ext>
            </a:extLst>
          </p:cNvPr>
          <p:cNvSpPr>
            <a:spLocks noGrp="1"/>
          </p:cNvSpPr>
          <p:nvPr>
            <p:ph type="chart" sz="quarter" idx="14"/>
          </p:nvPr>
        </p:nvSpPr>
        <p:spPr>
          <a:xfrm>
            <a:off x="1308951" y="1728148"/>
            <a:ext cx="3913200" cy="4545651"/>
          </a:xfrm>
        </p:spPr>
        <p:txBody>
          <a:bodyPr tIns="684000" anchor="ctr" anchorCtr="0"/>
          <a:lstStyle>
            <a:lvl1pPr marL="0" indent="0" algn="ctr">
              <a:buNone/>
              <a:defRPr/>
            </a:lvl1pPr>
          </a:lstStyle>
          <a:p>
            <a:r>
              <a:rPr lang="en-US"/>
              <a:t>Click icon to add chart</a:t>
            </a:r>
            <a:endParaRPr lang="fi-FI" dirty="0"/>
          </a:p>
        </p:txBody>
      </p:sp>
      <p:sp>
        <p:nvSpPr>
          <p:cNvPr id="4" name="Date_GeneralDate" hidden="1"/>
          <p:cNvSpPr>
            <a:spLocks noGrp="1"/>
          </p:cNvSpPr>
          <p:nvPr>
            <p:ph type="dt" sz="half" idx="10"/>
          </p:nvPr>
        </p:nvSpPr>
        <p:spPr/>
        <p:txBody>
          <a:bodyPr/>
          <a:lstStyle/>
          <a:p>
            <a:fld id="{87A819CE-B64C-4328-B64A-41EA68AC636D}" type="datetime4">
              <a:rPr lang="is-IS" noProof="0" smtClean="0"/>
              <a:t>7.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556484670"/>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x1 - Lar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121932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699589" y="5477923"/>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4" name="Date_GeneralDate" hidden="1"/>
          <p:cNvSpPr>
            <a:spLocks noGrp="1"/>
          </p:cNvSpPr>
          <p:nvPr>
            <p:ph type="dt" sz="half" idx="10"/>
          </p:nvPr>
        </p:nvSpPr>
        <p:spPr/>
        <p:txBody>
          <a:bodyPr/>
          <a:lstStyle/>
          <a:p>
            <a:fld id="{0D3799E9-F10B-4899-884D-0781F7657591}" type="datetime4">
              <a:rPr lang="is-IS" noProof="0" smtClean="0"/>
              <a:t>7.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2011789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Half an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2" name="Rectangle 11">
            <a:extLst>
              <a:ext uri="{FF2B5EF4-FFF2-40B4-BE49-F238E27FC236}">
                <a16:creationId xmlns:a16="http://schemas.microsoft.com/office/drawing/2014/main" id="{71A7D5ED-DA70-45B1-9BF7-EBDAEFCD6F51}"/>
              </a:ext>
            </a:extLst>
          </p:cNvPr>
          <p:cNvSpPr/>
          <p:nvPr userDrawn="1"/>
        </p:nvSpPr>
        <p:spPr>
          <a:xfrm>
            <a:off x="2599200" y="0"/>
            <a:ext cx="9592800" cy="4400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7" name="Picture Placeholder 7">
            <a:extLst>
              <a:ext uri="{FF2B5EF4-FFF2-40B4-BE49-F238E27FC236}">
                <a16:creationId xmlns:a16="http://schemas.microsoft.com/office/drawing/2014/main" id="{18AFB7DE-D71C-4BBB-B791-7DFB7B5A0D69}"/>
              </a:ext>
            </a:extLst>
          </p:cNvPr>
          <p:cNvSpPr>
            <a:spLocks noGrp="1"/>
          </p:cNvSpPr>
          <p:nvPr>
            <p:ph type="pic" sz="quarter" idx="13"/>
          </p:nvPr>
        </p:nvSpPr>
        <p:spPr>
          <a:xfrm>
            <a:off x="2598738" y="4400551"/>
            <a:ext cx="9594462" cy="2461048"/>
          </a:xfrm>
        </p:spPr>
        <p:txBody>
          <a:bodyPr lIns="0" tIns="684000" anchor="ctr" anchorCtr="0"/>
          <a:lstStyle>
            <a:lvl1pPr marL="0" indent="0" algn="ctr">
              <a:buNone/>
              <a:defRPr sz="1600"/>
            </a:lvl1pPr>
          </a:lstStyle>
          <a:p>
            <a:r>
              <a:rPr lang="en-US"/>
              <a:t>Click icon to add picture</a:t>
            </a:r>
            <a:endParaRPr lang="is-IS" dirty="0"/>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1388413"/>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233" y="3360833"/>
            <a:ext cx="4137808"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E951E81D-BD65-4083-852D-35A8A830A57F}" type="datetime4">
              <a:rPr lang="is-IS" smtClean="0"/>
              <a:t>7. nóvember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4134783613"/>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x2 - Lar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Picture Placeholder 2">
            <a:extLst>
              <a:ext uri="{FF2B5EF4-FFF2-40B4-BE49-F238E27FC236}">
                <a16:creationId xmlns:a16="http://schemas.microsoft.com/office/drawing/2014/main" id="{103CFB05-A6BD-4B48-AD36-4324981853DA}"/>
              </a:ext>
            </a:extLst>
          </p:cNvPr>
          <p:cNvSpPr>
            <a:spLocks noGrp="1"/>
          </p:cNvSpPr>
          <p:nvPr>
            <p:ph type="pic" idx="14"/>
          </p:nvPr>
        </p:nvSpPr>
        <p:spPr>
          <a:xfrm>
            <a:off x="609600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699589" y="5476808"/>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10" name="Text Placeholder 2">
            <a:extLst>
              <a:ext uri="{FF2B5EF4-FFF2-40B4-BE49-F238E27FC236}">
                <a16:creationId xmlns:a16="http://schemas.microsoft.com/office/drawing/2014/main" id="{883760B1-64C9-4CB5-B15A-E95AD53A88A9}"/>
              </a:ext>
            </a:extLst>
          </p:cNvPr>
          <p:cNvSpPr>
            <a:spLocks noGrp="1"/>
          </p:cNvSpPr>
          <p:nvPr>
            <p:ph type="body" sz="quarter" idx="15"/>
          </p:nvPr>
        </p:nvSpPr>
        <p:spPr>
          <a:xfrm>
            <a:off x="2603589" y="5477923"/>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4" name="Date_GeneralDate" hidden="1"/>
          <p:cNvSpPr>
            <a:spLocks noGrp="1"/>
          </p:cNvSpPr>
          <p:nvPr>
            <p:ph type="dt" sz="half" idx="10"/>
          </p:nvPr>
        </p:nvSpPr>
        <p:spPr/>
        <p:txBody>
          <a:bodyPr/>
          <a:lstStyle/>
          <a:p>
            <a:fld id="{E4ED7D3A-59CF-4E70-ADB0-E9B64FDA5EFB}" type="datetime4">
              <a:rPr lang="is-IS" noProof="0" smtClean="0"/>
              <a:t>7.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1587123896"/>
      </p:ext>
    </p:extLst>
  </p:cSld>
  <p:clrMapOvr>
    <a:masterClrMapping/>
  </p:clrMapOvr>
  <p:extLst>
    <p:ext uri="{DCECCB84-F9BA-43D5-87BE-67443E8EF086}">
      <p15:sldGuideLst xmlns:p15="http://schemas.microsoft.com/office/powerpoint/2012/main">
        <p15:guide id="2" pos="383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x1 - Titl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2598738" y="1965960"/>
            <a:ext cx="9590862" cy="489204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A2B90DD5-5D14-4EC8-B345-1D7F9D83E9D0}"/>
              </a:ext>
            </a:extLst>
          </p:cNvPr>
          <p:cNvSpPr>
            <a:spLocks noGrp="1"/>
          </p:cNvSpPr>
          <p:nvPr>
            <p:ph type="title"/>
          </p:nvPr>
        </p:nvSpPr>
        <p:spPr>
          <a:xfrm>
            <a:off x="2599137" y="968400"/>
            <a:ext cx="8713297" cy="576573"/>
          </a:xfrm>
        </p:spPr>
        <p:txBody>
          <a:bodyPr anchor="t" anchorCtr="0"/>
          <a:lstStyle/>
          <a:p>
            <a:r>
              <a:rPr lang="en-US"/>
              <a:t>Click to edit Master title style</a:t>
            </a:r>
            <a:endParaRPr lang="is-IS" dirty="0"/>
          </a:p>
        </p:txBody>
      </p:sp>
      <p:sp>
        <p:nvSpPr>
          <p:cNvPr id="4" name="Date_GeneralDate" hidden="1"/>
          <p:cNvSpPr>
            <a:spLocks noGrp="1"/>
          </p:cNvSpPr>
          <p:nvPr>
            <p:ph type="dt" sz="half" idx="10"/>
          </p:nvPr>
        </p:nvSpPr>
        <p:spPr/>
        <p:txBody>
          <a:bodyPr/>
          <a:lstStyle/>
          <a:p>
            <a:fld id="{9BA4CF47-AC00-408C-9491-F97C1EECD8A8}" type="datetime4">
              <a:rPr lang="is-IS" noProof="0" smtClean="0"/>
              <a:t>7.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799036013"/>
      </p:ext>
    </p:extLst>
  </p:cSld>
  <p:clrMapOvr>
    <a:masterClrMapping/>
  </p:clrMapOvr>
  <p:extLst>
    <p:ext uri="{DCECCB84-F9BA-43D5-87BE-67443E8EF086}">
      <p15:sldGuideLst xmlns:p15="http://schemas.microsoft.com/office/powerpoint/2012/main">
        <p15:guide id="1" orient="horz" pos="1230" userDrawn="1">
          <p15:clr>
            <a:srgbClr val="FBAE40"/>
          </p15:clr>
        </p15:guide>
        <p15:guide id="2" pos="219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x3 - Title + subtitl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A09C17CD-27A2-4439-8FD3-EBA4DF3633FC}"/>
              </a:ext>
            </a:extLst>
          </p:cNvPr>
          <p:cNvSpPr>
            <a:spLocks noGrp="1"/>
          </p:cNvSpPr>
          <p:nvPr>
            <p:ph type="pic" idx="1"/>
          </p:nvPr>
        </p:nvSpPr>
        <p:spPr>
          <a:xfrm>
            <a:off x="-2400" y="2530234"/>
            <a:ext cx="406005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Picture Placeholder 2">
            <a:extLst>
              <a:ext uri="{FF2B5EF4-FFF2-40B4-BE49-F238E27FC236}">
                <a16:creationId xmlns:a16="http://schemas.microsoft.com/office/drawing/2014/main" id="{984A08CE-8718-40A7-AB1B-6D24412DD253}"/>
              </a:ext>
            </a:extLst>
          </p:cNvPr>
          <p:cNvSpPr>
            <a:spLocks noGrp="1"/>
          </p:cNvSpPr>
          <p:nvPr>
            <p:ph type="pic" idx="14"/>
          </p:nvPr>
        </p:nvSpPr>
        <p:spPr>
          <a:xfrm>
            <a:off x="4057650" y="2530234"/>
            <a:ext cx="407430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2" name="Picture Placeholder 3">
            <a:extLst>
              <a:ext uri="{FF2B5EF4-FFF2-40B4-BE49-F238E27FC236}">
                <a16:creationId xmlns:a16="http://schemas.microsoft.com/office/drawing/2014/main" id="{061A27CA-2C68-40F9-830B-3877FD03F631}"/>
              </a:ext>
            </a:extLst>
          </p:cNvPr>
          <p:cNvSpPr>
            <a:spLocks noGrp="1"/>
          </p:cNvSpPr>
          <p:nvPr>
            <p:ph type="pic" idx="15"/>
          </p:nvPr>
        </p:nvSpPr>
        <p:spPr>
          <a:xfrm>
            <a:off x="8131950" y="2530234"/>
            <a:ext cx="406005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A2B90DD5-5D14-4EC8-B345-1D7F9D83E9D0}"/>
              </a:ext>
            </a:extLst>
          </p:cNvPr>
          <p:cNvSpPr>
            <a:spLocks noGrp="1"/>
          </p:cNvSpPr>
          <p:nvPr>
            <p:ph type="title"/>
          </p:nvPr>
        </p:nvSpPr>
        <p:spPr>
          <a:xfrm>
            <a:off x="2599137" y="968400"/>
            <a:ext cx="8713297" cy="576573"/>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C65132B1-AB41-4B4C-B64F-258D0C4158F2}"/>
              </a:ext>
            </a:extLst>
          </p:cNvPr>
          <p:cNvSpPr>
            <a:spLocks noGrp="1"/>
          </p:cNvSpPr>
          <p:nvPr>
            <p:ph type="subTitle" idx="13"/>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4" name="Date_GeneralDate" hidden="1"/>
          <p:cNvSpPr>
            <a:spLocks noGrp="1"/>
          </p:cNvSpPr>
          <p:nvPr>
            <p:ph type="dt" sz="half" idx="10"/>
          </p:nvPr>
        </p:nvSpPr>
        <p:spPr/>
        <p:txBody>
          <a:bodyPr/>
          <a:lstStyle/>
          <a:p>
            <a:fld id="{E36B204E-E328-43A4-BF76-77AAFFF8D4B1}" type="datetime4">
              <a:rPr lang="is-IS" noProof="0" smtClean="0"/>
              <a:t>7.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65896811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3" name="Date_GeneralDate" hidden="1"/>
          <p:cNvSpPr>
            <a:spLocks noGrp="1"/>
          </p:cNvSpPr>
          <p:nvPr>
            <p:ph type="dt" sz="half" idx="10"/>
          </p:nvPr>
        </p:nvSpPr>
        <p:spPr/>
        <p:txBody>
          <a:bodyPr/>
          <a:lstStyle/>
          <a:p>
            <a:fld id="{E1DFB7F9-C8DC-4F08-99B5-12D058A96FCB}" type="datetime4">
              <a:rPr lang="is-IS" smtClean="0"/>
              <a:t>7. nóvember 2020</a:t>
            </a:fld>
            <a:endParaRPr lang="is-IS" dirty="0"/>
          </a:p>
        </p:txBody>
      </p:sp>
      <p:sp>
        <p:nvSpPr>
          <p:cNvPr id="4" name="FLD_PresentationTitle" hidden="1"/>
          <p:cNvSpPr>
            <a:spLocks noGrp="1"/>
          </p:cNvSpPr>
          <p:nvPr>
            <p:ph type="ftr" sz="quarter" idx="11"/>
          </p:nvPr>
        </p:nvSpPr>
        <p:spPr/>
        <p:txBody>
          <a:bodyPr/>
          <a:lstStyle/>
          <a:p>
            <a:endParaRPr lang="is-IS" dirty="0"/>
          </a:p>
        </p:txBody>
      </p:sp>
      <p:sp>
        <p:nvSpPr>
          <p:cNvPr id="5" name="Slide Number Placeholder 4"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3450888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_GeneralDate" hidden="1"/>
          <p:cNvSpPr>
            <a:spLocks noGrp="1"/>
          </p:cNvSpPr>
          <p:nvPr>
            <p:ph type="dt" sz="half" idx="10"/>
          </p:nvPr>
        </p:nvSpPr>
        <p:spPr/>
        <p:txBody>
          <a:bodyPr/>
          <a:lstStyle/>
          <a:p>
            <a:fld id="{0FBCBB93-3389-4EC2-B42F-757D49D64C53}" type="datetime4">
              <a:rPr lang="is-IS" smtClean="0"/>
              <a:t>7. nóvember 2020</a:t>
            </a:fld>
            <a:endParaRPr lang="is-IS" dirty="0"/>
          </a:p>
        </p:txBody>
      </p:sp>
      <p:sp>
        <p:nvSpPr>
          <p:cNvPr id="3" name="FLD_PresentationTitle" hidden="1"/>
          <p:cNvSpPr>
            <a:spLocks noGrp="1"/>
          </p:cNvSpPr>
          <p:nvPr>
            <p:ph type="ftr" sz="quarter" idx="11"/>
          </p:nvPr>
        </p:nvSpPr>
        <p:spPr/>
        <p:txBody>
          <a:bodyPr/>
          <a:lstStyle/>
          <a:p>
            <a:endParaRPr lang="is-IS" dirty="0"/>
          </a:p>
        </p:txBody>
      </p:sp>
      <p:sp>
        <p:nvSpPr>
          <p:cNvPr id="4" name="Slide Number Placeholder 3"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2843948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2601914" y="1895439"/>
            <a:ext cx="9050335" cy="650171"/>
          </a:xfrm>
          <a:prstGeom prst="rect">
            <a:avLst/>
          </a:prstGeom>
          <a:noFill/>
        </p:spPr>
        <p:txBody>
          <a:bodyPr wrap="square" lIns="0" tIns="0" rIns="0" bIns="0" rtlCol="0" anchor="b" anchorCtr="0">
            <a:noAutofit/>
          </a:bodyPr>
          <a:lstStyle/>
          <a:p>
            <a:r>
              <a:rPr lang="is-IS" sz="3600" kern="1200" noProof="0" dirty="0">
                <a:solidFill>
                  <a:srgbClr val="1A336A"/>
                </a:solidFill>
                <a:latin typeface="FiraGO Light" panose="020B0403050000020004" pitchFamily="34" charset="0"/>
                <a:ea typeface="+mj-ea"/>
                <a:cs typeface="FiraGO Light" panose="020B0403050000020004" pitchFamily="34" charset="0"/>
              </a:rPr>
              <a:t>User guide</a:t>
            </a:r>
            <a:endParaRPr lang="is-IS" sz="3600" kern="1200" dirty="0">
              <a:solidFill>
                <a:srgbClr val="1A336A"/>
              </a:solidFill>
              <a:latin typeface="FiraGO Light" panose="020B0403050000020004" pitchFamily="34" charset="0"/>
              <a:ea typeface="+mj-ea"/>
              <a:cs typeface="FiraGO Light" panose="020B0403050000020004" pitchFamily="34" charset="0"/>
            </a:endParaRPr>
          </a:p>
        </p:txBody>
      </p:sp>
      <p:sp>
        <p:nvSpPr>
          <p:cNvPr id="29" name="Text Box 2"/>
          <p:cNvSpPr txBox="1">
            <a:spLocks noChangeArrowheads="1"/>
          </p:cNvSpPr>
          <p:nvPr userDrawn="1"/>
        </p:nvSpPr>
        <p:spPr bwMode="auto">
          <a:xfrm>
            <a:off x="2598738" y="2736255"/>
            <a:ext cx="2160798"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Use text</a:t>
            </a:r>
            <a:r>
              <a:rPr lang="is-IS" sz="900" b="1" baseline="0" noProof="1">
                <a:solidFill>
                  <a:schemeClr val="tx1"/>
                </a:solidFill>
                <a:latin typeface="Arial" panose="020B0604020202020204" pitchFamily="34" charset="0"/>
                <a:cs typeface="Arial" panose="020B0604020202020204" pitchFamily="34" charset="0"/>
              </a:rPr>
              <a:t> styles</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Use the </a:t>
            </a:r>
            <a:r>
              <a:rPr lang="is-IS" altLang="da-DK" sz="900" b="1" noProof="1">
                <a:solidFill>
                  <a:schemeClr val="tx1"/>
                </a:solidFill>
                <a:latin typeface="Arial" panose="020B0604020202020204" pitchFamily="34" charset="0"/>
                <a:cs typeface="Arial" panose="020B0604020202020204" pitchFamily="34" charset="0"/>
              </a:rPr>
              <a:t>TAB</a:t>
            </a:r>
            <a:r>
              <a:rPr lang="is-IS" altLang="da-DK" sz="900" b="0" noProof="1">
                <a:solidFill>
                  <a:schemeClr val="tx1"/>
                </a:solidFill>
                <a:latin typeface="Arial" panose="020B0604020202020204" pitchFamily="34" charset="0"/>
                <a:cs typeface="Arial" panose="020B0604020202020204" pitchFamily="34" charset="0"/>
              </a:rPr>
              <a:t>-key</a:t>
            </a:r>
            <a:r>
              <a:rPr lang="is-IS" altLang="da-DK" sz="900" b="0" baseline="0" noProof="1">
                <a:solidFill>
                  <a:schemeClr val="tx1"/>
                </a:solidFill>
                <a:latin typeface="Arial" panose="020B0604020202020204" pitchFamily="34" charset="0"/>
                <a:cs typeface="Arial" panose="020B0604020202020204" pitchFamily="34" charset="0"/>
              </a:rPr>
              <a:t> to jump through </a:t>
            </a:r>
            <a:br>
              <a:rPr lang="is-IS" altLang="da-DK" sz="900" b="0" baseline="0" noProof="1">
                <a:solidFill>
                  <a:schemeClr val="tx1"/>
                </a:solidFill>
                <a:latin typeface="Arial" panose="020B0604020202020204" pitchFamily="34" charset="0"/>
                <a:cs typeface="Arial" panose="020B0604020202020204" pitchFamily="34" charset="0"/>
              </a:rPr>
            </a:br>
            <a:r>
              <a:rPr lang="is-IS" altLang="da-DK" sz="900" b="0" baseline="0" noProof="1">
                <a:solidFill>
                  <a:schemeClr val="tx1"/>
                </a:solidFill>
                <a:latin typeface="Arial" panose="020B0604020202020204" pitchFamily="34" charset="0"/>
                <a:cs typeface="Arial" panose="020B0604020202020204" pitchFamily="34" charset="0"/>
              </a:rPr>
              <a:t>levels. Click </a:t>
            </a:r>
            <a:r>
              <a:rPr lang="is-IS" altLang="da-DK" sz="900" b="1" baseline="0" noProof="1">
                <a:solidFill>
                  <a:schemeClr val="tx1"/>
                </a:solidFill>
                <a:latin typeface="Arial" panose="020B0604020202020204" pitchFamily="34" charset="0"/>
                <a:cs typeface="Arial" panose="020B0604020202020204" pitchFamily="34" charset="0"/>
              </a:rPr>
              <a:t>ENTER</a:t>
            </a:r>
            <a:r>
              <a:rPr lang="is-IS" altLang="da-DK" sz="900" b="0" baseline="0" noProof="1">
                <a:solidFill>
                  <a:schemeClr val="tx1"/>
                </a:solidFill>
                <a:latin typeface="Arial" panose="020B0604020202020204" pitchFamily="34" charset="0"/>
                <a:cs typeface="Arial" panose="020B0604020202020204" pitchFamily="34" charset="0"/>
              </a:rPr>
              <a:t>, then </a:t>
            </a:r>
            <a:r>
              <a:rPr lang="is-IS" altLang="da-DK" sz="900" b="1" baseline="0" noProof="1">
                <a:solidFill>
                  <a:schemeClr val="tx1"/>
                </a:solidFill>
                <a:latin typeface="Arial" panose="020B0604020202020204" pitchFamily="34" charset="0"/>
                <a:cs typeface="Arial" panose="020B0604020202020204" pitchFamily="34" charset="0"/>
              </a:rPr>
              <a:t>TAB</a:t>
            </a:r>
            <a:r>
              <a:rPr lang="is-IS"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is-IS" altLang="da-DK" sz="900" b="0" baseline="0" noProof="1">
                <a:solidFill>
                  <a:schemeClr val="tx1"/>
                </a:solidFill>
                <a:latin typeface="Arial" panose="020B0604020202020204" pitchFamily="34" charset="0"/>
                <a:cs typeface="Arial" panose="020B0604020202020204" pitchFamily="34" charset="0"/>
              </a:rPr>
              <a:t>To go back in levels use </a:t>
            </a:r>
            <a:r>
              <a:rPr lang="is-IS" altLang="da-DK" sz="900" b="1" baseline="0" noProof="1">
                <a:solidFill>
                  <a:schemeClr val="tx1"/>
                </a:solidFill>
                <a:latin typeface="Arial" panose="020B0604020202020204" pitchFamily="34" charset="0"/>
                <a:cs typeface="Arial" panose="020B0604020202020204" pitchFamily="34" charset="0"/>
              </a:rPr>
              <a:t>SHIFT-TAB</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sz="900" noProof="1">
                <a:solidFill>
                  <a:schemeClr val="tx1"/>
                </a:solidFill>
                <a:latin typeface="Arial" panose="020B0604020202020204" pitchFamily="34" charset="0"/>
                <a:cs typeface="Arial" panose="020B0604020202020204" pitchFamily="34" charset="0"/>
              </a:rPr>
              <a:t>Alternatively, </a:t>
            </a:r>
            <a:r>
              <a:rPr lang="is-IS" sz="900" b="1" noProof="1">
                <a:solidFill>
                  <a:schemeClr val="tx1"/>
                </a:solidFill>
                <a:latin typeface="Arial" panose="020B0604020202020204" pitchFamily="34" charset="0"/>
                <a:cs typeface="Arial" panose="020B0604020202020204" pitchFamily="34" charset="0"/>
              </a:rPr>
              <a:t>Increase</a:t>
            </a:r>
            <a:r>
              <a:rPr lang="is-IS" sz="900" baseline="0" noProof="1">
                <a:solidFill>
                  <a:schemeClr val="tx1"/>
                </a:solidFill>
                <a:latin typeface="Arial" panose="020B0604020202020204" pitchFamily="34" charset="0"/>
                <a:cs typeface="Arial" panose="020B0604020202020204" pitchFamily="34" charset="0"/>
              </a:rPr>
              <a:t> and</a:t>
            </a:r>
            <a:br>
              <a:rPr lang="is-IS" sz="900" baseline="0" noProof="1">
                <a:solidFill>
                  <a:schemeClr val="tx1"/>
                </a:solidFill>
                <a:latin typeface="Arial" panose="020B0604020202020204" pitchFamily="34" charset="0"/>
                <a:cs typeface="Arial" panose="020B0604020202020204" pitchFamily="34" charset="0"/>
              </a:rPr>
            </a:br>
            <a:r>
              <a:rPr lang="is-IS" sz="900" b="1" baseline="0" noProof="1">
                <a:solidFill>
                  <a:schemeClr val="tx1"/>
                </a:solidFill>
                <a:latin typeface="Arial" panose="020B0604020202020204" pitchFamily="34" charset="0"/>
                <a:cs typeface="Arial" panose="020B0604020202020204" pitchFamily="34" charset="0"/>
              </a:rPr>
              <a:t>Decrease </a:t>
            </a:r>
            <a:r>
              <a:rPr lang="is-IS"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is-IS" sz="900" b="1" dirty="0">
                <a:solidFill>
                  <a:srgbClr val="000000"/>
                </a:solidFill>
                <a:latin typeface="Arial" panose="020B0604020202020204" pitchFamily="34" charset="0"/>
                <a:ea typeface="Times New Roman" panose="02020603050405020304" pitchFamily="18" charset="0"/>
              </a:rPr>
              <a:t>Insert a New Slide</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noProof="1">
                <a:solidFill>
                  <a:schemeClr val="tx1"/>
                </a:solidFill>
                <a:latin typeface="Arial" panose="020B0604020202020204" pitchFamily="34" charset="0"/>
                <a:cs typeface="Arial" panose="020B0604020202020204" pitchFamily="34" charset="0"/>
              </a:rPr>
              <a:t>Click on the </a:t>
            </a:r>
            <a:r>
              <a:rPr lang="is-IS" altLang="da-DK" sz="900" b="1" noProof="1">
                <a:solidFill>
                  <a:schemeClr val="tx1"/>
                </a:solidFill>
                <a:latin typeface="Arial" panose="020B0604020202020204" pitchFamily="34" charset="0"/>
                <a:cs typeface="Arial" panose="020B0604020202020204" pitchFamily="34" charset="0"/>
              </a:rPr>
              <a:t>Home </a:t>
            </a:r>
            <a:r>
              <a:rPr lang="is-IS" altLang="da-DK" sz="900" b="0" noProof="1">
                <a:solidFill>
                  <a:schemeClr val="tx1"/>
                </a:solidFill>
                <a:latin typeface="Arial" panose="020B0604020202020204" pitchFamily="34" charset="0"/>
                <a:cs typeface="Arial" panose="020B0604020202020204" pitchFamily="34" charset="0"/>
              </a:rPr>
              <a:t>tab</a:t>
            </a:r>
            <a:endParaRPr lang="is-IS"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noProof="1">
                <a:solidFill>
                  <a:schemeClr val="tx1"/>
                </a:solidFill>
                <a:latin typeface="Arial" panose="020B0604020202020204" pitchFamily="34" charset="0"/>
                <a:cs typeface="Arial" panose="020B0604020202020204" pitchFamily="34" charset="0"/>
              </a:rPr>
              <a:t>Click on the </a:t>
            </a:r>
            <a:r>
              <a:rPr lang="is-IS" altLang="da-DK" sz="900" b="1" baseline="0" noProof="1">
                <a:solidFill>
                  <a:schemeClr val="tx1"/>
                </a:solidFill>
                <a:latin typeface="Arial" panose="020B0604020202020204" pitchFamily="34" charset="0"/>
                <a:cs typeface="Arial" panose="020B0604020202020204" pitchFamily="34" charset="0"/>
              </a:rPr>
              <a:t>New Slide </a:t>
            </a:r>
            <a:r>
              <a:rPr lang="is-IS" altLang="da-DK" sz="900" noProof="1">
                <a:solidFill>
                  <a:schemeClr val="tx1"/>
                </a:solidFill>
                <a:latin typeface="Arial" panose="020B0604020202020204" pitchFamily="34" charset="0"/>
                <a:cs typeface="Arial" panose="020B0604020202020204" pitchFamily="34" charset="0"/>
              </a:rPr>
              <a:t>to insert </a:t>
            </a:r>
            <a:br>
              <a:rPr lang="is-IS" altLang="da-DK" sz="900" noProof="1">
                <a:solidFill>
                  <a:schemeClr val="tx1"/>
                </a:solidFill>
                <a:latin typeface="Arial" panose="020B0604020202020204" pitchFamily="34" charset="0"/>
                <a:cs typeface="Arial" panose="020B0604020202020204" pitchFamily="34" charset="0"/>
              </a:rPr>
            </a:br>
            <a:r>
              <a:rPr lang="is-IS" altLang="da-DK" sz="900" noProof="1">
                <a:solidFill>
                  <a:schemeClr val="tx1"/>
                </a:solidFill>
                <a:latin typeface="Arial" panose="020B0604020202020204" pitchFamily="34" charset="0"/>
                <a:cs typeface="Arial" panose="020B0604020202020204" pitchFamily="34" charset="0"/>
              </a:rPr>
              <a:t>new slide</a:t>
            </a:r>
          </a:p>
          <a:p>
            <a:pPr eaLnBrk="1" hangingPunct="1">
              <a:spcBef>
                <a:spcPts val="1200"/>
              </a:spcBef>
              <a:spcAft>
                <a:spcPts val="600"/>
              </a:spcAft>
              <a:defRPr/>
            </a:pPr>
            <a:r>
              <a:rPr lang="is-IS" sz="900" b="1" dirty="0">
                <a:solidFill>
                  <a:srgbClr val="000000"/>
                </a:solidFill>
                <a:latin typeface="Arial" panose="020B0604020202020204" pitchFamily="34" charset="0"/>
                <a:ea typeface="Times New Roman" panose="02020603050405020304" pitchFamily="18" charset="0"/>
              </a:rPr>
              <a:t>Change Slide Layout</a:t>
            </a:r>
            <a:endParaRPr lang="is-IS" altLang="da-DK" sz="90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is-IS" sz="900" b="1" dirty="0">
                <a:solidFill>
                  <a:srgbClr val="000000"/>
                </a:solidFill>
                <a:latin typeface="Arial" panose="020B0604020202020204" pitchFamily="34" charset="0"/>
                <a:ea typeface="Times New Roman" panose="02020603050405020304" pitchFamily="18" charset="0"/>
              </a:rPr>
              <a:t>1. </a:t>
            </a:r>
            <a:r>
              <a:rPr lang="is-IS" sz="900" dirty="0">
                <a:solidFill>
                  <a:srgbClr val="000000"/>
                </a:solidFill>
                <a:latin typeface="Arial" panose="020B0604020202020204" pitchFamily="34" charset="0"/>
                <a:ea typeface="Times New Roman" panose="02020603050405020304" pitchFamily="18" charset="0"/>
              </a:rPr>
              <a:t>Click on the arrow next to </a:t>
            </a:r>
            <a:r>
              <a:rPr lang="is-IS" sz="900" b="1" dirty="0">
                <a:solidFill>
                  <a:srgbClr val="000000"/>
                </a:solidFill>
                <a:latin typeface="Arial" panose="020B0604020202020204" pitchFamily="34" charset="0"/>
                <a:ea typeface="Times New Roman" panose="02020603050405020304" pitchFamily="18" charset="0"/>
              </a:rPr>
              <a:t>Layout</a:t>
            </a:r>
            <a:br>
              <a:rPr lang="is-IS" sz="900" b="1" dirty="0">
                <a:solidFill>
                  <a:srgbClr val="000000"/>
                </a:solidFill>
                <a:latin typeface="Arial" panose="020B0604020202020204" pitchFamily="34" charset="0"/>
                <a:ea typeface="Times New Roman" panose="02020603050405020304" pitchFamily="18" charset="0"/>
              </a:rPr>
            </a:br>
            <a:r>
              <a:rPr lang="is-IS" sz="900" dirty="0">
                <a:solidFill>
                  <a:srgbClr val="000000"/>
                </a:solidFill>
                <a:latin typeface="Arial" panose="020B0604020202020204" pitchFamily="34" charset="0"/>
                <a:ea typeface="Times New Roman" panose="02020603050405020304" pitchFamily="18" charset="0"/>
              </a:rPr>
              <a:t>to view a dropdown menu of possible slide layouts</a:t>
            </a:r>
            <a:endParaRPr lang="is-IS" sz="900" dirty="0">
              <a:latin typeface="Times New Roman" panose="02020603050405020304" pitchFamily="18" charset="0"/>
              <a:ea typeface="Times New Roman" panose="02020603050405020304" pitchFamily="18" charset="0"/>
            </a:endParaRPr>
          </a:p>
          <a:p>
            <a:pPr marL="0" indent="0">
              <a:spcAft>
                <a:spcPts val="0"/>
              </a:spcAft>
              <a:buFont typeface="+mj-lt"/>
              <a:buNone/>
            </a:pPr>
            <a:r>
              <a:rPr lang="is-IS" sz="900" b="1" dirty="0">
                <a:solidFill>
                  <a:srgbClr val="000000"/>
                </a:solidFill>
                <a:latin typeface="Arial" panose="020B0604020202020204" pitchFamily="34" charset="0"/>
                <a:ea typeface="Times New Roman" panose="02020603050405020304" pitchFamily="18" charset="0"/>
              </a:rPr>
              <a:t>2. </a:t>
            </a:r>
            <a:r>
              <a:rPr lang="is-IS" sz="900" dirty="0">
                <a:solidFill>
                  <a:srgbClr val="000000"/>
                </a:solidFill>
                <a:latin typeface="Arial" panose="020B0604020202020204" pitchFamily="34" charset="0"/>
                <a:ea typeface="Times New Roman" panose="02020603050405020304" pitchFamily="18" charset="0"/>
              </a:rPr>
              <a:t>Click on the layout you prefer and it will be applied to the new slide</a:t>
            </a:r>
            <a:endParaRPr lang="is-IS" sz="900" dirty="0">
              <a:latin typeface="Times New Roman" panose="02020603050405020304" pitchFamily="18" charset="0"/>
              <a:ea typeface="Times New Roman" panose="02020603050405020304" pitchFamily="18" charset="0"/>
            </a:endParaRPr>
          </a:p>
          <a:p>
            <a:pPr eaLnBrk="1" hangingPunct="1">
              <a:spcAft>
                <a:spcPts val="600"/>
              </a:spcAft>
              <a:defRPr/>
            </a:pP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is-IS"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6201564" y="2736255"/>
            <a:ext cx="2160798"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On slides with picture placeholder,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click on the icon and choose </a:t>
            </a:r>
            <a:r>
              <a:rPr lang="is-IS"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is-IS" sz="9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a:t>
            </a:r>
            <a:r>
              <a:rPr lang="is-IS" altLang="da-DK" sz="900" b="1" noProof="1">
                <a:solidFill>
                  <a:schemeClr val="tx1"/>
                </a:solidFill>
                <a:latin typeface="Arial" panose="020B0604020202020204" pitchFamily="34" charset="0"/>
                <a:cs typeface="Arial" panose="020B0604020202020204" pitchFamily="34" charset="0"/>
              </a:rPr>
              <a:t>Crop</a:t>
            </a:r>
            <a:r>
              <a:rPr lang="is-IS" altLang="da-DK" sz="900" b="0" noProof="1">
                <a:solidFill>
                  <a:schemeClr val="tx1"/>
                </a:solidFill>
                <a:latin typeface="Arial" panose="020B0604020202020204" pitchFamily="34" charset="0"/>
                <a:cs typeface="Arial" panose="020B0604020202020204" pitchFamily="34" charset="0"/>
              </a:rPr>
              <a:t> to change size or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b="0" noProof="1">
                <a:solidFill>
                  <a:schemeClr val="tx1"/>
                </a:solidFill>
                <a:latin typeface="Arial" panose="020B0604020202020204" pitchFamily="34" charset="0"/>
                <a:cs typeface="Arial" panose="020B0604020202020204" pitchFamily="34" charset="0"/>
              </a:rPr>
              <a:t>If you want to scale the picture,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hold </a:t>
            </a:r>
            <a:r>
              <a:rPr lang="is-IS" altLang="da-DK" sz="900" b="1" noProof="1">
                <a:solidFill>
                  <a:schemeClr val="tx1"/>
                </a:solidFill>
                <a:latin typeface="Arial" panose="020B0604020202020204" pitchFamily="34" charset="0"/>
                <a:cs typeface="Arial" panose="020B0604020202020204" pitchFamily="34" charset="0"/>
              </a:rPr>
              <a:t>SHIFT</a:t>
            </a:r>
            <a:r>
              <a:rPr lang="is-IS" altLang="da-DK" sz="900" b="0" noProof="1">
                <a:solidFill>
                  <a:schemeClr val="tx1"/>
                </a:solidFill>
                <a:latin typeface="Arial" panose="020B0604020202020204" pitchFamily="34" charset="0"/>
                <a:cs typeface="Arial" panose="020B0604020202020204" pitchFamily="34" charset="0"/>
              </a:rPr>
              <a:t>-key down while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Hint: </a:t>
            </a:r>
            <a:r>
              <a:rPr lang="is-IS" altLang="da-DK" sz="900" b="0" noProof="1">
                <a:solidFill>
                  <a:schemeClr val="tx1"/>
                </a:solidFill>
                <a:latin typeface="Arial" panose="020B0604020202020204" pitchFamily="34" charset="0"/>
                <a:cs typeface="Arial" panose="020B0604020202020204" pitchFamily="34" charset="0"/>
              </a:rPr>
              <a:t>If you delete the picture and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insert a new one, the picture may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lie in front of the text or graphic.</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If this happens, select the picture,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right-click and choose </a:t>
            </a:r>
            <a:r>
              <a:rPr lang="is-IS" altLang="da-DK" sz="900" b="1" noProof="1">
                <a:solidFill>
                  <a:schemeClr val="tx1"/>
                </a:solidFill>
                <a:latin typeface="Arial" panose="020B0604020202020204" pitchFamily="34" charset="0"/>
                <a:cs typeface="Arial" panose="020B0604020202020204" pitchFamily="34" charset="0"/>
              </a:rPr>
              <a:t>Send to Back</a:t>
            </a:r>
          </a:p>
          <a:p>
            <a:pPr fontAlgn="auto">
              <a:spcBef>
                <a:spcPts val="1200"/>
              </a:spcBef>
              <a:spcAft>
                <a:spcPts val="600"/>
              </a:spcAft>
              <a:buFont typeface="+mj-lt"/>
              <a:buNone/>
              <a:defRPr/>
            </a:pPr>
            <a:r>
              <a:rPr lang="is-IS"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is-IS" altLang="da-DK" sz="900" b="1" noProof="1">
                <a:solidFill>
                  <a:schemeClr val="tx1"/>
                </a:solidFill>
                <a:latin typeface="Arial" panose="020B0604020202020204" pitchFamily="34" charset="0"/>
                <a:cs typeface="Arial" panose="020B0604020202020204" pitchFamily="34" charset="0"/>
              </a:rPr>
              <a:t>1.</a:t>
            </a:r>
            <a:r>
              <a:rPr lang="is-IS" altLang="da-DK" sz="900" noProof="1">
                <a:solidFill>
                  <a:schemeClr val="tx1"/>
                </a:solidFill>
                <a:latin typeface="Arial" panose="020B0604020202020204" pitchFamily="34" charset="0"/>
                <a:cs typeface="Arial" panose="020B0604020202020204" pitchFamily="34" charset="0"/>
              </a:rPr>
              <a:t> Click the </a:t>
            </a:r>
            <a:r>
              <a:rPr lang="is-IS" altLang="da-DK" sz="900" b="1" noProof="1">
                <a:solidFill>
                  <a:schemeClr val="tx1"/>
                </a:solidFill>
                <a:latin typeface="Arial" panose="020B0604020202020204" pitchFamily="34" charset="0"/>
                <a:cs typeface="Arial" panose="020B0604020202020204" pitchFamily="34" charset="0"/>
              </a:rPr>
              <a:t>Home </a:t>
            </a:r>
            <a:r>
              <a:rPr lang="is-IS" altLang="da-DK" sz="900" b="0" noProof="1">
                <a:solidFill>
                  <a:schemeClr val="tx1"/>
                </a:solidFill>
                <a:latin typeface="Arial" panose="020B0604020202020204" pitchFamily="34" charset="0"/>
                <a:cs typeface="Arial" panose="020B0604020202020204" pitchFamily="34" charset="0"/>
              </a:rPr>
              <a:t>tab</a:t>
            </a:r>
            <a:endParaRPr lang="is-IS" altLang="da-DK" sz="900" b="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is-IS" altLang="da-DK" sz="900" b="1" noProof="1">
                <a:solidFill>
                  <a:schemeClr val="tx1"/>
                </a:solidFill>
                <a:latin typeface="Arial" panose="020B0604020202020204" pitchFamily="34" charset="0"/>
                <a:cs typeface="Arial" panose="020B0604020202020204" pitchFamily="34" charset="0"/>
              </a:rPr>
              <a:t>2.</a:t>
            </a:r>
            <a:r>
              <a:rPr lang="is-IS" altLang="da-DK" sz="900" noProof="1">
                <a:solidFill>
                  <a:schemeClr val="tx1"/>
                </a:solidFill>
                <a:latin typeface="Arial" panose="020B0604020202020204" pitchFamily="34" charset="0"/>
                <a:cs typeface="Arial" panose="020B0604020202020204" pitchFamily="34" charset="0"/>
              </a:rPr>
              <a:t> Click the </a:t>
            </a:r>
            <a:r>
              <a:rPr lang="is-IS" altLang="da-DK" sz="900" b="1" baseline="0" noProof="1">
                <a:solidFill>
                  <a:schemeClr val="tx1"/>
                </a:solidFill>
                <a:latin typeface="Arial" panose="020B0604020202020204" pitchFamily="34" charset="0"/>
                <a:cs typeface="Arial" panose="020B0604020202020204" pitchFamily="34" charset="0"/>
              </a:rPr>
              <a:t>Reset </a:t>
            </a:r>
            <a:r>
              <a:rPr lang="is-IS" altLang="da-DK" sz="900" noProof="1">
                <a:solidFill>
                  <a:schemeClr val="tx1"/>
                </a:solidFill>
                <a:latin typeface="Arial" panose="020B0604020202020204" pitchFamily="34" charset="0"/>
                <a:cs typeface="Arial" panose="020B0604020202020204" pitchFamily="34" charset="0"/>
              </a:rPr>
              <a:t>menu to reset position, size</a:t>
            </a:r>
            <a:r>
              <a:rPr lang="is-IS" altLang="da-DK" sz="900" baseline="0" noProof="1">
                <a:solidFill>
                  <a:schemeClr val="tx1"/>
                </a:solidFill>
                <a:latin typeface="Arial" panose="020B0604020202020204" pitchFamily="34" charset="0"/>
                <a:cs typeface="Arial" panose="020B0604020202020204" pitchFamily="34" charset="0"/>
              </a:rPr>
              <a:t> and formatting of the </a:t>
            </a:r>
            <a:br>
              <a:rPr lang="is-IS" altLang="da-DK" sz="900" baseline="0" noProof="1">
                <a:solidFill>
                  <a:schemeClr val="tx1"/>
                </a:solidFill>
                <a:latin typeface="Arial" panose="020B0604020202020204" pitchFamily="34" charset="0"/>
                <a:cs typeface="Arial" panose="020B0604020202020204" pitchFamily="34" charset="0"/>
              </a:rPr>
            </a:br>
            <a:r>
              <a:rPr lang="is-IS"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is-IS"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is-IS"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491451" y="2736255"/>
            <a:ext cx="216079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Change slide number, </a:t>
            </a:r>
            <a:br>
              <a:rPr lang="is-IS" sz="900" b="1" noProof="1">
                <a:solidFill>
                  <a:schemeClr val="tx1"/>
                </a:solidFill>
                <a:latin typeface="Arial" panose="020B0604020202020204" pitchFamily="34" charset="0"/>
                <a:cs typeface="Arial" panose="020B0604020202020204" pitchFamily="34" charset="0"/>
              </a:rPr>
            </a:br>
            <a:r>
              <a:rPr lang="is-IS" sz="9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Do this at the very end, so you get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the </a:t>
            </a:r>
            <a:r>
              <a:rPr lang="is-IS" altLang="da-DK" sz="900" b="1" noProof="1">
                <a:solidFill>
                  <a:schemeClr val="tx1"/>
                </a:solidFill>
                <a:latin typeface="Arial" panose="020B0604020202020204" pitchFamily="34" charset="0"/>
                <a:cs typeface="Arial" panose="020B0604020202020204" pitchFamily="34" charset="0"/>
              </a:rPr>
              <a:t>Insert </a:t>
            </a:r>
            <a:r>
              <a:rPr lang="is-IS"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b="0" noProof="1">
                <a:solidFill>
                  <a:schemeClr val="tx1"/>
                </a:solidFill>
                <a:latin typeface="Arial" panose="020B0604020202020204" pitchFamily="34" charset="0"/>
                <a:cs typeface="Arial" panose="020B0604020202020204" pitchFamily="34" charset="0"/>
              </a:rPr>
              <a:t>Click on </a:t>
            </a:r>
            <a:r>
              <a:rPr lang="is-IS" altLang="da-DK" sz="900" b="1" noProof="1">
                <a:solidFill>
                  <a:schemeClr val="tx1"/>
                </a:solidFill>
                <a:latin typeface="Arial" panose="020B0604020202020204" pitchFamily="34" charset="0"/>
                <a:cs typeface="Arial" panose="020B0604020202020204" pitchFamily="34" charset="0"/>
              </a:rPr>
              <a:t>Header and Footer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3. </a:t>
            </a:r>
            <a:r>
              <a:rPr lang="is-IS" altLang="da-DK" sz="900" b="0" noProof="1">
                <a:solidFill>
                  <a:schemeClr val="tx1"/>
                </a:solidFill>
                <a:latin typeface="Arial" panose="020B0604020202020204" pitchFamily="34" charset="0"/>
                <a:cs typeface="Arial" panose="020B0604020202020204" pitchFamily="34" charset="0"/>
              </a:rPr>
              <a:t>Click </a:t>
            </a:r>
            <a:r>
              <a:rPr lang="is-IS" altLang="da-DK" sz="900" b="1" noProof="1">
                <a:solidFill>
                  <a:schemeClr val="tx1"/>
                </a:solidFill>
                <a:latin typeface="Arial" panose="020B0604020202020204" pitchFamily="34" charset="0"/>
                <a:cs typeface="Arial" panose="020B0604020202020204" pitchFamily="34" charset="0"/>
              </a:rPr>
              <a:t>Apply to All </a:t>
            </a:r>
            <a:r>
              <a:rPr lang="is-IS" altLang="da-DK" sz="900" b="0" noProof="1">
                <a:solidFill>
                  <a:schemeClr val="tx1"/>
                </a:solidFill>
                <a:latin typeface="Arial" panose="020B0604020202020204" pitchFamily="34" charset="0"/>
                <a:cs typeface="Arial" panose="020B0604020202020204" pitchFamily="34" charset="0"/>
              </a:rPr>
              <a:t>or </a:t>
            </a:r>
            <a:r>
              <a:rPr lang="is-IS" altLang="da-DK" sz="900" b="1" noProof="1">
                <a:solidFill>
                  <a:schemeClr val="tx1"/>
                </a:solidFill>
                <a:latin typeface="Arial" panose="020B0604020202020204" pitchFamily="34" charset="0"/>
                <a:cs typeface="Arial" panose="020B0604020202020204" pitchFamily="34" charset="0"/>
              </a:rPr>
              <a:t>Apply</a:t>
            </a:r>
            <a:r>
              <a:rPr lang="is-IS" altLang="da-DK" sz="900" b="0" noProof="1">
                <a:solidFill>
                  <a:schemeClr val="tx1"/>
                </a:solidFill>
                <a:latin typeface="Arial" panose="020B0604020202020204" pitchFamily="34" charset="0"/>
                <a:cs typeface="Arial" panose="020B0604020202020204" pitchFamily="34" charset="0"/>
              </a:rPr>
              <a:t> if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is-IS" sz="9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the </a:t>
            </a:r>
            <a:r>
              <a:rPr lang="is-IS" altLang="da-DK" sz="900" b="1" noProof="1">
                <a:solidFill>
                  <a:schemeClr val="tx1"/>
                </a:solidFill>
                <a:latin typeface="Arial" panose="020B0604020202020204" pitchFamily="34" charset="0"/>
                <a:cs typeface="Arial" panose="020B0604020202020204" pitchFamily="34" charset="0"/>
              </a:rPr>
              <a:t>View</a:t>
            </a:r>
            <a:r>
              <a:rPr lang="is-IS" altLang="da-DK" sz="900" b="0" noProof="1">
                <a:solidFill>
                  <a:schemeClr val="tx1"/>
                </a:solidFill>
                <a:latin typeface="Arial" panose="020B0604020202020204" pitchFamily="34" charset="0"/>
                <a:cs typeface="Arial" panose="020B0604020202020204" pitchFamily="34" charset="0"/>
              </a:rPr>
              <a:t> tab, set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tick mark next to </a:t>
            </a:r>
            <a:r>
              <a:rPr lang="is-IS" altLang="da-DK" sz="900" b="1" noProof="1">
                <a:solidFill>
                  <a:schemeClr val="tx1"/>
                </a:solidFill>
                <a:latin typeface="Arial" panose="020B0604020202020204" pitchFamily="34" charset="0"/>
                <a:cs typeface="Arial" panose="020B0604020202020204" pitchFamily="34" charset="0"/>
              </a:rPr>
              <a:t>Guides</a:t>
            </a:r>
            <a:endParaRPr lang="is-IS"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Hint: Alt + F9 </a:t>
            </a:r>
            <a:r>
              <a:rPr lang="is-IS" altLang="da-DK" sz="900" b="0" noProof="1">
                <a:solidFill>
                  <a:schemeClr val="tx1"/>
                </a:solidFill>
                <a:latin typeface="Arial" panose="020B0604020202020204" pitchFamily="34" charset="0"/>
                <a:cs typeface="Arial" panose="020B0604020202020204" pitchFamily="34" charset="0"/>
              </a:rPr>
              <a:t>for quick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4759535" y="3646182"/>
            <a:ext cx="549328" cy="285228"/>
          </a:xfrm>
          <a:prstGeom prst="rect">
            <a:avLst/>
          </a:prstGeom>
        </p:spPr>
      </p:pic>
      <p:pic>
        <p:nvPicPr>
          <p:cNvPr id="13" name="2 New picture"/>
          <p:cNvPicPr>
            <a:picLocks noChangeAspect="1"/>
          </p:cNvPicPr>
          <p:nvPr userDrawn="1"/>
        </p:nvPicPr>
        <p:blipFill>
          <a:blip r:embed="rId3"/>
          <a:stretch>
            <a:fillRect/>
          </a:stretch>
        </p:blipFill>
        <p:spPr>
          <a:xfrm>
            <a:off x="4792929" y="4424600"/>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4788919" y="5317290"/>
            <a:ext cx="593368" cy="192211"/>
          </a:xfrm>
          <a:prstGeom prst="rect">
            <a:avLst/>
          </a:prstGeom>
        </p:spPr>
      </p:pic>
      <p:pic>
        <p:nvPicPr>
          <p:cNvPr id="19" name="4 Reset"/>
          <p:cNvPicPr>
            <a:picLocks noChangeAspect="1"/>
          </p:cNvPicPr>
          <p:nvPr userDrawn="1"/>
        </p:nvPicPr>
        <p:blipFill>
          <a:blip r:embed="rId5"/>
          <a:stretch>
            <a:fillRect/>
          </a:stretch>
        </p:blipFill>
        <p:spPr>
          <a:xfrm>
            <a:off x="8109418" y="5824302"/>
            <a:ext cx="492452" cy="200416"/>
          </a:xfrm>
          <a:prstGeom prst="rect">
            <a:avLst/>
          </a:prstGeom>
        </p:spPr>
      </p:pic>
      <p:pic>
        <p:nvPicPr>
          <p:cNvPr id="5" name="5 Insert picture"/>
          <p:cNvPicPr>
            <a:picLocks noChangeAspect="1"/>
          </p:cNvPicPr>
          <p:nvPr userDrawn="1"/>
        </p:nvPicPr>
        <p:blipFill>
          <a:blip r:embed="rId6"/>
          <a:stretch>
            <a:fillRect/>
          </a:stretch>
        </p:blipFill>
        <p:spPr>
          <a:xfrm>
            <a:off x="8128786" y="2944956"/>
            <a:ext cx="262151" cy="256054"/>
          </a:xfrm>
          <a:prstGeom prst="rect">
            <a:avLst/>
          </a:prstGeom>
        </p:spPr>
      </p:pic>
      <p:pic>
        <p:nvPicPr>
          <p:cNvPr id="23" name="6 Crop"/>
          <p:cNvPicPr>
            <a:picLocks noChangeAspect="1"/>
          </p:cNvPicPr>
          <p:nvPr userDrawn="1"/>
        </p:nvPicPr>
        <p:blipFill>
          <a:blip r:embed="rId7"/>
          <a:stretch>
            <a:fillRect/>
          </a:stretch>
        </p:blipFill>
        <p:spPr>
          <a:xfrm>
            <a:off x="8109418" y="3615424"/>
            <a:ext cx="337400" cy="321707"/>
          </a:xfrm>
          <a:prstGeom prst="rect">
            <a:avLst/>
          </a:prstGeom>
        </p:spPr>
      </p:pic>
      <p:pic>
        <p:nvPicPr>
          <p:cNvPr id="2" name="7 Scale picture"/>
          <p:cNvPicPr>
            <a:picLocks noChangeAspect="1"/>
          </p:cNvPicPr>
          <p:nvPr userDrawn="1"/>
        </p:nvPicPr>
        <p:blipFill>
          <a:blip r:embed="rId8"/>
          <a:stretch>
            <a:fillRect/>
          </a:stretch>
        </p:blipFill>
        <p:spPr>
          <a:xfrm>
            <a:off x="8087123" y="4162728"/>
            <a:ext cx="359695" cy="335309"/>
          </a:xfrm>
          <a:prstGeom prst="rect">
            <a:avLst/>
          </a:prstGeom>
        </p:spPr>
      </p:pic>
      <p:sp>
        <p:nvSpPr>
          <p:cNvPr id="14" name="Date Placeholder 2" hidden="1">
            <a:extLst>
              <a:ext uri="{FF2B5EF4-FFF2-40B4-BE49-F238E27FC236}">
                <a16:creationId xmlns:a16="http://schemas.microsoft.com/office/drawing/2014/main" id="{4FABB5EE-DADE-4DEB-99FB-5F846F763965}"/>
              </a:ext>
            </a:extLst>
          </p:cNvPr>
          <p:cNvSpPr>
            <a:spLocks noGrp="1"/>
          </p:cNvSpPr>
          <p:nvPr>
            <p:ph type="dt" sz="half" idx="10"/>
          </p:nvPr>
        </p:nvSpPr>
        <p:spPr>
          <a:xfrm>
            <a:off x="0" y="6876000"/>
            <a:ext cx="0" cy="0"/>
          </a:xfrm>
        </p:spPr>
        <p:txBody>
          <a:bodyPr/>
          <a:lstStyle>
            <a:lvl1pPr>
              <a:defRPr>
                <a:noFill/>
              </a:defRPr>
            </a:lvl1pPr>
          </a:lstStyle>
          <a:p>
            <a:fld id="{9155A718-6670-48D8-A0FA-B6D1CA884E17}" type="datetime4">
              <a:rPr lang="is-IS" smtClean="0"/>
              <a:t>7. nóvember 2020</a:t>
            </a:fld>
            <a:endParaRPr lang="is-IS" dirty="0"/>
          </a:p>
        </p:txBody>
      </p:sp>
      <p:sp>
        <p:nvSpPr>
          <p:cNvPr id="15" name="Footer Placeholder 3" hidden="1">
            <a:extLst>
              <a:ext uri="{FF2B5EF4-FFF2-40B4-BE49-F238E27FC236}">
                <a16:creationId xmlns:a16="http://schemas.microsoft.com/office/drawing/2014/main" id="{73B2FCFD-BB77-46D1-8B32-A224A0642C46}"/>
              </a:ext>
            </a:extLst>
          </p:cNvPr>
          <p:cNvSpPr>
            <a:spLocks noGrp="1"/>
          </p:cNvSpPr>
          <p:nvPr>
            <p:ph type="ftr" sz="quarter" idx="11"/>
          </p:nvPr>
        </p:nvSpPr>
        <p:spPr>
          <a:xfrm>
            <a:off x="0" y="6876000"/>
            <a:ext cx="0" cy="0"/>
          </a:xfrm>
        </p:spPr>
        <p:txBody>
          <a:bodyPr/>
          <a:lstStyle>
            <a:lvl1pPr>
              <a:defRPr>
                <a:noFill/>
              </a:defRPr>
            </a:lvl1pPr>
          </a:lstStyle>
          <a:p>
            <a:endParaRPr lang="is-IS" dirty="0"/>
          </a:p>
        </p:txBody>
      </p:sp>
      <p:sp>
        <p:nvSpPr>
          <p:cNvPr id="17" name="Slide Number Placeholder 4" hidden="1">
            <a:extLst>
              <a:ext uri="{FF2B5EF4-FFF2-40B4-BE49-F238E27FC236}">
                <a16:creationId xmlns:a16="http://schemas.microsoft.com/office/drawing/2014/main" id="{77E5F1D1-4FAE-4B8A-8B0B-8488E02BBB9A}"/>
              </a:ext>
            </a:extLst>
          </p:cNvPr>
          <p:cNvSpPr>
            <a:spLocks noGrp="1"/>
          </p:cNvSpPr>
          <p:nvPr>
            <p:ph type="sldNum" sz="quarter" idx="12"/>
          </p:nvPr>
        </p:nvSpPr>
        <p:spPr>
          <a:xfrm flipV="1">
            <a:off x="0" y="6876000"/>
            <a:ext cx="0" cy="0"/>
          </a:xfrm>
        </p:spPr>
        <p:txBody>
          <a:bodyPr/>
          <a:lstStyle>
            <a:lvl1pPr>
              <a:defRPr>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44119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síða">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1A2121"/>
          </a:solidFill>
          <a:ln>
            <a:noFill/>
          </a:ln>
          <a:effectLst>
            <a:outerShdw blurRad="50800" dist="25400" dir="2700000" sx="99000" sy="99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2189" tIns="31095" rIns="62189" bIns="31095" numCol="1" spcCol="0" rtlCol="0" fromWordArt="0" anchor="ctr" anchorCtr="0" forceAA="0" compatLnSpc="1">
            <a:prstTxWarp prst="textNoShape">
              <a:avLst/>
            </a:prstTxWarp>
            <a:noAutofit/>
          </a:bodyPr>
          <a:lstStyle/>
          <a:p>
            <a:pPr algn="ctr"/>
            <a:endParaRPr lang="is-IS" sz="1428"/>
          </a:p>
        </p:txBody>
      </p:sp>
      <p:cxnSp>
        <p:nvCxnSpPr>
          <p:cNvPr id="20" name="Straight Connector 19"/>
          <p:cNvCxnSpPr/>
          <p:nvPr userDrawn="1"/>
        </p:nvCxnSpPr>
        <p:spPr>
          <a:xfrm>
            <a:off x="871409" y="1356837"/>
            <a:ext cx="522459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871409" y="3087575"/>
            <a:ext cx="5224595"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2" name="Title 1"/>
          <p:cNvSpPr>
            <a:spLocks noGrp="1"/>
          </p:cNvSpPr>
          <p:nvPr>
            <p:ph type="ctrTitle"/>
          </p:nvPr>
        </p:nvSpPr>
        <p:spPr>
          <a:xfrm>
            <a:off x="871413" y="1519707"/>
            <a:ext cx="5224593" cy="1052679"/>
          </a:xfrm>
          <a:prstGeom prst="rect">
            <a:avLst/>
          </a:prstGeom>
        </p:spPr>
        <p:txBody>
          <a:bodyPr anchor="t"/>
          <a:lstStyle>
            <a:lvl1pPr algn="l">
              <a:defRPr sz="2448" b="0">
                <a:solidFill>
                  <a:schemeClr val="bg2">
                    <a:lumMod val="75000"/>
                  </a:schemeClr>
                </a:solidFill>
                <a:latin typeface="Carnas Light" panose="02000503000000020004" pitchFamily="50" charset="0"/>
              </a:defRPr>
            </a:lvl1pPr>
          </a:lstStyle>
          <a:p>
            <a:r>
              <a:rPr lang="en-US"/>
              <a:t>Click to edit Master title style</a:t>
            </a:r>
            <a:endParaRPr lang="is-IS"/>
          </a:p>
        </p:txBody>
      </p:sp>
      <p:sp>
        <p:nvSpPr>
          <p:cNvPr id="23" name="Subtitle 2"/>
          <p:cNvSpPr>
            <a:spLocks noGrp="1"/>
          </p:cNvSpPr>
          <p:nvPr>
            <p:ph type="subTitle" idx="1"/>
          </p:nvPr>
        </p:nvSpPr>
        <p:spPr>
          <a:xfrm>
            <a:off x="871413" y="2572385"/>
            <a:ext cx="5224593" cy="389336"/>
          </a:xfrm>
          <a:prstGeom prst="rect">
            <a:avLst/>
          </a:prstGeom>
        </p:spPr>
        <p:txBody>
          <a:bodyPr/>
          <a:lstStyle>
            <a:lvl1pPr marL="0" indent="0" algn="l">
              <a:buNone/>
              <a:defRPr sz="1496">
                <a:solidFill>
                  <a:schemeClr val="bg2">
                    <a:lumMod val="75000"/>
                  </a:schemeClr>
                </a:solidFill>
                <a:latin typeface="Carnas Light" panose="02000503000000020004" pitchFamily="50" charset="0"/>
              </a:defRPr>
            </a:lvl1pPr>
            <a:lvl2pPr marL="310919" indent="0" algn="ctr">
              <a:buNone/>
              <a:defRPr sz="1361"/>
            </a:lvl2pPr>
            <a:lvl3pPr marL="621838" indent="0" algn="ctr">
              <a:buNone/>
              <a:defRPr sz="1224"/>
            </a:lvl3pPr>
            <a:lvl4pPr marL="932755" indent="0" algn="ctr">
              <a:buNone/>
              <a:defRPr sz="1088"/>
            </a:lvl4pPr>
            <a:lvl5pPr marL="1243674" indent="0" algn="ctr">
              <a:buNone/>
              <a:defRPr sz="1088"/>
            </a:lvl5pPr>
            <a:lvl6pPr marL="1554592" indent="0" algn="ctr">
              <a:buNone/>
              <a:defRPr sz="1088"/>
            </a:lvl6pPr>
            <a:lvl7pPr marL="1865512" indent="0" algn="ctr">
              <a:buNone/>
              <a:defRPr sz="1088"/>
            </a:lvl7pPr>
            <a:lvl8pPr marL="2176430" indent="0" algn="ctr">
              <a:buNone/>
              <a:defRPr sz="1088"/>
            </a:lvl8pPr>
            <a:lvl9pPr marL="2487348" indent="0" algn="ctr">
              <a:buNone/>
              <a:defRPr sz="1088"/>
            </a:lvl9pPr>
          </a:lstStyle>
          <a:p>
            <a:r>
              <a:rPr lang="en-US"/>
              <a:t>Click to edit Master subtitle style</a:t>
            </a:r>
            <a:endParaRPr lang="is-I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5" y="3169757"/>
            <a:ext cx="2142163" cy="492323"/>
          </a:xfrm>
          <a:prstGeom prst="rect">
            <a:avLst/>
          </a:prstGeom>
        </p:spPr>
      </p:pic>
    </p:spTree>
    <p:extLst>
      <p:ext uri="{BB962C8B-B14F-4D97-AF65-F5344CB8AC3E}">
        <p14:creationId xmlns:p14="http://schemas.microsoft.com/office/powerpoint/2010/main" val="396692225"/>
      </p:ext>
    </p:extLst>
  </p:cSld>
  <p:clrMapOvr>
    <a:masterClrMapping/>
  </p:clrMapOvr>
  <p:extLst>
    <p:ext uri="{DCECCB84-F9BA-43D5-87BE-67443E8EF086}">
      <p15:sldGuideLst xmlns:p15="http://schemas.microsoft.com/office/powerpoint/2012/main">
        <p15:guide id="1" orient="horz" pos="1620">
          <p15:clr>
            <a:srgbClr val="FBAE40"/>
          </p15:clr>
        </p15:guide>
        <p15:guide id="2" pos="1620">
          <p15:clr>
            <a:srgbClr val="FBAE40"/>
          </p15:clr>
        </p15:guide>
        <p15:guide id="3" pos="232">
          <p15:clr>
            <a:srgbClr val="FBAE40"/>
          </p15:clr>
        </p15:guide>
        <p15:guide id="4" pos="3009">
          <p15:clr>
            <a:srgbClr val="FBAE40"/>
          </p15:clr>
        </p15:guide>
        <p15:guide id="5" pos="26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rsíða - Mynd frá VV">
    <p:spTree>
      <p:nvGrpSpPr>
        <p:cNvPr id="1" name=""/>
        <p:cNvGrpSpPr/>
        <p:nvPr/>
      </p:nvGrpSpPr>
      <p:grpSpPr>
        <a:xfrm>
          <a:off x="0" y="0"/>
          <a:ext cx="0" cy="0"/>
          <a:chOff x="0" y="0"/>
          <a:chExt cx="0" cy="0"/>
        </a:xfrm>
      </p:grpSpPr>
      <p:cxnSp>
        <p:nvCxnSpPr>
          <p:cNvPr id="20" name="Straight Connector 19"/>
          <p:cNvCxnSpPr/>
          <p:nvPr userDrawn="1"/>
        </p:nvCxnSpPr>
        <p:spPr>
          <a:xfrm>
            <a:off x="871409" y="1356837"/>
            <a:ext cx="522459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871409" y="3087575"/>
            <a:ext cx="5224595"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8" y="3169764"/>
            <a:ext cx="2154985" cy="495269"/>
          </a:xfrm>
          <a:prstGeom prst="rect">
            <a:avLst/>
          </a:prstGeom>
        </p:spPr>
      </p:pic>
      <p:sp>
        <p:nvSpPr>
          <p:cNvPr id="10" name="Title 1"/>
          <p:cNvSpPr>
            <a:spLocks noGrp="1"/>
          </p:cNvSpPr>
          <p:nvPr>
            <p:ph type="ctrTitle"/>
          </p:nvPr>
        </p:nvSpPr>
        <p:spPr>
          <a:xfrm>
            <a:off x="871413" y="1519707"/>
            <a:ext cx="5224593" cy="1052679"/>
          </a:xfrm>
          <a:prstGeom prst="rect">
            <a:avLst/>
          </a:prstGeom>
        </p:spPr>
        <p:txBody>
          <a:bodyPr anchor="t"/>
          <a:lstStyle>
            <a:lvl1pPr algn="l">
              <a:defRPr sz="2448" b="0">
                <a:solidFill>
                  <a:schemeClr val="tx1"/>
                </a:solidFill>
                <a:latin typeface="Carnas Light" panose="02000503000000020004" pitchFamily="50" charset="0"/>
              </a:defRPr>
            </a:lvl1pPr>
          </a:lstStyle>
          <a:p>
            <a:r>
              <a:rPr lang="en-US"/>
              <a:t>Click to edit Master title style</a:t>
            </a:r>
            <a:endParaRPr lang="is-IS"/>
          </a:p>
        </p:txBody>
      </p:sp>
      <p:sp>
        <p:nvSpPr>
          <p:cNvPr id="11" name="Subtitle 2"/>
          <p:cNvSpPr>
            <a:spLocks noGrp="1"/>
          </p:cNvSpPr>
          <p:nvPr>
            <p:ph type="subTitle" idx="1"/>
          </p:nvPr>
        </p:nvSpPr>
        <p:spPr>
          <a:xfrm>
            <a:off x="871413" y="2572385"/>
            <a:ext cx="5224593" cy="389336"/>
          </a:xfrm>
          <a:prstGeom prst="rect">
            <a:avLst/>
          </a:prstGeom>
        </p:spPr>
        <p:txBody>
          <a:bodyPr/>
          <a:lstStyle>
            <a:lvl1pPr marL="0" indent="0" algn="l">
              <a:buNone/>
              <a:defRPr sz="1496">
                <a:solidFill>
                  <a:schemeClr val="tx1"/>
                </a:solidFill>
                <a:latin typeface="Carnas Light" panose="02000503000000020004" pitchFamily="50" charset="0"/>
              </a:defRPr>
            </a:lvl1pPr>
            <a:lvl2pPr marL="310919" indent="0" algn="ctr">
              <a:buNone/>
              <a:defRPr sz="1361"/>
            </a:lvl2pPr>
            <a:lvl3pPr marL="621838" indent="0" algn="ctr">
              <a:buNone/>
              <a:defRPr sz="1224"/>
            </a:lvl3pPr>
            <a:lvl4pPr marL="932755" indent="0" algn="ctr">
              <a:buNone/>
              <a:defRPr sz="1088"/>
            </a:lvl4pPr>
            <a:lvl5pPr marL="1243674" indent="0" algn="ctr">
              <a:buNone/>
              <a:defRPr sz="1088"/>
            </a:lvl5pPr>
            <a:lvl6pPr marL="1554592" indent="0" algn="ctr">
              <a:buNone/>
              <a:defRPr sz="1088"/>
            </a:lvl6pPr>
            <a:lvl7pPr marL="1865512" indent="0" algn="ctr">
              <a:buNone/>
              <a:defRPr sz="1088"/>
            </a:lvl7pPr>
            <a:lvl8pPr marL="2176430" indent="0" algn="ctr">
              <a:buNone/>
              <a:defRPr sz="1088"/>
            </a:lvl8pPr>
            <a:lvl9pPr marL="2487348" indent="0" algn="ctr">
              <a:buNone/>
              <a:defRPr sz="1088"/>
            </a:lvl9pPr>
          </a:lstStyle>
          <a:p>
            <a:r>
              <a:rPr lang="en-US"/>
              <a:t>Click to edit Master subtitle style</a:t>
            </a:r>
            <a:endParaRPr lang="is-IS"/>
          </a:p>
        </p:txBody>
      </p:sp>
      <p:sp>
        <p:nvSpPr>
          <p:cNvPr id="3" name="Picture Placeholder 2"/>
          <p:cNvSpPr>
            <a:spLocks noGrp="1"/>
          </p:cNvSpPr>
          <p:nvPr>
            <p:ph type="pic" sz="quarter" idx="10" hasCustomPrompt="1"/>
          </p:nvPr>
        </p:nvSpPr>
        <p:spPr>
          <a:xfrm>
            <a:off x="1003773" y="3759183"/>
            <a:ext cx="1801491" cy="712460"/>
          </a:xfrm>
          <a:prstGeom prst="rect">
            <a:avLst/>
          </a:prstGeom>
        </p:spPr>
        <p:txBody>
          <a:bodyPr anchor="t"/>
          <a:lstStyle>
            <a:lvl1pPr marL="0" indent="0" algn="ctr">
              <a:buNone/>
              <a:defRPr sz="680" baseline="0"/>
            </a:lvl1pPr>
          </a:lstStyle>
          <a:p>
            <a:r>
              <a:rPr lang="is-IS"/>
              <a:t>Logo viðskiptavinar</a:t>
            </a:r>
          </a:p>
        </p:txBody>
      </p:sp>
      <p:sp>
        <p:nvSpPr>
          <p:cNvPr id="14" name="Picture Placeholder 13"/>
          <p:cNvSpPr>
            <a:spLocks noGrp="1"/>
          </p:cNvSpPr>
          <p:nvPr>
            <p:ph type="pic" sz="quarter" idx="11"/>
          </p:nvPr>
        </p:nvSpPr>
        <p:spPr>
          <a:xfrm>
            <a:off x="6106766" y="1"/>
            <a:ext cx="6085239" cy="6858000"/>
          </a:xfrm>
          <a:prstGeom prst="rect">
            <a:avLst/>
          </a:prstGeom>
        </p:spPr>
        <p:txBody>
          <a:bodyPr anchor="t"/>
          <a:lstStyle>
            <a:lvl1pPr marL="0" indent="0" algn="ctr">
              <a:buNone/>
              <a:defRPr sz="1224" baseline="0">
                <a:solidFill>
                  <a:schemeClr val="accent2"/>
                </a:solidFill>
              </a:defRPr>
            </a:lvl1pPr>
          </a:lstStyle>
          <a:p>
            <a:r>
              <a:rPr lang="en-US"/>
              <a:t>Click icon to add picture</a:t>
            </a:r>
            <a:endParaRPr lang="is-IS"/>
          </a:p>
        </p:txBody>
      </p:sp>
    </p:spTree>
    <p:extLst>
      <p:ext uri="{BB962C8B-B14F-4D97-AF65-F5344CB8AC3E}">
        <p14:creationId xmlns:p14="http://schemas.microsoft.com/office/powerpoint/2010/main" val="263713572"/>
      </p:ext>
    </p:extLst>
  </p:cSld>
  <p:clrMapOvr>
    <a:masterClrMapping/>
  </p:clrMapOvr>
  <p:extLst>
    <p:ext uri="{DCECCB84-F9BA-43D5-87BE-67443E8EF086}">
      <p15:sldGuideLst xmlns:p15="http://schemas.microsoft.com/office/powerpoint/2012/main">
        <p15:guide id="1" orient="horz" pos="1620">
          <p15:clr>
            <a:srgbClr val="FBAE40"/>
          </p15:clr>
        </p15:guide>
        <p15:guide id="2" pos="1620">
          <p15:clr>
            <a:srgbClr val="FBAE40"/>
          </p15:clr>
        </p15:guide>
        <p15:guide id="3" pos="232">
          <p15:clr>
            <a:srgbClr val="FBAE40"/>
          </p15:clr>
        </p15:guide>
        <p15:guide id="4" pos="3009">
          <p15:clr>
            <a:srgbClr val="FBAE40"/>
          </p15:clr>
        </p15:guide>
        <p15:guide id="5" pos="26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akk fyrir">
    <p:spTree>
      <p:nvGrpSpPr>
        <p:cNvPr id="1" name=""/>
        <p:cNvGrpSpPr/>
        <p:nvPr/>
      </p:nvGrpSpPr>
      <p:grpSpPr>
        <a:xfrm>
          <a:off x="0" y="0"/>
          <a:ext cx="0" cy="0"/>
          <a:chOff x="0" y="0"/>
          <a:chExt cx="0" cy="0"/>
        </a:xfrm>
      </p:grpSpPr>
      <p:sp>
        <p:nvSpPr>
          <p:cNvPr id="2" name="Title 1"/>
          <p:cNvSpPr>
            <a:spLocks noGrp="1"/>
          </p:cNvSpPr>
          <p:nvPr>
            <p:ph type="title"/>
          </p:nvPr>
        </p:nvSpPr>
        <p:spPr>
          <a:xfrm>
            <a:off x="437625" y="1143004"/>
            <a:ext cx="11318676" cy="4540331"/>
          </a:xfrm>
          <a:prstGeom prst="rect">
            <a:avLst/>
          </a:prstGeom>
        </p:spPr>
        <p:txBody>
          <a:bodyPr anchor="ctr"/>
          <a:lstStyle>
            <a:lvl1pPr algn="ctr">
              <a:defRPr sz="4489" b="1" i="0">
                <a:latin typeface="Carnas Light" panose="02000503000000020004" pitchFamily="50" charset="0"/>
              </a:defRPr>
            </a:lvl1pPr>
          </a:lstStyle>
          <a:p>
            <a:endParaRPr lang="is-IS" noProof="0"/>
          </a:p>
        </p:txBody>
      </p:sp>
    </p:spTree>
    <p:extLst>
      <p:ext uri="{BB962C8B-B14F-4D97-AF65-F5344CB8AC3E}">
        <p14:creationId xmlns:p14="http://schemas.microsoft.com/office/powerpoint/2010/main" val="5598055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42E5-4CD9-4C81-ADEC-12E0BA6BC3C8}"/>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8A7C666C-0229-448F-8B52-6641F7AC75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6B9E7CB3-F4FE-4890-A71D-FCEF2986CFBD}"/>
              </a:ext>
            </a:extLst>
          </p:cNvPr>
          <p:cNvSpPr>
            <a:spLocks noGrp="1"/>
          </p:cNvSpPr>
          <p:nvPr>
            <p:ph type="dt" sz="half" idx="10"/>
          </p:nvPr>
        </p:nvSpPr>
        <p:spPr/>
        <p:txBody>
          <a:bodyPr/>
          <a:lstStyle/>
          <a:p>
            <a:fld id="{7A1C25AB-E24C-4FD2-8E0F-C2AADC397455}" type="datetimeFigureOut">
              <a:rPr lang="is-IS" smtClean="0"/>
              <a:t>7.11.2020</a:t>
            </a:fld>
            <a:endParaRPr lang="is-IS"/>
          </a:p>
        </p:txBody>
      </p:sp>
      <p:sp>
        <p:nvSpPr>
          <p:cNvPr id="5" name="Footer Placeholder 4">
            <a:extLst>
              <a:ext uri="{FF2B5EF4-FFF2-40B4-BE49-F238E27FC236}">
                <a16:creationId xmlns:a16="http://schemas.microsoft.com/office/drawing/2014/main" id="{31E56480-1C74-464C-8E33-D014E12777CE}"/>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FBEF84C3-66A2-4076-9FD0-3780D93A1345}"/>
              </a:ext>
            </a:extLst>
          </p:cNvPr>
          <p:cNvSpPr>
            <a:spLocks noGrp="1"/>
          </p:cNvSpPr>
          <p:nvPr>
            <p:ph type="sldNum" sz="quarter" idx="12"/>
          </p:nvPr>
        </p:nvSpPr>
        <p:spPr/>
        <p:txBody>
          <a:bodyPr/>
          <a:lstStyle/>
          <a:p>
            <a:fld id="{6B1224E0-B7A7-40A7-BE60-9F4086E09CF7}" type="slidenum">
              <a:rPr lang="is-IS" smtClean="0"/>
              <a:t>‹#›</a:t>
            </a:fld>
            <a:endParaRPr lang="is-IS"/>
          </a:p>
        </p:txBody>
      </p:sp>
    </p:spTree>
    <p:extLst>
      <p:ext uri="{BB962C8B-B14F-4D97-AF65-F5344CB8AC3E}">
        <p14:creationId xmlns:p14="http://schemas.microsoft.com/office/powerpoint/2010/main" val="2337979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9" name="Picture Placeholder 7">
            <a:extLst>
              <a:ext uri="{FF2B5EF4-FFF2-40B4-BE49-F238E27FC236}">
                <a16:creationId xmlns:a16="http://schemas.microsoft.com/office/drawing/2014/main" id="{F6AEE2FE-121C-45D0-85D7-9833CF67AA80}"/>
              </a:ext>
            </a:extLst>
          </p:cNvPr>
          <p:cNvSpPr>
            <a:spLocks noGrp="1"/>
          </p:cNvSpPr>
          <p:nvPr>
            <p:ph type="pic" sz="quarter" idx="14" hasCustomPrompt="1"/>
          </p:nvPr>
        </p:nvSpPr>
        <p:spPr>
          <a:xfrm>
            <a:off x="2598738" y="-1"/>
            <a:ext cx="9594462" cy="6861600"/>
          </a:xfrm>
          <a:solidFill>
            <a:schemeClr val="bg1">
              <a:lumMod val="85000"/>
            </a:schemeClr>
          </a:solidFill>
        </p:spPr>
        <p:txBody>
          <a:bodyPr lIns="144000" tIns="108000"/>
          <a:lstStyle>
            <a:lvl1pPr marL="0" indent="0" algn="l">
              <a:buNone/>
              <a:defRPr sz="1600"/>
            </a:lvl1pPr>
          </a:lstStyle>
          <a:p>
            <a:r>
              <a:rPr lang="is-IS" dirty="0"/>
              <a:t>Click here and insert dark picture using the Insert tab, Pictures</a:t>
            </a:r>
          </a:p>
          <a:p>
            <a:endParaRPr lang="is-IS" dirty="0"/>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6"/>
            <a:ext cx="7863009" cy="3290400"/>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20" name="Logo Placeholder name">
            <a:extLst>
              <a:ext uri="{FF2B5EF4-FFF2-40B4-BE49-F238E27FC236}">
                <a16:creationId xmlns:a16="http://schemas.microsoft.com/office/drawing/2014/main" id="{2B63A97B-3CF7-4169-B7CC-74CB4DC8340F}"/>
              </a:ext>
            </a:extLst>
          </p:cNvPr>
          <p:cNvSpPr>
            <a:spLocks noGrp="1"/>
          </p:cNvSpPr>
          <p:nvPr>
            <p:ph type="body" sz="quarter" idx="15" hasCustomPrompt="1"/>
          </p:nvPr>
        </p:nvSpPr>
        <p:spPr>
          <a:xfrm>
            <a:off x="3486233" y="5654212"/>
            <a:ext cx="4136400" cy="936000"/>
          </a:xfrm>
          <a:blipFill>
            <a:blip r:embed="rId3"/>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is-IS" noProof="0" dirty="0"/>
              <a:t>.</a:t>
            </a:r>
          </a:p>
        </p:txBody>
      </p:sp>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A050DA9A-5E13-41DC-8BA8-80977E1FA470}" type="datetime4">
              <a:rPr lang="is-IS" smtClean="0"/>
              <a:t>7. nóvember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1370861472"/>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innsida0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8083" y="5982351"/>
            <a:ext cx="1999784" cy="656596"/>
          </a:xfrm>
          <a:prstGeom prst="rect">
            <a:avLst/>
          </a:prstGeom>
        </p:spPr>
      </p:pic>
    </p:spTree>
    <p:extLst>
      <p:ext uri="{BB962C8B-B14F-4D97-AF65-F5344CB8AC3E}">
        <p14:creationId xmlns:p14="http://schemas.microsoft.com/office/powerpoint/2010/main" val="352256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eak - Base color">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48733375-BE97-4BAB-86C3-2FC7ACCCB208}"/>
              </a:ext>
            </a:extLst>
          </p:cNvPr>
          <p:cNvSpPr/>
          <p:nvPr userDrawn="1"/>
        </p:nvSpPr>
        <p:spPr>
          <a:xfrm>
            <a:off x="0" y="655200"/>
            <a:ext cx="12193200" cy="620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000" noProof="0" dirty="0" err="1"/>
          </a:p>
        </p:txBody>
      </p:sp>
      <p:sp>
        <p:nvSpPr>
          <p:cNvPr id="8" name="Title 1">
            <a:extLst>
              <a:ext uri="{FF2B5EF4-FFF2-40B4-BE49-F238E27FC236}">
                <a16:creationId xmlns:a16="http://schemas.microsoft.com/office/drawing/2014/main" id="{2891F423-A3E8-4915-AE30-562AB09D6C19}"/>
              </a:ext>
            </a:extLst>
          </p:cNvPr>
          <p:cNvSpPr>
            <a:spLocks noGrp="1"/>
          </p:cNvSpPr>
          <p:nvPr>
            <p:ph type="title"/>
          </p:nvPr>
        </p:nvSpPr>
        <p:spPr>
          <a:xfrm>
            <a:off x="2599137" y="2960688"/>
            <a:ext cx="8711801" cy="878304"/>
          </a:xfrm>
        </p:spPr>
        <p:txBody>
          <a:bodyPr/>
          <a:lstStyle>
            <a:lvl1pPr>
              <a:defRPr sz="4300">
                <a:solidFill>
                  <a:srgbClr val="1A336A"/>
                </a:solidFill>
                <a:latin typeface="FiraGO SemiBold" panose="020B0603050000020004" pitchFamily="34" charset="0"/>
                <a:cs typeface="FiraGO SemiBold" panose="020B0603050000020004" pitchFamily="34" charset="0"/>
              </a:defRPr>
            </a:lvl1pPr>
          </a:lstStyle>
          <a:p>
            <a:r>
              <a:rPr lang="en-US"/>
              <a:t>Click to edit Master title style</a:t>
            </a:r>
            <a:endParaRPr lang="is-IS" dirty="0"/>
          </a:p>
        </p:txBody>
      </p:sp>
      <p:sp>
        <p:nvSpPr>
          <p:cNvPr id="10" name="Date Placeholder 3" hidden="1">
            <a:extLst>
              <a:ext uri="{FF2B5EF4-FFF2-40B4-BE49-F238E27FC236}">
                <a16:creationId xmlns:a16="http://schemas.microsoft.com/office/drawing/2014/main" id="{C666AAAD-32DD-40EA-9675-43748F73701A}"/>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B9A77ABC-3229-400E-A897-AACBD499B6DE}" type="datetime4">
              <a:rPr lang="is-IS" smtClean="0"/>
              <a:t>7. nóvember 2020</a:t>
            </a:fld>
            <a:endParaRPr lang="is-IS" dirty="0"/>
          </a:p>
        </p:txBody>
      </p:sp>
      <p:sp>
        <p:nvSpPr>
          <p:cNvPr id="11" name="Footer Placeholder 4" hidden="1">
            <a:extLst>
              <a:ext uri="{FF2B5EF4-FFF2-40B4-BE49-F238E27FC236}">
                <a16:creationId xmlns:a16="http://schemas.microsoft.com/office/drawing/2014/main" id="{BF02611F-6DF5-4A48-A7A1-1FD2CBC93ADF}"/>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2" name="Slide Number Placeholder 5" hidden="1">
            <a:extLst>
              <a:ext uri="{FF2B5EF4-FFF2-40B4-BE49-F238E27FC236}">
                <a16:creationId xmlns:a16="http://schemas.microsoft.com/office/drawing/2014/main" id="{B5F3DEF5-65D1-4BFC-AB39-8495692E495C}"/>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36532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eak - Imag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41D81B7C-67ED-4522-8E56-7133825F0ADC}"/>
              </a:ext>
            </a:extLst>
          </p:cNvPr>
          <p:cNvSpPr>
            <a:spLocks noGrp="1"/>
          </p:cNvSpPr>
          <p:nvPr>
            <p:ph type="pic" sz="quarter" idx="15" hasCustomPrompt="1"/>
          </p:nvPr>
        </p:nvSpPr>
        <p:spPr>
          <a:xfrm>
            <a:off x="0" y="655199"/>
            <a:ext cx="12193200" cy="6206399"/>
          </a:xfrm>
          <a:solidFill>
            <a:schemeClr val="bg1">
              <a:lumMod val="85000"/>
            </a:schemeClr>
          </a:solidFill>
        </p:spPr>
        <p:txBody>
          <a:bodyPr lIns="144000" tIns="108000"/>
          <a:lstStyle>
            <a:lvl1pPr marL="0" indent="0" algn="l">
              <a:buNone/>
              <a:defRPr sz="1600"/>
            </a:lvl1pPr>
          </a:lstStyle>
          <a:p>
            <a:r>
              <a:rPr lang="is-IS" dirty="0"/>
              <a:t>Click here and insert dark picture using the Insert tab, Pictures</a:t>
            </a:r>
          </a:p>
          <a:p>
            <a:endParaRPr lang="is-IS" dirty="0"/>
          </a:p>
        </p:txBody>
      </p:sp>
      <p:sp>
        <p:nvSpPr>
          <p:cNvPr id="10" name="Title 1">
            <a:extLst>
              <a:ext uri="{FF2B5EF4-FFF2-40B4-BE49-F238E27FC236}">
                <a16:creationId xmlns:a16="http://schemas.microsoft.com/office/drawing/2014/main" id="{6293A935-69CB-4C4A-94D5-E5D88D3C3E48}"/>
              </a:ext>
            </a:extLst>
          </p:cNvPr>
          <p:cNvSpPr>
            <a:spLocks noGrp="1"/>
          </p:cNvSpPr>
          <p:nvPr>
            <p:ph type="title"/>
          </p:nvPr>
        </p:nvSpPr>
        <p:spPr>
          <a:xfrm>
            <a:off x="2599137" y="2960687"/>
            <a:ext cx="8711801" cy="878400"/>
          </a:xfrm>
        </p:spPr>
        <p:txBody>
          <a:bodyPr/>
          <a:lstStyle>
            <a:lvl1pPr>
              <a:defRPr sz="4300">
                <a:solidFill>
                  <a:schemeClr val="bg1"/>
                </a:solidFill>
                <a:latin typeface="FiraGO SemiBold" panose="020B0603050000020004" pitchFamily="34" charset="0"/>
                <a:cs typeface="FiraGO SemiBold" panose="020B0603050000020004" pitchFamily="34" charset="0"/>
              </a:defRPr>
            </a:lvl1pPr>
          </a:lstStyle>
          <a:p>
            <a:r>
              <a:rPr lang="en-US"/>
              <a:t>Click to edit Master title style</a:t>
            </a:r>
            <a:endParaRPr lang="is-IS" dirty="0"/>
          </a:p>
        </p:txBody>
      </p:sp>
      <p:sp>
        <p:nvSpPr>
          <p:cNvPr id="6" name="Date Placeholder 3" hidden="1">
            <a:extLst>
              <a:ext uri="{FF2B5EF4-FFF2-40B4-BE49-F238E27FC236}">
                <a16:creationId xmlns:a16="http://schemas.microsoft.com/office/drawing/2014/main" id="{38012CE9-304E-44B2-B13D-26E943BE244C}"/>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1FC94AA9-9F1E-4BCE-8AE6-663001B04B27}" type="datetime4">
              <a:rPr lang="is-IS" smtClean="0"/>
              <a:t>7. nóvember 2020</a:t>
            </a:fld>
            <a:endParaRPr lang="is-IS" dirty="0"/>
          </a:p>
        </p:txBody>
      </p:sp>
      <p:sp>
        <p:nvSpPr>
          <p:cNvPr id="7" name="Footer Placeholder 4" hidden="1">
            <a:extLst>
              <a:ext uri="{FF2B5EF4-FFF2-40B4-BE49-F238E27FC236}">
                <a16:creationId xmlns:a16="http://schemas.microsoft.com/office/drawing/2014/main" id="{8CA11CFB-EEF9-47B3-87BF-41BC151817E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8" name="Slide Number Placeholder 5" hidden="1">
            <a:extLst>
              <a:ext uri="{FF2B5EF4-FFF2-40B4-BE49-F238E27FC236}">
                <a16:creationId xmlns:a16="http://schemas.microsoft.com/office/drawing/2014/main" id="{CD4CF682-CD2C-4439-AF7E-22F4F2D46DB4}"/>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549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9" name="Text Placeholder 2">
            <a:extLst>
              <a:ext uri="{FF2B5EF4-FFF2-40B4-BE49-F238E27FC236}">
                <a16:creationId xmlns:a16="http://schemas.microsoft.com/office/drawing/2014/main" id="{BC654881-B22C-4073-B3A7-F77EFE25A1A7}"/>
              </a:ext>
            </a:extLst>
          </p:cNvPr>
          <p:cNvSpPr>
            <a:spLocks noGrp="1"/>
          </p:cNvSpPr>
          <p:nvPr>
            <p:ph type="body" sz="quarter" idx="14"/>
          </p:nvPr>
        </p:nvSpPr>
        <p:spPr>
          <a:xfrm>
            <a:off x="2598738" y="2959200"/>
            <a:ext cx="8712200" cy="3312000"/>
          </a:xfrm>
        </p:spPr>
        <p:txBody>
          <a:bodyPr numCol="2" spcCol="3240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5" name="Date_GeneralDate" hidden="1"/>
          <p:cNvSpPr>
            <a:spLocks noGrp="1"/>
          </p:cNvSpPr>
          <p:nvPr>
            <p:ph type="dt" sz="half" idx="10"/>
          </p:nvPr>
        </p:nvSpPr>
        <p:spPr/>
        <p:txBody>
          <a:bodyPr/>
          <a:lstStyle/>
          <a:p>
            <a:fld id="{E354F8E4-414B-4C03-9950-64A563F49134}" type="datetime4">
              <a:rPr lang="is-IS" smtClean="0"/>
              <a:t>7. nóvember 2020</a:t>
            </a:fld>
            <a:endParaRPr lang="is-IS" dirty="0"/>
          </a:p>
        </p:txBody>
      </p:sp>
      <p:sp>
        <p:nvSpPr>
          <p:cNvPr id="6" name="FLD_PresentationTitle" hidden="1"/>
          <p:cNvSpPr>
            <a:spLocks noGrp="1"/>
          </p:cNvSpPr>
          <p:nvPr>
            <p:ph type="ftr" sz="quarter" idx="11"/>
          </p:nvPr>
        </p:nvSpPr>
        <p:spPr/>
        <p:txBody>
          <a:bodyPr/>
          <a:lstStyle/>
          <a:p>
            <a:endParaRPr lang="is-IS" dirty="0"/>
          </a:p>
        </p:txBody>
      </p:sp>
      <p:sp>
        <p:nvSpPr>
          <p:cNvPr id="7" name="Slide Number Placeholder 6"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405973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is-IS" noProof="0" dirty="0"/>
          </a:p>
        </p:txBody>
      </p:sp>
      <p:sp>
        <p:nvSpPr>
          <p:cNvPr id="9" name="Text Placeholder 2">
            <a:extLst>
              <a:ext uri="{FF2B5EF4-FFF2-40B4-BE49-F238E27FC236}">
                <a16:creationId xmlns:a16="http://schemas.microsoft.com/office/drawing/2014/main" id="{D415BE95-E8F4-4E0F-B352-98D5E898B1DF}"/>
              </a:ext>
            </a:extLst>
          </p:cNvPr>
          <p:cNvSpPr>
            <a:spLocks noGrp="1"/>
          </p:cNvSpPr>
          <p:nvPr>
            <p:ph type="body" sz="quarter" idx="13"/>
          </p:nvPr>
        </p:nvSpPr>
        <p:spPr>
          <a:xfrm>
            <a:off x="2598738" y="2960688"/>
            <a:ext cx="8712200" cy="3313112"/>
          </a:xfrm>
        </p:spPr>
        <p:txBody>
          <a:bodyPr/>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A5E33629-79AA-4BAC-86DC-0B06C481B45F}" type="datetime4">
              <a:rPr lang="is-IS" noProof="0" smtClean="0"/>
              <a:t>7.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7310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9" name="Text Placeholder 2">
            <a:extLst>
              <a:ext uri="{FF2B5EF4-FFF2-40B4-BE49-F238E27FC236}">
                <a16:creationId xmlns:a16="http://schemas.microsoft.com/office/drawing/2014/main" id="{A5B43FE7-BD2B-46AB-8B83-C76D90986143}"/>
              </a:ext>
            </a:extLst>
          </p:cNvPr>
          <p:cNvSpPr>
            <a:spLocks noGrp="1"/>
          </p:cNvSpPr>
          <p:nvPr>
            <p:ph type="body" sz="quarter" idx="14"/>
          </p:nvPr>
        </p:nvSpPr>
        <p:spPr>
          <a:xfrm>
            <a:off x="2598738" y="2960688"/>
            <a:ext cx="8712200" cy="3313112"/>
          </a:xfrm>
        </p:spPr>
        <p:txBody>
          <a:bodyPr numCol="2" spcCol="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5" name="Date_GeneralDate" hidden="1"/>
          <p:cNvSpPr>
            <a:spLocks noGrp="1"/>
          </p:cNvSpPr>
          <p:nvPr>
            <p:ph type="dt" sz="half" idx="10"/>
          </p:nvPr>
        </p:nvSpPr>
        <p:spPr/>
        <p:txBody>
          <a:bodyPr/>
          <a:lstStyle/>
          <a:p>
            <a:fld id="{F39B309F-7E71-4C37-8803-A7091CABDE1A}" type="datetime4">
              <a:rPr lang="is-IS" smtClean="0"/>
              <a:t>7. nóvember 2020</a:t>
            </a:fld>
            <a:endParaRPr lang="is-IS" dirty="0"/>
          </a:p>
        </p:txBody>
      </p:sp>
      <p:sp>
        <p:nvSpPr>
          <p:cNvPr id="6" name="FLD_PresentationTitle" hidden="1"/>
          <p:cNvSpPr>
            <a:spLocks noGrp="1"/>
          </p:cNvSpPr>
          <p:nvPr>
            <p:ph type="ftr" sz="quarter" idx="11"/>
          </p:nvPr>
        </p:nvSpPr>
        <p:spPr/>
        <p:txBody>
          <a:bodyPr/>
          <a:lstStyle/>
          <a:p>
            <a:endParaRPr lang="is-IS" dirty="0"/>
          </a:p>
        </p:txBody>
      </p:sp>
      <p:sp>
        <p:nvSpPr>
          <p:cNvPr id="7" name="Slide Number Placeholder 6"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427953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2.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BDC20F-BA5D-4750-9351-767D24AA039C}"/>
              </a:ext>
            </a:extLst>
          </p:cNvPr>
          <p:cNvSpPr/>
          <p:nvPr userDrawn="1"/>
        </p:nvSpPr>
        <p:spPr>
          <a:xfrm>
            <a:off x="2599200" y="0"/>
            <a:ext cx="9592800" cy="6548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solidFill>
                <a:schemeClr val="accent4"/>
              </a:solidFill>
            </a:endParaRPr>
          </a:p>
        </p:txBody>
      </p:sp>
      <p:pic>
        <p:nvPicPr>
          <p:cNvPr id="8" name="Picture 7" descr="A screenshot of a social media post&#10;&#10;Description automatically generated" hidden="1">
            <a:extLst>
              <a:ext uri="{FF2B5EF4-FFF2-40B4-BE49-F238E27FC236}">
                <a16:creationId xmlns:a16="http://schemas.microsoft.com/office/drawing/2014/main" id="{D66172F5-E819-44DD-9FF3-8E8BDF20B14A}"/>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2599137" y="1223010"/>
            <a:ext cx="8713297" cy="1308093"/>
          </a:xfrm>
          <a:prstGeom prst="rect">
            <a:avLst/>
          </a:prstGeom>
        </p:spPr>
        <p:txBody>
          <a:bodyPr vert="horz" lIns="0" tIns="0" rIns="0" bIns="0" rtlCol="0" anchor="b" anchorCtr="0">
            <a:noAutofit/>
          </a:bodyPr>
          <a:lstStyle/>
          <a:p>
            <a:r>
              <a:rPr lang="en-US"/>
              <a:t>Click to edit Master title style</a:t>
            </a:r>
            <a:endParaRPr lang="is-IS" dirty="0"/>
          </a:p>
        </p:txBody>
      </p:sp>
      <p:sp>
        <p:nvSpPr>
          <p:cNvPr id="3" name="Text Placeholder 2"/>
          <p:cNvSpPr>
            <a:spLocks noGrp="1"/>
          </p:cNvSpPr>
          <p:nvPr>
            <p:ph type="body" idx="1"/>
          </p:nvPr>
        </p:nvSpPr>
        <p:spPr>
          <a:xfrm>
            <a:off x="2599137" y="2856862"/>
            <a:ext cx="8713297" cy="3416937"/>
          </a:xfrm>
          <a:prstGeom prst="rect">
            <a:avLst/>
          </a:prstGeom>
        </p:spPr>
        <p:txBody>
          <a:bodyPr vert="horz" lIns="0" tIns="0" rIns="0" bIns="0" rtlCol="0">
            <a:noAutofit/>
          </a:bodyPr>
          <a:lstStyle/>
          <a:p>
            <a:pPr lvl="0"/>
            <a:r>
              <a:rPr lang="is-IS" noProof="0" dirty="0"/>
              <a:t>Level 1</a:t>
            </a:r>
          </a:p>
          <a:p>
            <a:pPr lvl="1"/>
            <a:r>
              <a:rPr lang="is-IS" noProof="0" dirty="0"/>
              <a:t>Level 2</a:t>
            </a:r>
          </a:p>
          <a:p>
            <a:pPr lvl="2"/>
            <a:r>
              <a:rPr lang="is-IS" noProof="0" dirty="0"/>
              <a:t>Level 3</a:t>
            </a:r>
          </a:p>
          <a:p>
            <a:pPr lvl="3"/>
            <a:r>
              <a:rPr lang="is-IS" noProof="0" dirty="0"/>
              <a:t>Level 4</a:t>
            </a:r>
          </a:p>
          <a:p>
            <a:pPr lvl="4"/>
            <a:r>
              <a:rPr lang="is-IS" noProof="0" dirty="0"/>
              <a:t>Level 5</a:t>
            </a:r>
          </a:p>
          <a:p>
            <a:pPr lvl="5"/>
            <a:r>
              <a:rPr lang="is-IS" noProof="0" dirty="0"/>
              <a:t>Level 6</a:t>
            </a:r>
          </a:p>
          <a:p>
            <a:pPr lvl="6"/>
            <a:r>
              <a:rPr lang="is-IS" noProof="0" dirty="0"/>
              <a:t>Level 7</a:t>
            </a:r>
          </a:p>
          <a:p>
            <a:pPr lvl="7"/>
            <a:r>
              <a:rPr lang="is-IS" noProof="0" dirty="0"/>
              <a:t>Level 8</a:t>
            </a:r>
          </a:p>
          <a:p>
            <a:pPr lvl="8"/>
            <a:r>
              <a:rPr lang="is-IS" noProof="0" dirty="0"/>
              <a:t>Level 9</a:t>
            </a:r>
          </a:p>
        </p:txBody>
      </p:sp>
      <p:pic>
        <p:nvPicPr>
          <p:cNvPr id="11" name="Logo name">
            <a:extLst>
              <a:ext uri="{FF2B5EF4-FFF2-40B4-BE49-F238E27FC236}">
                <a16:creationId xmlns:a16="http://schemas.microsoft.com/office/drawing/2014/main" id="{29D0AC1A-A59D-4646-A3D5-77F4C3B05100}"/>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9576000" y="90000"/>
            <a:ext cx="2060693" cy="465545"/>
          </a:xfrm>
          <a:prstGeom prst="rect">
            <a:avLst/>
          </a:prstGeom>
        </p:spPr>
      </p:pic>
      <p:pic>
        <p:nvPicPr>
          <p:cNvPr id="13" name="Logo flag">
            <a:extLst>
              <a:ext uri="{FF2B5EF4-FFF2-40B4-BE49-F238E27FC236}">
                <a16:creationId xmlns:a16="http://schemas.microsoft.com/office/drawing/2014/main" id="{40D7AFDA-525A-4424-A2BF-F3D23063B79D}"/>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1113609" y="105899"/>
            <a:ext cx="366724" cy="391784"/>
          </a:xfrm>
          <a:prstGeom prst="rect">
            <a:avLst/>
          </a:prstGeom>
        </p:spPr>
      </p:pic>
      <p:sp>
        <p:nvSpPr>
          <p:cNvPr id="4" name="Date_GeneralDate" hidden="1"/>
          <p:cNvSpPr>
            <a:spLocks noGrp="1"/>
          </p:cNvSpPr>
          <p:nvPr>
            <p:ph type="dt" sz="half" idx="2"/>
          </p:nvPr>
        </p:nvSpPr>
        <p:spPr>
          <a:xfrm>
            <a:off x="2599137" y="6468708"/>
            <a:ext cx="2401755" cy="180000"/>
          </a:xfrm>
          <a:prstGeom prst="rect">
            <a:avLst/>
          </a:prstGeom>
        </p:spPr>
        <p:txBody>
          <a:bodyPr vert="horz" lIns="0" tIns="0" rIns="0" bIns="0" rtlCol="0" anchor="b" anchorCtr="0"/>
          <a:lstStyle>
            <a:lvl1pPr algn="l">
              <a:defRPr sz="900">
                <a:solidFill>
                  <a:schemeClr val="tx1">
                    <a:lumMod val="50000"/>
                    <a:lumOff val="50000"/>
                  </a:schemeClr>
                </a:solidFill>
              </a:defRPr>
            </a:lvl1pPr>
          </a:lstStyle>
          <a:p>
            <a:fld id="{38F03CAC-15F9-4A09-98D0-DC2524C32972}" type="datetime4">
              <a:rPr lang="is-IS" smtClean="0"/>
              <a:t>7. nóvember 2020</a:t>
            </a:fld>
            <a:endParaRPr lang="is-IS" dirty="0"/>
          </a:p>
        </p:txBody>
      </p:sp>
      <p:sp>
        <p:nvSpPr>
          <p:cNvPr id="5" name="FLD_PresentationTitle" hidden="1"/>
          <p:cNvSpPr>
            <a:spLocks noGrp="1"/>
          </p:cNvSpPr>
          <p:nvPr>
            <p:ph type="ftr" sz="quarter" idx="3"/>
          </p:nvPr>
        </p:nvSpPr>
        <p:spPr>
          <a:xfrm>
            <a:off x="5665980" y="6468708"/>
            <a:ext cx="4572000" cy="180000"/>
          </a:xfrm>
          <a:prstGeom prst="rect">
            <a:avLst/>
          </a:prstGeom>
        </p:spPr>
        <p:txBody>
          <a:bodyPr vert="horz" lIns="0" tIns="0" rIns="0" bIns="0" rtlCol="0" anchor="b" anchorCtr="0"/>
          <a:lstStyle>
            <a:lvl1pPr algn="ctr">
              <a:defRPr sz="900">
                <a:solidFill>
                  <a:schemeClr val="tx1">
                    <a:lumMod val="50000"/>
                    <a:lumOff val="50000"/>
                  </a:schemeClr>
                </a:solidFill>
              </a:defRPr>
            </a:lvl1pPr>
          </a:lstStyle>
          <a:p>
            <a:endParaRPr lang="is-IS" dirty="0"/>
          </a:p>
        </p:txBody>
      </p:sp>
      <p:sp>
        <p:nvSpPr>
          <p:cNvPr id="6" name="Slide Number Placeholder 5" hidden="1"/>
          <p:cNvSpPr>
            <a:spLocks noGrp="1"/>
          </p:cNvSpPr>
          <p:nvPr>
            <p:ph type="sldNum" sz="quarter" idx="4"/>
          </p:nvPr>
        </p:nvSpPr>
        <p:spPr>
          <a:xfrm>
            <a:off x="10916018" y="6468708"/>
            <a:ext cx="394920" cy="180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85" r:id="rId2"/>
    <p:sldLayoutId id="2147483755" r:id="rId3"/>
    <p:sldLayoutId id="2147483756" r:id="rId4"/>
    <p:sldLayoutId id="2147483733" r:id="rId5"/>
    <p:sldLayoutId id="2147483757" r:id="rId6"/>
    <p:sldLayoutId id="2147483759" r:id="rId7"/>
    <p:sldLayoutId id="2147483732" r:id="rId8"/>
    <p:sldLayoutId id="2147483734" r:id="rId9"/>
    <p:sldLayoutId id="2147483758" r:id="rId10"/>
    <p:sldLayoutId id="2147483761" r:id="rId11"/>
    <p:sldLayoutId id="2147483768" r:id="rId12"/>
    <p:sldLayoutId id="2147483773" r:id="rId13"/>
    <p:sldLayoutId id="2147483774" r:id="rId14"/>
    <p:sldLayoutId id="2147483775" r:id="rId15"/>
    <p:sldLayoutId id="2147483769" r:id="rId16"/>
    <p:sldLayoutId id="2147483771" r:id="rId17"/>
    <p:sldLayoutId id="2147483766" r:id="rId18"/>
    <p:sldLayoutId id="2147483765" r:id="rId19"/>
    <p:sldLayoutId id="2147483764" r:id="rId20"/>
    <p:sldLayoutId id="2147483735" r:id="rId21"/>
    <p:sldLayoutId id="2147483762" r:id="rId22"/>
    <p:sldLayoutId id="2147483763" r:id="rId23"/>
    <p:sldLayoutId id="2147483776" r:id="rId24"/>
    <p:sldLayoutId id="2147483779" r:id="rId25"/>
    <p:sldLayoutId id="2147483777" r:id="rId26"/>
    <p:sldLayoutId id="2147483780" r:id="rId27"/>
    <p:sldLayoutId id="2147483778" r:id="rId28"/>
    <p:sldLayoutId id="2147483781" r:id="rId29"/>
    <p:sldLayoutId id="2147483782" r:id="rId30"/>
    <p:sldLayoutId id="2147483783" r:id="rId31"/>
    <p:sldLayoutId id="2147483784" r:id="rId32"/>
    <p:sldLayoutId id="2147483743" r:id="rId33"/>
    <p:sldLayoutId id="2147483744" r:id="rId34"/>
    <p:sldLayoutId id="2147483746" r:id="rId35"/>
  </p:sldLayoutIdLst>
  <p:hf sldNum="0" hdr="0" ftr="0" dt="0"/>
  <p:txStyles>
    <p:titleStyle>
      <a:lvl1pPr algn="l" defTabSz="914400" rtl="0" eaLnBrk="1" latinLnBrk="0" hangingPunct="1">
        <a:lnSpc>
          <a:spcPct val="99000"/>
        </a:lnSpc>
        <a:spcBef>
          <a:spcPct val="0"/>
        </a:spcBef>
        <a:buNone/>
        <a:defRPr sz="3600" kern="1200">
          <a:solidFill>
            <a:srgbClr val="1A336A"/>
          </a:solidFill>
          <a:latin typeface="FiraGO Light" panose="020B0403050000020004" pitchFamily="34" charset="0"/>
          <a:ea typeface="+mj-ea"/>
          <a:cs typeface="FiraGO Light" panose="020B0403050000020004" pitchFamily="34" charset="0"/>
        </a:defRPr>
      </a:lvl1pPr>
    </p:titleStyle>
    <p:body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37" userDrawn="1">
          <p15:clr>
            <a:srgbClr val="F26B43"/>
          </p15:clr>
        </p15:guide>
        <p15:guide id="2" pos="7125" userDrawn="1">
          <p15:clr>
            <a:srgbClr val="F26B43"/>
          </p15:clr>
        </p15:guide>
        <p15:guide id="3" orient="horz" pos="770" userDrawn="1">
          <p15:clr>
            <a:srgbClr val="F26B43"/>
          </p15:clr>
        </p15:guide>
        <p15:guide id="4" orient="horz" pos="1594" userDrawn="1">
          <p15:clr>
            <a:srgbClr val="F26B43"/>
          </p15:clr>
        </p15:guide>
        <p15:guide id="5" orient="horz" pos="1865" userDrawn="1">
          <p15:clr>
            <a:srgbClr val="F26B43"/>
          </p15:clr>
        </p15:guide>
        <p15:guide id="6" orient="horz" pos="3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23894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Lst>
  <p:hf hdr="0" dt="0"/>
  <p:txStyles>
    <p:titleStyle>
      <a:lvl1pPr algn="ctr" defTabSz="354602" rtl="0" eaLnBrk="1" latinLnBrk="0" hangingPunct="1">
        <a:spcBef>
          <a:spcPct val="0"/>
        </a:spcBef>
        <a:buNone/>
        <a:defRPr sz="1224" b="1" kern="1200">
          <a:solidFill>
            <a:schemeClr val="tx1"/>
          </a:solidFill>
          <a:latin typeface="+mj-lt"/>
          <a:ea typeface="+mj-ea"/>
          <a:cs typeface="+mj-cs"/>
        </a:defRPr>
      </a:lvl1pPr>
    </p:titleStyle>
    <p:bodyStyle>
      <a:lvl1pPr marL="265952" indent="-265952" algn="l" defTabSz="354602" rtl="0" eaLnBrk="1" latinLnBrk="0" hangingPunct="1">
        <a:spcBef>
          <a:spcPct val="20000"/>
        </a:spcBef>
        <a:buFont typeface="Arial"/>
        <a:buChar char="•"/>
        <a:defRPr sz="2448" kern="1200">
          <a:solidFill>
            <a:schemeClr val="tx1"/>
          </a:solidFill>
          <a:latin typeface="+mn-lt"/>
          <a:ea typeface="+mn-ea"/>
          <a:cs typeface="+mn-cs"/>
        </a:defRPr>
      </a:lvl1pPr>
      <a:lvl2pPr marL="576228" indent="-221628" algn="l" defTabSz="354602" rtl="0" eaLnBrk="1" latinLnBrk="0" hangingPunct="1">
        <a:spcBef>
          <a:spcPct val="20000"/>
        </a:spcBef>
        <a:buFont typeface="Arial"/>
        <a:buChar char="–"/>
        <a:defRPr sz="2177" kern="1200">
          <a:solidFill>
            <a:schemeClr val="tx1"/>
          </a:solidFill>
          <a:latin typeface="+mn-lt"/>
          <a:ea typeface="+mn-ea"/>
          <a:cs typeface="+mn-cs"/>
        </a:defRPr>
      </a:lvl2pPr>
      <a:lvl3pPr marL="886506" indent="-177301" algn="l" defTabSz="354602" rtl="0" eaLnBrk="1" latinLnBrk="0" hangingPunct="1">
        <a:spcBef>
          <a:spcPct val="20000"/>
        </a:spcBef>
        <a:buFont typeface="Arial"/>
        <a:buChar char="•"/>
        <a:defRPr sz="1836" kern="1200">
          <a:solidFill>
            <a:schemeClr val="tx1"/>
          </a:solidFill>
          <a:latin typeface="+mn-lt"/>
          <a:ea typeface="+mn-ea"/>
          <a:cs typeface="+mn-cs"/>
        </a:defRPr>
      </a:lvl3pPr>
      <a:lvl4pPr marL="1241110" indent="-177301" algn="l" defTabSz="354602" rtl="0" eaLnBrk="1" latinLnBrk="0" hangingPunct="1">
        <a:spcBef>
          <a:spcPct val="20000"/>
        </a:spcBef>
        <a:buFont typeface="Arial"/>
        <a:buChar char="–"/>
        <a:defRPr sz="1565" kern="1200">
          <a:solidFill>
            <a:schemeClr val="tx1"/>
          </a:solidFill>
          <a:latin typeface="+mn-lt"/>
          <a:ea typeface="+mn-ea"/>
          <a:cs typeface="+mn-cs"/>
        </a:defRPr>
      </a:lvl4pPr>
      <a:lvl5pPr marL="1595711" indent="-177301" algn="l" defTabSz="354602" rtl="0" eaLnBrk="1" latinLnBrk="0" hangingPunct="1">
        <a:spcBef>
          <a:spcPct val="20000"/>
        </a:spcBef>
        <a:buFont typeface="Arial"/>
        <a:buChar char="»"/>
        <a:defRPr sz="1565" kern="1200">
          <a:solidFill>
            <a:schemeClr val="tx1"/>
          </a:solidFill>
          <a:latin typeface="+mn-lt"/>
          <a:ea typeface="+mn-ea"/>
          <a:cs typeface="+mn-cs"/>
        </a:defRPr>
      </a:lvl5pPr>
      <a:lvl6pPr marL="1950314" indent="-177301" algn="l" defTabSz="354602" rtl="0" eaLnBrk="1" latinLnBrk="0" hangingPunct="1">
        <a:spcBef>
          <a:spcPct val="20000"/>
        </a:spcBef>
        <a:buFont typeface="Arial"/>
        <a:buChar char="•"/>
        <a:defRPr sz="1565" kern="1200">
          <a:solidFill>
            <a:schemeClr val="tx1"/>
          </a:solidFill>
          <a:latin typeface="+mn-lt"/>
          <a:ea typeface="+mn-ea"/>
          <a:cs typeface="+mn-cs"/>
        </a:defRPr>
      </a:lvl6pPr>
      <a:lvl7pPr marL="2304917" indent="-177301" algn="l" defTabSz="354602" rtl="0" eaLnBrk="1" latinLnBrk="0" hangingPunct="1">
        <a:spcBef>
          <a:spcPct val="20000"/>
        </a:spcBef>
        <a:buFont typeface="Arial"/>
        <a:buChar char="•"/>
        <a:defRPr sz="1565" kern="1200">
          <a:solidFill>
            <a:schemeClr val="tx1"/>
          </a:solidFill>
          <a:latin typeface="+mn-lt"/>
          <a:ea typeface="+mn-ea"/>
          <a:cs typeface="+mn-cs"/>
        </a:defRPr>
      </a:lvl7pPr>
      <a:lvl8pPr marL="2659520" indent="-177301" algn="l" defTabSz="354602" rtl="0" eaLnBrk="1" latinLnBrk="0" hangingPunct="1">
        <a:spcBef>
          <a:spcPct val="20000"/>
        </a:spcBef>
        <a:buFont typeface="Arial"/>
        <a:buChar char="•"/>
        <a:defRPr sz="1565" kern="1200">
          <a:solidFill>
            <a:schemeClr val="tx1"/>
          </a:solidFill>
          <a:latin typeface="+mn-lt"/>
          <a:ea typeface="+mn-ea"/>
          <a:cs typeface="+mn-cs"/>
        </a:defRPr>
      </a:lvl8pPr>
      <a:lvl9pPr marL="3014121" indent="-177301" algn="l" defTabSz="354602" rtl="0" eaLnBrk="1" latinLnBrk="0" hangingPunct="1">
        <a:spcBef>
          <a:spcPct val="20000"/>
        </a:spcBef>
        <a:buFont typeface="Arial"/>
        <a:buChar char="•"/>
        <a:defRPr sz="1565" kern="1200">
          <a:solidFill>
            <a:schemeClr val="tx1"/>
          </a:solidFill>
          <a:latin typeface="+mn-lt"/>
          <a:ea typeface="+mn-ea"/>
          <a:cs typeface="+mn-cs"/>
        </a:defRPr>
      </a:lvl9pPr>
    </p:bodyStyle>
    <p:otherStyle>
      <a:defPPr>
        <a:defRPr lang="en-US"/>
      </a:defPPr>
      <a:lvl1pPr marL="0" algn="l" defTabSz="354602" rtl="0" eaLnBrk="1" latinLnBrk="0" hangingPunct="1">
        <a:defRPr sz="1428" kern="1200">
          <a:solidFill>
            <a:schemeClr val="tx1"/>
          </a:solidFill>
          <a:latin typeface="+mn-lt"/>
          <a:ea typeface="+mn-ea"/>
          <a:cs typeface="+mn-cs"/>
        </a:defRPr>
      </a:lvl1pPr>
      <a:lvl2pPr marL="354602" algn="l" defTabSz="354602" rtl="0" eaLnBrk="1" latinLnBrk="0" hangingPunct="1">
        <a:defRPr sz="1428" kern="1200">
          <a:solidFill>
            <a:schemeClr val="tx1"/>
          </a:solidFill>
          <a:latin typeface="+mn-lt"/>
          <a:ea typeface="+mn-ea"/>
          <a:cs typeface="+mn-cs"/>
        </a:defRPr>
      </a:lvl2pPr>
      <a:lvl3pPr marL="709205" algn="l" defTabSz="354602" rtl="0" eaLnBrk="1" latinLnBrk="0" hangingPunct="1">
        <a:defRPr sz="1428" kern="1200">
          <a:solidFill>
            <a:schemeClr val="tx1"/>
          </a:solidFill>
          <a:latin typeface="+mn-lt"/>
          <a:ea typeface="+mn-ea"/>
          <a:cs typeface="+mn-cs"/>
        </a:defRPr>
      </a:lvl3pPr>
      <a:lvl4pPr marL="1063808" algn="l" defTabSz="354602" rtl="0" eaLnBrk="1" latinLnBrk="0" hangingPunct="1">
        <a:defRPr sz="1428" kern="1200">
          <a:solidFill>
            <a:schemeClr val="tx1"/>
          </a:solidFill>
          <a:latin typeface="+mn-lt"/>
          <a:ea typeface="+mn-ea"/>
          <a:cs typeface="+mn-cs"/>
        </a:defRPr>
      </a:lvl4pPr>
      <a:lvl5pPr marL="1418410" algn="l" defTabSz="354602" rtl="0" eaLnBrk="1" latinLnBrk="0" hangingPunct="1">
        <a:defRPr sz="1428" kern="1200">
          <a:solidFill>
            <a:schemeClr val="tx1"/>
          </a:solidFill>
          <a:latin typeface="+mn-lt"/>
          <a:ea typeface="+mn-ea"/>
          <a:cs typeface="+mn-cs"/>
        </a:defRPr>
      </a:lvl5pPr>
      <a:lvl6pPr marL="1773013" algn="l" defTabSz="354602" rtl="0" eaLnBrk="1" latinLnBrk="0" hangingPunct="1">
        <a:defRPr sz="1428" kern="1200">
          <a:solidFill>
            <a:schemeClr val="tx1"/>
          </a:solidFill>
          <a:latin typeface="+mn-lt"/>
          <a:ea typeface="+mn-ea"/>
          <a:cs typeface="+mn-cs"/>
        </a:defRPr>
      </a:lvl6pPr>
      <a:lvl7pPr marL="2127615" algn="l" defTabSz="354602" rtl="0" eaLnBrk="1" latinLnBrk="0" hangingPunct="1">
        <a:defRPr sz="1428" kern="1200">
          <a:solidFill>
            <a:schemeClr val="tx1"/>
          </a:solidFill>
          <a:latin typeface="+mn-lt"/>
          <a:ea typeface="+mn-ea"/>
          <a:cs typeface="+mn-cs"/>
        </a:defRPr>
      </a:lvl7pPr>
      <a:lvl8pPr marL="2482218" algn="l" defTabSz="354602" rtl="0" eaLnBrk="1" latinLnBrk="0" hangingPunct="1">
        <a:defRPr sz="1428" kern="1200">
          <a:solidFill>
            <a:schemeClr val="tx1"/>
          </a:solidFill>
          <a:latin typeface="+mn-lt"/>
          <a:ea typeface="+mn-ea"/>
          <a:cs typeface="+mn-cs"/>
        </a:defRPr>
      </a:lvl8pPr>
      <a:lvl9pPr marL="2836820" algn="l" defTabSz="354602" rtl="0" eaLnBrk="1" latinLnBrk="0" hangingPunct="1">
        <a:defRPr sz="1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D7DD66-ED07-474C-89D3-979967CB0111}"/>
              </a:ext>
            </a:extLst>
          </p:cNvPr>
          <p:cNvSpPr txBox="1">
            <a:spLocks/>
          </p:cNvSpPr>
          <p:nvPr/>
        </p:nvSpPr>
        <p:spPr>
          <a:xfrm>
            <a:off x="0" y="69047"/>
            <a:ext cx="10416000" cy="778852"/>
          </a:xfrm>
          <a:prstGeom prst="rect">
            <a:avLst/>
          </a:prstGeom>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00467F"/>
                </a:solidFill>
                <a:effectLst/>
                <a:uLnTx/>
                <a:uFillTx/>
                <a:latin typeface="Calibri" panose="020F0502020204030204" pitchFamily="34" charset="0"/>
                <a:ea typeface="+mj-ea"/>
                <a:cs typeface="Calibri" panose="020F0502020204030204" pitchFamily="34" charset="0"/>
              </a:rPr>
              <a:t>LEIÐBEININGAR UM NOTKUN: </a:t>
            </a:r>
            <a:r>
              <a:rPr kumimoji="0" lang="is-IS" sz="1600" b="1" i="0" u="none" strike="noStrike" kern="1200" cap="none" spc="0" normalizeH="0" baseline="0" noProof="0" dirty="0">
                <a:ln>
                  <a:noFill/>
                </a:ln>
                <a:solidFill>
                  <a:srgbClr val="00467F"/>
                </a:solidFill>
                <a:effectLst/>
                <a:uLnTx/>
                <a:uFillTx/>
                <a:latin typeface="Calibri" panose="020F0502020204030204" pitchFamily="34" charset="0"/>
                <a:ea typeface="+mj-ea"/>
                <a:cs typeface="Calibri" panose="020F0502020204030204" pitchFamily="34" charset="0"/>
              </a:rPr>
              <a:t>VINNUBLAÐ A og B – BLUE OCEAN ÁTTAVITINN</a:t>
            </a:r>
          </a:p>
        </p:txBody>
      </p:sp>
      <p:sp>
        <p:nvSpPr>
          <p:cNvPr id="7" name="Rectangle 6">
            <a:extLst>
              <a:ext uri="{FF2B5EF4-FFF2-40B4-BE49-F238E27FC236}">
                <a16:creationId xmlns:a16="http://schemas.microsoft.com/office/drawing/2014/main" id="{1534D88C-0F24-4BC0-ADFE-CBB173B14584}"/>
              </a:ext>
            </a:extLst>
          </p:cNvPr>
          <p:cNvSpPr/>
          <p:nvPr/>
        </p:nvSpPr>
        <p:spPr>
          <a:xfrm>
            <a:off x="0" y="847899"/>
            <a:ext cx="12192000" cy="55745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rnas Light"/>
              <a:ea typeface="+mn-ea"/>
              <a:cs typeface="+mn-cs"/>
            </a:endParaRPr>
          </a:p>
        </p:txBody>
      </p:sp>
      <p:sp>
        <p:nvSpPr>
          <p:cNvPr id="23" name="Content Placeholder 22">
            <a:extLst>
              <a:ext uri="{FF2B5EF4-FFF2-40B4-BE49-F238E27FC236}">
                <a16:creationId xmlns:a16="http://schemas.microsoft.com/office/drawing/2014/main" id="{C6274C05-1F84-4A3E-92B4-ED0B625BDDC2}"/>
              </a:ext>
            </a:extLst>
          </p:cNvPr>
          <p:cNvSpPr>
            <a:spLocks noGrp="1"/>
          </p:cNvSpPr>
          <p:nvPr>
            <p:ph idx="1"/>
          </p:nvPr>
        </p:nvSpPr>
        <p:spPr>
          <a:xfrm>
            <a:off x="485031" y="968451"/>
            <a:ext cx="10734260" cy="5454000"/>
          </a:xfrm>
        </p:spPr>
        <p:txBody>
          <a:bodyPr>
            <a:normAutofit/>
          </a:bodyPr>
          <a:lstStyle/>
          <a:p>
            <a:pPr marL="0" indent="0">
              <a:lnSpc>
                <a:spcPts val="1800"/>
              </a:lnSpc>
              <a:buNone/>
            </a:pPr>
            <a:r>
              <a:rPr lang="is-IS" sz="1400" b="1" dirty="0">
                <a:solidFill>
                  <a:schemeClr val="accent5"/>
                </a:solidFill>
                <a:latin typeface="FiraGO" panose="020B0503050000020004" pitchFamily="34" charset="0"/>
                <a:cs typeface="FiraGO" panose="020B0503050000020004" pitchFamily="34" charset="0"/>
              </a:rPr>
              <a:t>MARKMIÐ: </a:t>
            </a:r>
            <a:r>
              <a:rPr lang="is-IS" sz="1400" dirty="0">
                <a:solidFill>
                  <a:schemeClr val="accent5"/>
                </a:solidFill>
                <a:latin typeface="FiraGO" panose="020B0503050000020004" pitchFamily="34" charset="0"/>
                <a:cs typeface="FiraGO" panose="020B0503050000020004" pitchFamily="34" charset="0"/>
              </a:rPr>
              <a:t>Markmið vinnunnar er að skilgreina og draga fram hvað það er sem við erum að gera í dag sem er mögulega óskynsamlegt fyrir okkur og hvað það er sem við erum ekki að gera í dag en ættum að vera að gera því það gæti gagnast okkur. </a:t>
            </a:r>
          </a:p>
          <a:p>
            <a:pPr marL="0" indent="0">
              <a:lnSpc>
                <a:spcPts val="1800"/>
              </a:lnSpc>
              <a:buNone/>
            </a:pPr>
            <a:r>
              <a:rPr lang="is-IS" sz="1400" b="1" dirty="0">
                <a:solidFill>
                  <a:schemeClr val="accent5"/>
                </a:solidFill>
                <a:latin typeface="FiraGO" panose="020B0503050000020004" pitchFamily="34" charset="0"/>
                <a:cs typeface="FiraGO" panose="020B0503050000020004" pitchFamily="34" charset="0"/>
              </a:rPr>
              <a:t>VERKFÆRI: </a:t>
            </a:r>
            <a:r>
              <a:rPr lang="is-IS" sz="1400" dirty="0">
                <a:solidFill>
                  <a:schemeClr val="accent5"/>
                </a:solidFill>
                <a:latin typeface="FiraGO" panose="020B0503050000020004" pitchFamily="34" charset="0"/>
                <a:cs typeface="FiraGO" panose="020B0503050000020004" pitchFamily="34" charset="0"/>
              </a:rPr>
              <a:t>Vinnublöð A og B. Miðar með límrönd, límmiðar (valkvætt) og penna fyrir alla þátttakendur. </a:t>
            </a:r>
            <a:endParaRPr lang="is-IS" sz="1400" b="1" dirty="0">
              <a:solidFill>
                <a:schemeClr val="accent5"/>
              </a:solidFill>
              <a:latin typeface="FiraGO" panose="020B0503050000020004" pitchFamily="34" charset="0"/>
              <a:cs typeface="FiraGO" panose="020B0503050000020004" pitchFamily="34" charset="0"/>
            </a:endParaRPr>
          </a:p>
          <a:p>
            <a:pPr marL="0" indent="0">
              <a:lnSpc>
                <a:spcPts val="1800"/>
              </a:lnSpc>
              <a:buNone/>
            </a:pPr>
            <a:r>
              <a:rPr lang="is-IS" sz="1400" b="1" dirty="0">
                <a:solidFill>
                  <a:schemeClr val="accent5"/>
                </a:solidFill>
                <a:latin typeface="FiraGO" panose="020B0503050000020004" pitchFamily="34" charset="0"/>
                <a:cs typeface="FiraGO" panose="020B0503050000020004" pitchFamily="34" charset="0"/>
              </a:rPr>
              <a:t>HVERNIG NOTA SKAL VINNUBLÖÐIN:</a:t>
            </a:r>
          </a:p>
          <a:p>
            <a:pPr marL="0" indent="0">
              <a:lnSpc>
                <a:spcPts val="1800"/>
              </a:lnSpc>
              <a:buNone/>
            </a:pPr>
            <a:r>
              <a:rPr lang="is-IS" sz="1400" b="1" dirty="0">
                <a:solidFill>
                  <a:schemeClr val="accent5"/>
                </a:solidFill>
                <a:latin typeface="FiraGO" panose="020B0503050000020004" pitchFamily="34" charset="0"/>
                <a:cs typeface="FiraGO" panose="020B0503050000020004" pitchFamily="34" charset="0"/>
              </a:rPr>
              <a:t>VINNUBLAÐ A: </a:t>
            </a:r>
            <a:r>
              <a:rPr lang="is-IS" sz="1400" dirty="0">
                <a:solidFill>
                  <a:schemeClr val="accent5"/>
                </a:solidFill>
                <a:latin typeface="FiraGO" panose="020B0503050000020004" pitchFamily="34" charset="0"/>
                <a:cs typeface="FiraGO" panose="020B0503050000020004" pitchFamily="34" charset="0"/>
              </a:rPr>
              <a:t>Hægt er að nota vinnublað A til að útskýra fyrir þátttakendum hvað sé verið að leita eftir í hverjum flokki.</a:t>
            </a:r>
          </a:p>
          <a:p>
            <a:pPr marL="0" indent="0">
              <a:lnSpc>
                <a:spcPts val="1800"/>
              </a:lnSpc>
              <a:buNone/>
            </a:pPr>
            <a:r>
              <a:rPr lang="is-IS" sz="1400" b="1" dirty="0">
                <a:solidFill>
                  <a:schemeClr val="accent5"/>
                </a:solidFill>
                <a:latin typeface="FiraGO" panose="020B0503050000020004" pitchFamily="34" charset="0"/>
                <a:cs typeface="FiraGO" panose="020B0503050000020004" pitchFamily="34" charset="0"/>
              </a:rPr>
              <a:t>VINNUBLAÐ B: </a:t>
            </a:r>
          </a:p>
          <a:p>
            <a:pPr>
              <a:lnSpc>
                <a:spcPts val="1800"/>
              </a:lnSpc>
            </a:pPr>
            <a:r>
              <a:rPr lang="is-IS" sz="1400" dirty="0">
                <a:solidFill>
                  <a:schemeClr val="accent5"/>
                </a:solidFill>
                <a:latin typeface="FiraGO" panose="020B0503050000020004" pitchFamily="34" charset="0"/>
                <a:cs typeface="FiraGO" panose="020B0503050000020004" pitchFamily="34" charset="0"/>
              </a:rPr>
              <a:t>Hver og einn þátttakandi hugsar fyrir sig í um 10 mínútur eða þar til hægist á gerð miða hjá flestum. Þátttakendur skulu skrifa niður miða fyrir alla fjóra þættina á þessum tíma.</a:t>
            </a:r>
          </a:p>
          <a:p>
            <a:pPr>
              <a:lnSpc>
                <a:spcPts val="1800"/>
              </a:lnSpc>
            </a:pPr>
            <a:r>
              <a:rPr lang="is-IS" sz="1400" dirty="0">
                <a:solidFill>
                  <a:schemeClr val="accent5"/>
                </a:solidFill>
                <a:latin typeface="FiraGO" panose="020B0503050000020004" pitchFamily="34" charset="0"/>
                <a:cs typeface="FiraGO" panose="020B0503050000020004" pitchFamily="34" charset="0"/>
              </a:rPr>
              <a:t>Þátttakendur skrifa svörin á miða sem þau geyma hjá sér. Einn miði skal notaður fyrir hvert svar. Athugið að hver þátttakendi má skrifa marga miða fyrir hvern þátt.</a:t>
            </a:r>
          </a:p>
          <a:p>
            <a:pPr>
              <a:lnSpc>
                <a:spcPts val="1800"/>
              </a:lnSpc>
            </a:pPr>
            <a:r>
              <a:rPr lang="is-IS" sz="1400" dirty="0">
                <a:solidFill>
                  <a:schemeClr val="accent5"/>
                </a:solidFill>
                <a:latin typeface="FiraGO" panose="020B0503050000020004" pitchFamily="34" charset="0"/>
                <a:cs typeface="FiraGO" panose="020B0503050000020004" pitchFamily="34" charset="0"/>
              </a:rPr>
              <a:t>Þegar 10 mínútur eru liðnar er farinn hringur og svörunum deilt. Ein hugmynd er kynnt í einu og miðarnir eru lagðir á vinnublaðið. Svipuð svör skal flokka saman og þannig búa til knippi.</a:t>
            </a:r>
          </a:p>
          <a:p>
            <a:pPr>
              <a:lnSpc>
                <a:spcPts val="1800"/>
              </a:lnSpc>
            </a:pPr>
            <a:r>
              <a:rPr lang="is-IS" sz="1400" dirty="0">
                <a:solidFill>
                  <a:schemeClr val="accent5"/>
                </a:solidFill>
                <a:latin typeface="FiraGO" panose="020B0503050000020004" pitchFamily="34" charset="0"/>
                <a:cs typeface="FiraGO" panose="020B0503050000020004" pitchFamily="34" charset="0"/>
              </a:rPr>
              <a:t>Við fáum alla miðana frá öllum þátttakendum fyrir einn þáttinn fyrst áður en við færum okkur yfir í þann næsta. Þannig gætum við byrjað á að fá miða fram fyrir „Hætta“ þar til allir miðarnir eru komnir fyrir þann þátt, fært okkur svo yfir í „Draga úr“ og svo koll af kolli þar til allir miðar fyrir alla þætti eru komnir fram.</a:t>
            </a:r>
          </a:p>
          <a:p>
            <a:pPr marL="0" indent="0">
              <a:lnSpc>
                <a:spcPts val="1800"/>
              </a:lnSpc>
              <a:buNone/>
            </a:pPr>
            <a:r>
              <a:rPr lang="is-IS" sz="1400" b="1" dirty="0">
                <a:solidFill>
                  <a:schemeClr val="accent5"/>
                </a:solidFill>
                <a:latin typeface="FiraGO" panose="020B0503050000020004" pitchFamily="34" charset="0"/>
                <a:cs typeface="FiraGO" panose="020B0503050000020004" pitchFamily="34" charset="0"/>
              </a:rPr>
              <a:t>FORGANGSRÖÐUN: </a:t>
            </a:r>
            <a:br>
              <a:rPr lang="is-IS" sz="1400" dirty="0">
                <a:solidFill>
                  <a:schemeClr val="accent5"/>
                </a:solidFill>
                <a:latin typeface="FiraGO" panose="020B0503050000020004" pitchFamily="34" charset="0"/>
                <a:cs typeface="FiraGO" panose="020B0503050000020004" pitchFamily="34" charset="0"/>
              </a:rPr>
            </a:br>
            <a:r>
              <a:rPr lang="is-IS" sz="1400" dirty="0">
                <a:solidFill>
                  <a:schemeClr val="accent5"/>
                </a:solidFill>
                <a:latin typeface="FiraGO" panose="020B0503050000020004" pitchFamily="34" charset="0"/>
                <a:cs typeface="FiraGO" panose="020B0503050000020004" pitchFamily="34" charset="0"/>
              </a:rPr>
              <a:t>Þar sem margar hugmyndir koma fram í svona vinnu er mikilvægt að forgangsraða. Hér gætu þátttakendur forgangsraðað með því að nota punkta kerfi. Þannig myndu þátttakendur fá 5 punkta hver sem þeir myndu nota til að kjósa þau atriði sem þau telja vera mikilvægust af því sem komið hefur fram. Þátttakendur ráða því sjálfir hvernig þeir dreifa punktunum sínum, þannig mættu þeir setja alla punktana á eitt atriði eða dreifa þeim á fleiri. Punktarnir geta til dæmis verið límmiðar eða teiknaðir af þátttakendum. Með þessum hætti verður til listi af atriðum sem flestir telja vera mikilvæga en gott getur verið að ljúka vinnustofunni á umræðu um þessi atriði.</a:t>
            </a:r>
          </a:p>
        </p:txBody>
      </p:sp>
      <p:sp>
        <p:nvSpPr>
          <p:cNvPr id="13" name="TextBox 12">
            <a:extLst>
              <a:ext uri="{FF2B5EF4-FFF2-40B4-BE49-F238E27FC236}">
                <a16:creationId xmlns:a16="http://schemas.microsoft.com/office/drawing/2014/main" id="{A3518142-F2A8-4195-A7B1-A7FD42AFE481}"/>
              </a:ext>
            </a:extLst>
          </p:cNvPr>
          <p:cNvSpPr txBox="1"/>
          <p:nvPr/>
        </p:nvSpPr>
        <p:spPr>
          <a:xfrm>
            <a:off x="11467948" y="6427113"/>
            <a:ext cx="591467" cy="430887"/>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2. </a:t>
            </a:r>
            <a:r>
              <a:rPr kumimoji="0" lang="en-US" sz="1100" b="1" i="0" u="none" strike="noStrike" kern="1200" cap="none" spc="0" normalizeH="0" baseline="0" noProof="0" dirty="0" err="1">
                <a:ln>
                  <a:noFill/>
                </a:ln>
                <a:solidFill>
                  <a:srgbClr val="436A94"/>
                </a:solidFill>
                <a:effectLst/>
                <a:uLnTx/>
                <a:uFillTx/>
                <a:latin typeface="Firago" panose="020B0503050000020004" pitchFamily="34" charset="0"/>
                <a:ea typeface="+mn-ea"/>
                <a:cs typeface="Firago" panose="020B0503050000020004" pitchFamily="34" charset="0"/>
              </a:rPr>
              <a:t>útg</a:t>
            </a: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 2020</a:t>
            </a:r>
          </a:p>
        </p:txBody>
      </p:sp>
    </p:spTree>
    <p:extLst>
      <p:ext uri="{BB962C8B-B14F-4D97-AF65-F5344CB8AC3E}">
        <p14:creationId xmlns:p14="http://schemas.microsoft.com/office/powerpoint/2010/main" val="251056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9CC95BC-250B-4E09-AA1A-E5885BA51F03}"/>
              </a:ext>
            </a:extLst>
          </p:cNvPr>
          <p:cNvCxnSpPr>
            <a:cxnSpLocks/>
          </p:cNvCxnSpPr>
          <p:nvPr/>
        </p:nvCxnSpPr>
        <p:spPr>
          <a:xfrm>
            <a:off x="6096000" y="3676642"/>
            <a:ext cx="0" cy="2903119"/>
          </a:xfrm>
          <a:prstGeom prst="line">
            <a:avLst/>
          </a:prstGeom>
          <a:ln w="28575">
            <a:solidFill>
              <a:srgbClr val="546783"/>
            </a:solidFill>
            <a:prstDash val="sysDot"/>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90C5889C-0AE8-4534-92BA-2AF61BEC4BAC}"/>
              </a:ext>
            </a:extLst>
          </p:cNvPr>
          <p:cNvCxnSpPr>
            <a:cxnSpLocks/>
          </p:cNvCxnSpPr>
          <p:nvPr/>
        </p:nvCxnSpPr>
        <p:spPr>
          <a:xfrm flipH="1">
            <a:off x="1857973" y="3676639"/>
            <a:ext cx="8595312" cy="0"/>
          </a:xfrm>
          <a:prstGeom prst="line">
            <a:avLst/>
          </a:prstGeom>
          <a:ln w="28575">
            <a:solidFill>
              <a:srgbClr val="546783"/>
            </a:solidFill>
            <a:prstDash val="sysDot"/>
          </a:ln>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5491E327-D149-48B0-A7B2-123998290EBE}"/>
              </a:ext>
            </a:extLst>
          </p:cNvPr>
          <p:cNvSpPr>
            <a:spLocks noGrp="1"/>
          </p:cNvSpPr>
          <p:nvPr>
            <p:ph type="title"/>
          </p:nvPr>
        </p:nvSpPr>
        <p:spPr>
          <a:xfrm>
            <a:off x="3208463" y="1185017"/>
            <a:ext cx="1022467" cy="269217"/>
          </a:xfrm>
          <a:ln>
            <a:noFill/>
          </a:ln>
        </p:spPr>
        <p:txBody>
          <a:bodyPr anchor="ctr"/>
          <a:lstStyle/>
          <a:p>
            <a:pPr algn="l" defTabSz="265952"/>
            <a:r>
              <a:rPr lang="is-IS" sz="2000" dirty="0">
                <a:solidFill>
                  <a:srgbClr val="546783"/>
                </a:solidFill>
                <a:latin typeface="FiraGO" panose="020B0503050000020004" pitchFamily="34" charset="0"/>
                <a:cs typeface="FiraGO" panose="020B0503050000020004" pitchFamily="34" charset="0"/>
              </a:rPr>
              <a:t>HÆTTA</a:t>
            </a:r>
          </a:p>
        </p:txBody>
      </p:sp>
      <p:sp>
        <p:nvSpPr>
          <p:cNvPr id="9" name="Title 1">
            <a:extLst>
              <a:ext uri="{FF2B5EF4-FFF2-40B4-BE49-F238E27FC236}">
                <a16:creationId xmlns:a16="http://schemas.microsoft.com/office/drawing/2014/main" id="{9A93C472-ECA1-4BA2-9292-DA7CE633B147}"/>
              </a:ext>
            </a:extLst>
          </p:cNvPr>
          <p:cNvSpPr txBox="1">
            <a:spLocks/>
          </p:cNvSpPr>
          <p:nvPr/>
        </p:nvSpPr>
        <p:spPr>
          <a:xfrm>
            <a:off x="3208463" y="4422389"/>
            <a:ext cx="933407" cy="269217"/>
          </a:xfrm>
          <a:prstGeom prst="rect">
            <a:avLst/>
          </a:prstGeom>
          <a:ln>
            <a:noFill/>
          </a:ln>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546783"/>
                </a:solidFill>
                <a:effectLst/>
                <a:uLnTx/>
                <a:uFillTx/>
                <a:latin typeface="FiraGO" panose="020B0503050000020004" pitchFamily="34" charset="0"/>
                <a:ea typeface="+mj-ea"/>
                <a:cs typeface="FiraGO" panose="020B0503050000020004" pitchFamily="34" charset="0"/>
              </a:rPr>
              <a:t>BYRJA</a:t>
            </a:r>
          </a:p>
        </p:txBody>
      </p:sp>
      <p:sp>
        <p:nvSpPr>
          <p:cNvPr id="10" name="Title 1">
            <a:extLst>
              <a:ext uri="{FF2B5EF4-FFF2-40B4-BE49-F238E27FC236}">
                <a16:creationId xmlns:a16="http://schemas.microsoft.com/office/drawing/2014/main" id="{8C17C077-2538-4F6B-A275-706DFB726FBB}"/>
              </a:ext>
            </a:extLst>
          </p:cNvPr>
          <p:cNvSpPr txBox="1">
            <a:spLocks/>
          </p:cNvSpPr>
          <p:nvPr/>
        </p:nvSpPr>
        <p:spPr>
          <a:xfrm>
            <a:off x="7751159" y="1185017"/>
            <a:ext cx="1353231" cy="269217"/>
          </a:xfrm>
          <a:prstGeom prst="rect">
            <a:avLst/>
          </a:prstGeom>
          <a:ln>
            <a:noFill/>
          </a:ln>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546783"/>
                </a:solidFill>
                <a:effectLst/>
                <a:uLnTx/>
                <a:uFillTx/>
                <a:latin typeface="FiraGO" panose="020B0503050000020004" pitchFamily="34" charset="0"/>
                <a:ea typeface="+mj-ea"/>
                <a:cs typeface="FiraGO" panose="020B0503050000020004" pitchFamily="34" charset="0"/>
              </a:rPr>
              <a:t>DRAGA ÚR</a:t>
            </a:r>
          </a:p>
        </p:txBody>
      </p:sp>
      <p:sp>
        <p:nvSpPr>
          <p:cNvPr id="11" name="Title 1">
            <a:extLst>
              <a:ext uri="{FF2B5EF4-FFF2-40B4-BE49-F238E27FC236}">
                <a16:creationId xmlns:a16="http://schemas.microsoft.com/office/drawing/2014/main" id="{9EB677B4-01DC-4167-A80A-4051B302FD98}"/>
              </a:ext>
            </a:extLst>
          </p:cNvPr>
          <p:cNvSpPr txBox="1">
            <a:spLocks/>
          </p:cNvSpPr>
          <p:nvPr/>
        </p:nvSpPr>
        <p:spPr>
          <a:xfrm>
            <a:off x="7737557" y="4422400"/>
            <a:ext cx="1786895" cy="269203"/>
          </a:xfrm>
          <a:prstGeom prst="rect">
            <a:avLst/>
          </a:prstGeom>
          <a:ln>
            <a:noFill/>
          </a:ln>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546783"/>
                </a:solidFill>
                <a:effectLst/>
                <a:uLnTx/>
                <a:uFillTx/>
                <a:latin typeface="FiraGO" panose="020B0503050000020004" pitchFamily="34" charset="0"/>
                <a:ea typeface="+mj-ea"/>
                <a:cs typeface="FiraGO" panose="020B0503050000020004" pitchFamily="34" charset="0"/>
              </a:rPr>
              <a:t>GERA MEIRA</a:t>
            </a:r>
          </a:p>
        </p:txBody>
      </p:sp>
      <p:sp>
        <p:nvSpPr>
          <p:cNvPr id="12" name="TextBox 11">
            <a:extLst>
              <a:ext uri="{FF2B5EF4-FFF2-40B4-BE49-F238E27FC236}">
                <a16:creationId xmlns:a16="http://schemas.microsoft.com/office/drawing/2014/main" id="{94CA5B75-DE72-4A13-995A-814FC31A1DD0}"/>
              </a:ext>
            </a:extLst>
          </p:cNvPr>
          <p:cNvSpPr txBox="1"/>
          <p:nvPr/>
        </p:nvSpPr>
        <p:spPr>
          <a:xfrm>
            <a:off x="2541087" y="1517137"/>
            <a:ext cx="2357221" cy="784830"/>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5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Eitthvað sem þykir sjálfsagt en við ættum að hætta að gera</a:t>
            </a:r>
          </a:p>
        </p:txBody>
      </p:sp>
      <p:sp>
        <p:nvSpPr>
          <p:cNvPr id="13" name="TextBox 12">
            <a:extLst>
              <a:ext uri="{FF2B5EF4-FFF2-40B4-BE49-F238E27FC236}">
                <a16:creationId xmlns:a16="http://schemas.microsoft.com/office/drawing/2014/main" id="{427AD3F0-6799-46C3-AE9F-76E9624115C5}"/>
              </a:ext>
            </a:extLst>
          </p:cNvPr>
          <p:cNvSpPr txBox="1"/>
          <p:nvPr/>
        </p:nvSpPr>
        <p:spPr>
          <a:xfrm>
            <a:off x="7312399" y="1517137"/>
            <a:ext cx="2230755" cy="784830"/>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5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Eitthvað sem þykir sjálfsagt en við viljum draga úr </a:t>
            </a:r>
          </a:p>
        </p:txBody>
      </p:sp>
      <p:sp>
        <p:nvSpPr>
          <p:cNvPr id="14" name="TextBox 13">
            <a:extLst>
              <a:ext uri="{FF2B5EF4-FFF2-40B4-BE49-F238E27FC236}">
                <a16:creationId xmlns:a16="http://schemas.microsoft.com/office/drawing/2014/main" id="{EC7E014C-D358-4BD7-B6C5-2B290C4FC8A0}"/>
              </a:ext>
            </a:extLst>
          </p:cNvPr>
          <p:cNvSpPr txBox="1"/>
          <p:nvPr/>
        </p:nvSpPr>
        <p:spPr>
          <a:xfrm>
            <a:off x="7509221" y="4754508"/>
            <a:ext cx="2269345" cy="784830"/>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5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Eitthvað sem við getum gert miklu betur en þekkist í dag</a:t>
            </a:r>
          </a:p>
        </p:txBody>
      </p:sp>
      <p:sp>
        <p:nvSpPr>
          <p:cNvPr id="15" name="TextBox 14">
            <a:extLst>
              <a:ext uri="{FF2B5EF4-FFF2-40B4-BE49-F238E27FC236}">
                <a16:creationId xmlns:a16="http://schemas.microsoft.com/office/drawing/2014/main" id="{08652346-0CFD-4685-ACEC-DF51F4A625E9}"/>
              </a:ext>
            </a:extLst>
          </p:cNvPr>
          <p:cNvSpPr txBox="1"/>
          <p:nvPr/>
        </p:nvSpPr>
        <p:spPr>
          <a:xfrm>
            <a:off x="2494758" y="4754508"/>
            <a:ext cx="2449881" cy="784830"/>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5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Eitthvað sem við getum innleitt eða tekið upp sem er alveg nýtt</a:t>
            </a:r>
          </a:p>
        </p:txBody>
      </p:sp>
      <p:sp>
        <p:nvSpPr>
          <p:cNvPr id="16" name="Title 1">
            <a:extLst>
              <a:ext uri="{FF2B5EF4-FFF2-40B4-BE49-F238E27FC236}">
                <a16:creationId xmlns:a16="http://schemas.microsoft.com/office/drawing/2014/main" id="{C3797DD4-C42D-4BB0-805D-95A20D3FBDEC}"/>
              </a:ext>
            </a:extLst>
          </p:cNvPr>
          <p:cNvSpPr txBox="1">
            <a:spLocks/>
          </p:cNvSpPr>
          <p:nvPr/>
        </p:nvSpPr>
        <p:spPr>
          <a:xfrm>
            <a:off x="1776000" y="69047"/>
            <a:ext cx="8640000" cy="429276"/>
          </a:xfrm>
          <a:prstGeom prst="rect">
            <a:avLst/>
          </a:prstGeom>
          <a:ln>
            <a:noFill/>
          </a:ln>
        </p:spPr>
        <p:txBody>
          <a:bodyPr anchor="ctr"/>
          <a:lstStyle>
            <a:lvl1pPr algn="ctr" defTabSz="265958" rtl="0" eaLnBrk="1" latinLnBrk="0" hangingPunct="1">
              <a:spcBef>
                <a:spcPct val="0"/>
              </a:spcBef>
              <a:buNone/>
              <a:defRPr sz="3367" b="1" i="0" kern="1200">
                <a:solidFill>
                  <a:schemeClr val="tx1"/>
                </a:solidFill>
                <a:latin typeface="Carnas Light" panose="02000503000000020004" pitchFamily="50" charset="0"/>
                <a:ea typeface="+mj-ea"/>
                <a:cs typeface="+mj-cs"/>
              </a:defRPr>
            </a:lvl1pPr>
          </a:lstStyle>
          <a:p>
            <a:pPr marL="0" marR="0" lvl="0" indent="0" algn="l" defTabSz="35460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546783"/>
                </a:solidFill>
                <a:effectLst/>
                <a:uLnTx/>
                <a:uFillTx/>
                <a:latin typeface="FiraGO" panose="020B0503050000020004" pitchFamily="34" charset="0"/>
                <a:ea typeface="+mj-ea"/>
                <a:cs typeface="FiraGO" panose="020B0503050000020004" pitchFamily="34" charset="0"/>
              </a:rPr>
              <a:t>VINNUBLAÐ A – BLUE OCEAN ÁTTAVITINN</a:t>
            </a:r>
          </a:p>
        </p:txBody>
      </p:sp>
      <p:cxnSp>
        <p:nvCxnSpPr>
          <p:cNvPr id="19" name="Straight Connector 18">
            <a:extLst>
              <a:ext uri="{FF2B5EF4-FFF2-40B4-BE49-F238E27FC236}">
                <a16:creationId xmlns:a16="http://schemas.microsoft.com/office/drawing/2014/main" id="{8B9D7EC1-3FAB-44D6-AF3C-6F656AFC0114}"/>
              </a:ext>
            </a:extLst>
          </p:cNvPr>
          <p:cNvCxnSpPr>
            <a:cxnSpLocks/>
          </p:cNvCxnSpPr>
          <p:nvPr/>
        </p:nvCxnSpPr>
        <p:spPr>
          <a:xfrm>
            <a:off x="6096000" y="773523"/>
            <a:ext cx="0" cy="2903119"/>
          </a:xfrm>
          <a:prstGeom prst="line">
            <a:avLst/>
          </a:prstGeom>
          <a:ln w="28575">
            <a:solidFill>
              <a:srgbClr val="546783"/>
            </a:solidFill>
            <a:prstDash val="sysDot"/>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E0D1F928-A371-4C7D-B5EC-82FD205E83D5}"/>
              </a:ext>
            </a:extLst>
          </p:cNvPr>
          <p:cNvSpPr txBox="1"/>
          <p:nvPr/>
        </p:nvSpPr>
        <p:spPr>
          <a:xfrm>
            <a:off x="11467948" y="6427113"/>
            <a:ext cx="591467" cy="430887"/>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2. </a:t>
            </a:r>
            <a:r>
              <a:rPr kumimoji="0" lang="en-US" sz="1100" b="1" i="0" u="none" strike="noStrike" kern="1200" cap="none" spc="0" normalizeH="0" baseline="0" noProof="0" dirty="0" err="1">
                <a:ln>
                  <a:noFill/>
                </a:ln>
                <a:solidFill>
                  <a:srgbClr val="436A94"/>
                </a:solidFill>
                <a:effectLst/>
                <a:uLnTx/>
                <a:uFillTx/>
                <a:latin typeface="Firago" panose="020B0503050000020004" pitchFamily="34" charset="0"/>
                <a:ea typeface="+mn-ea"/>
                <a:cs typeface="Firago" panose="020B0503050000020004" pitchFamily="34" charset="0"/>
              </a:rPr>
              <a:t>útg</a:t>
            </a: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 2020</a:t>
            </a:r>
          </a:p>
        </p:txBody>
      </p:sp>
    </p:spTree>
    <p:extLst>
      <p:ext uri="{BB962C8B-B14F-4D97-AF65-F5344CB8AC3E}">
        <p14:creationId xmlns:p14="http://schemas.microsoft.com/office/powerpoint/2010/main" val="128880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9951E6A-B9B1-4EED-B1E3-646D81935E5D}"/>
              </a:ext>
            </a:extLst>
          </p:cNvPr>
          <p:cNvCxnSpPr>
            <a:cxnSpLocks/>
          </p:cNvCxnSpPr>
          <p:nvPr/>
        </p:nvCxnSpPr>
        <p:spPr>
          <a:xfrm>
            <a:off x="6096000" y="3676642"/>
            <a:ext cx="0" cy="2903119"/>
          </a:xfrm>
          <a:prstGeom prst="line">
            <a:avLst/>
          </a:prstGeom>
          <a:ln w="28575">
            <a:solidFill>
              <a:srgbClr val="546783"/>
            </a:solidFill>
            <a:prstDash val="sysDot"/>
          </a:ln>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0CC43807-2F0A-46CD-824F-A10134B4FFF8}"/>
              </a:ext>
            </a:extLst>
          </p:cNvPr>
          <p:cNvCxnSpPr>
            <a:cxnSpLocks/>
          </p:cNvCxnSpPr>
          <p:nvPr/>
        </p:nvCxnSpPr>
        <p:spPr>
          <a:xfrm flipH="1">
            <a:off x="1857973" y="3676639"/>
            <a:ext cx="8595312" cy="0"/>
          </a:xfrm>
          <a:prstGeom prst="line">
            <a:avLst/>
          </a:prstGeom>
          <a:ln w="28575">
            <a:solidFill>
              <a:srgbClr val="546783"/>
            </a:solidFill>
            <a:prstDash val="sysDot"/>
          </a:ln>
        </p:spPr>
        <p:style>
          <a:lnRef idx="1">
            <a:schemeClr val="accent2"/>
          </a:lnRef>
          <a:fillRef idx="0">
            <a:schemeClr val="accent2"/>
          </a:fillRef>
          <a:effectRef idx="0">
            <a:schemeClr val="accent2"/>
          </a:effectRef>
          <a:fontRef idx="minor">
            <a:schemeClr val="tx1"/>
          </a:fontRef>
        </p:style>
      </p:cxnSp>
      <p:sp>
        <p:nvSpPr>
          <p:cNvPr id="5" name="Title 1">
            <a:extLst>
              <a:ext uri="{FF2B5EF4-FFF2-40B4-BE49-F238E27FC236}">
                <a16:creationId xmlns:a16="http://schemas.microsoft.com/office/drawing/2014/main" id="{4903FEFF-290C-4356-A6BF-EDEDED5E96FE}"/>
              </a:ext>
            </a:extLst>
          </p:cNvPr>
          <p:cNvSpPr txBox="1">
            <a:spLocks/>
          </p:cNvSpPr>
          <p:nvPr/>
        </p:nvSpPr>
        <p:spPr>
          <a:xfrm>
            <a:off x="3208463" y="1185017"/>
            <a:ext cx="1022467" cy="269217"/>
          </a:xfrm>
          <a:prstGeom prst="rect">
            <a:avLst/>
          </a:prstGeom>
          <a:ln>
            <a:noFill/>
          </a:ln>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546783"/>
                </a:solidFill>
                <a:effectLst/>
                <a:uLnTx/>
                <a:uFillTx/>
                <a:latin typeface="FiraGO" panose="020B0503050000020004" pitchFamily="34" charset="0"/>
                <a:ea typeface="+mj-ea"/>
                <a:cs typeface="FiraGO" panose="020B0503050000020004" pitchFamily="34" charset="0"/>
              </a:rPr>
              <a:t>HÆTTA</a:t>
            </a:r>
          </a:p>
        </p:txBody>
      </p:sp>
      <p:sp>
        <p:nvSpPr>
          <p:cNvPr id="6" name="Title 1">
            <a:extLst>
              <a:ext uri="{FF2B5EF4-FFF2-40B4-BE49-F238E27FC236}">
                <a16:creationId xmlns:a16="http://schemas.microsoft.com/office/drawing/2014/main" id="{1228AA58-ACAA-4243-897B-B81505284331}"/>
              </a:ext>
            </a:extLst>
          </p:cNvPr>
          <p:cNvSpPr txBox="1">
            <a:spLocks/>
          </p:cNvSpPr>
          <p:nvPr/>
        </p:nvSpPr>
        <p:spPr>
          <a:xfrm>
            <a:off x="3208463" y="4422389"/>
            <a:ext cx="933407" cy="269217"/>
          </a:xfrm>
          <a:prstGeom prst="rect">
            <a:avLst/>
          </a:prstGeom>
          <a:ln>
            <a:noFill/>
          </a:ln>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546783"/>
                </a:solidFill>
                <a:effectLst/>
                <a:uLnTx/>
                <a:uFillTx/>
                <a:latin typeface="FiraGO" panose="020B0503050000020004" pitchFamily="34" charset="0"/>
                <a:ea typeface="+mj-ea"/>
                <a:cs typeface="FiraGO" panose="020B0503050000020004" pitchFamily="34" charset="0"/>
              </a:rPr>
              <a:t>BYRJA</a:t>
            </a:r>
          </a:p>
        </p:txBody>
      </p:sp>
      <p:sp>
        <p:nvSpPr>
          <p:cNvPr id="7" name="Title 1">
            <a:extLst>
              <a:ext uri="{FF2B5EF4-FFF2-40B4-BE49-F238E27FC236}">
                <a16:creationId xmlns:a16="http://schemas.microsoft.com/office/drawing/2014/main" id="{23904A2B-5BDF-4C18-8E63-290D4A654B69}"/>
              </a:ext>
            </a:extLst>
          </p:cNvPr>
          <p:cNvSpPr txBox="1">
            <a:spLocks/>
          </p:cNvSpPr>
          <p:nvPr/>
        </p:nvSpPr>
        <p:spPr>
          <a:xfrm>
            <a:off x="7751159" y="1185017"/>
            <a:ext cx="1353231" cy="269217"/>
          </a:xfrm>
          <a:prstGeom prst="rect">
            <a:avLst/>
          </a:prstGeom>
          <a:ln>
            <a:noFill/>
          </a:ln>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546783"/>
                </a:solidFill>
                <a:effectLst/>
                <a:uLnTx/>
                <a:uFillTx/>
                <a:latin typeface="FiraGO" panose="020B0503050000020004" pitchFamily="34" charset="0"/>
                <a:ea typeface="+mj-ea"/>
                <a:cs typeface="FiraGO" panose="020B0503050000020004" pitchFamily="34" charset="0"/>
              </a:rPr>
              <a:t>DRAGA ÚR</a:t>
            </a:r>
          </a:p>
        </p:txBody>
      </p:sp>
      <p:sp>
        <p:nvSpPr>
          <p:cNvPr id="8" name="Title 1">
            <a:extLst>
              <a:ext uri="{FF2B5EF4-FFF2-40B4-BE49-F238E27FC236}">
                <a16:creationId xmlns:a16="http://schemas.microsoft.com/office/drawing/2014/main" id="{2A02D16A-014F-4AEA-A843-6BAB5FACC2F7}"/>
              </a:ext>
            </a:extLst>
          </p:cNvPr>
          <p:cNvSpPr txBox="1">
            <a:spLocks/>
          </p:cNvSpPr>
          <p:nvPr/>
        </p:nvSpPr>
        <p:spPr>
          <a:xfrm>
            <a:off x="7737557" y="4422400"/>
            <a:ext cx="1786895" cy="269203"/>
          </a:xfrm>
          <a:prstGeom prst="rect">
            <a:avLst/>
          </a:prstGeom>
          <a:ln>
            <a:noFill/>
          </a:ln>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546783"/>
                </a:solidFill>
                <a:effectLst/>
                <a:uLnTx/>
                <a:uFillTx/>
                <a:latin typeface="FiraGO" panose="020B0503050000020004" pitchFamily="34" charset="0"/>
                <a:ea typeface="+mj-ea"/>
                <a:cs typeface="FiraGO" panose="020B0503050000020004" pitchFamily="34" charset="0"/>
              </a:rPr>
              <a:t>GERA MEIRA</a:t>
            </a:r>
          </a:p>
        </p:txBody>
      </p:sp>
      <p:sp>
        <p:nvSpPr>
          <p:cNvPr id="9" name="Title 1">
            <a:extLst>
              <a:ext uri="{FF2B5EF4-FFF2-40B4-BE49-F238E27FC236}">
                <a16:creationId xmlns:a16="http://schemas.microsoft.com/office/drawing/2014/main" id="{7F7A583B-6ECF-491C-AA4B-ABAB79B0F6A0}"/>
              </a:ext>
            </a:extLst>
          </p:cNvPr>
          <p:cNvSpPr txBox="1">
            <a:spLocks/>
          </p:cNvSpPr>
          <p:nvPr/>
        </p:nvSpPr>
        <p:spPr>
          <a:xfrm>
            <a:off x="1776000" y="69047"/>
            <a:ext cx="8640000" cy="429276"/>
          </a:xfrm>
          <a:prstGeom prst="rect">
            <a:avLst/>
          </a:prstGeom>
          <a:ln>
            <a:noFill/>
          </a:ln>
        </p:spPr>
        <p:txBody>
          <a:bodyPr anchor="ctr"/>
          <a:lstStyle>
            <a:lvl1pPr algn="ctr" defTabSz="265958" rtl="0" eaLnBrk="1" latinLnBrk="0" hangingPunct="1">
              <a:spcBef>
                <a:spcPct val="0"/>
              </a:spcBef>
              <a:buNone/>
              <a:defRPr sz="3367" b="1" i="0" kern="1200">
                <a:solidFill>
                  <a:schemeClr val="tx1"/>
                </a:solidFill>
                <a:latin typeface="Carnas Light" panose="02000503000000020004" pitchFamily="50" charset="0"/>
                <a:ea typeface="+mj-ea"/>
                <a:cs typeface="+mj-cs"/>
              </a:defRPr>
            </a:lvl1pPr>
          </a:lstStyle>
          <a:p>
            <a:pPr marL="0" marR="0" lvl="0" indent="0" algn="l" defTabSz="35460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546783"/>
                </a:solidFill>
                <a:effectLst/>
                <a:uLnTx/>
                <a:uFillTx/>
                <a:latin typeface="FiraGO" panose="020B0503050000020004" pitchFamily="34" charset="0"/>
                <a:ea typeface="+mj-ea"/>
                <a:cs typeface="FiraGO" panose="020B0503050000020004" pitchFamily="34" charset="0"/>
              </a:rPr>
              <a:t>VINNUBLAÐ A – BLUE OCEAN ÁTTAVITINN</a:t>
            </a:r>
          </a:p>
        </p:txBody>
      </p:sp>
      <p:cxnSp>
        <p:nvCxnSpPr>
          <p:cNvPr id="10" name="Straight Connector 9">
            <a:extLst>
              <a:ext uri="{FF2B5EF4-FFF2-40B4-BE49-F238E27FC236}">
                <a16:creationId xmlns:a16="http://schemas.microsoft.com/office/drawing/2014/main" id="{2AA2F3CA-FC8C-4524-A187-6DD769CE6802}"/>
              </a:ext>
            </a:extLst>
          </p:cNvPr>
          <p:cNvCxnSpPr>
            <a:cxnSpLocks/>
          </p:cNvCxnSpPr>
          <p:nvPr/>
        </p:nvCxnSpPr>
        <p:spPr>
          <a:xfrm>
            <a:off x="6096000" y="773523"/>
            <a:ext cx="0" cy="2903119"/>
          </a:xfrm>
          <a:prstGeom prst="line">
            <a:avLst/>
          </a:prstGeom>
          <a:ln w="28575">
            <a:solidFill>
              <a:srgbClr val="546783"/>
            </a:solidFill>
            <a:prstDash val="sysDot"/>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7A0B21E6-AFD2-4E05-BF5E-45E75E4B4D74}"/>
              </a:ext>
            </a:extLst>
          </p:cNvPr>
          <p:cNvSpPr txBox="1"/>
          <p:nvPr/>
        </p:nvSpPr>
        <p:spPr>
          <a:xfrm>
            <a:off x="11467948" y="6427113"/>
            <a:ext cx="591467" cy="430887"/>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2. </a:t>
            </a:r>
            <a:r>
              <a:rPr kumimoji="0" lang="en-US" sz="1100" b="1" i="0" u="none" strike="noStrike" kern="1200" cap="none" spc="0" normalizeH="0" baseline="0" noProof="0" dirty="0" err="1">
                <a:ln>
                  <a:noFill/>
                </a:ln>
                <a:solidFill>
                  <a:srgbClr val="436A94"/>
                </a:solidFill>
                <a:effectLst/>
                <a:uLnTx/>
                <a:uFillTx/>
                <a:latin typeface="Firago" panose="020B0503050000020004" pitchFamily="34" charset="0"/>
                <a:ea typeface="+mn-ea"/>
                <a:cs typeface="Firago" panose="020B0503050000020004" pitchFamily="34" charset="0"/>
              </a:rPr>
              <a:t>útg</a:t>
            </a: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 2020</a:t>
            </a:r>
          </a:p>
        </p:txBody>
      </p:sp>
    </p:spTree>
    <p:extLst>
      <p:ext uri="{BB962C8B-B14F-4D97-AF65-F5344CB8AC3E}">
        <p14:creationId xmlns:p14="http://schemas.microsoft.com/office/powerpoint/2010/main" val="3440549390"/>
      </p:ext>
    </p:extLst>
  </p:cSld>
  <p:clrMapOvr>
    <a:masterClrMapping/>
  </p:clrMapOvr>
</p:sld>
</file>

<file path=ppt/theme/theme1.xml><?xml version="1.0" encoding="utf-8"?>
<a:theme xmlns:a="http://schemas.openxmlformats.org/drawingml/2006/main" name="Icelandic Ministry of Finance PowerPoint Template">
  <a:themeElements>
    <a:clrScheme name="Skyblue">
      <a:dk1>
        <a:sysClr val="windowText" lastClr="000000"/>
      </a:dk1>
      <a:lt1>
        <a:sysClr val="window" lastClr="FFFFFF"/>
      </a:lt1>
      <a:dk2>
        <a:srgbClr val="003D85"/>
      </a:dk2>
      <a:lt2>
        <a:srgbClr val="4E8ECC"/>
      </a:lt2>
      <a:accent1>
        <a:srgbClr val="C8DEF6"/>
      </a:accent1>
      <a:accent2>
        <a:srgbClr val="A0CBEA"/>
      </a:accent2>
      <a:accent3>
        <a:srgbClr val="4E8ECC"/>
      </a:accent3>
      <a:accent4>
        <a:srgbClr val="003D85"/>
      </a:accent4>
      <a:accent5>
        <a:srgbClr val="1A336A"/>
      </a:accent5>
      <a:accent6>
        <a:srgbClr val="CA003B"/>
      </a:accent6>
      <a:hlink>
        <a:srgbClr val="0563C1"/>
      </a:hlink>
      <a:folHlink>
        <a:srgbClr val="954F72"/>
      </a:folHlink>
    </a:clrScheme>
    <a:fontScheme name="Icelandic Ministry of Finance and Economic Affairs">
      <a:majorFont>
        <a:latin typeface="FiraGO Light"/>
        <a:ea typeface=""/>
        <a:cs typeface=""/>
      </a:majorFont>
      <a:minorFont>
        <a:latin typeface="FiraG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85"/>
        </a:solidFill>
        <a:ln>
          <a:solidFill>
            <a:srgbClr val="003D85"/>
          </a:solidFill>
        </a:ln>
      </a:spPr>
      <a:bodyPr lIns="72000" tIns="36000" rIns="72000" bIns="36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smtClean="0"/>
        </a:defPPr>
      </a:lstStyle>
    </a:txDef>
  </a:objectDefaults>
  <a:extraClrSchemeLst/>
  <a:extLst>
    <a:ext uri="{05A4C25C-085E-4340-85A3-A5531E510DB2}">
      <thm15:themeFamily xmlns:thm15="http://schemas.microsoft.com/office/thememl/2012/main" name="Blank.potx" id="{CD0C0CD5-F43E-4722-AF80-5331CCBC8A4B}" vid="{8849E504-EFFF-48FF-BDE8-0B83A5A5C6B7}"/>
    </a:ext>
  </a:extLst>
</a:theme>
</file>

<file path=ppt/theme/theme2.xml><?xml version="1.0" encoding="utf-8"?>
<a:theme xmlns:a="http://schemas.openxmlformats.org/drawingml/2006/main" name="Forsíður">
  <a:themeElements>
    <a:clrScheme name="Custom 11">
      <a:dk1>
        <a:sysClr val="windowText" lastClr="000000"/>
      </a:dk1>
      <a:lt1>
        <a:sysClr val="window" lastClr="FFFFFF"/>
      </a:lt1>
      <a:dk2>
        <a:srgbClr val="1F497D"/>
      </a:dk2>
      <a:lt2>
        <a:srgbClr val="EEECE1"/>
      </a:lt2>
      <a:accent1>
        <a:srgbClr val="B4002E"/>
      </a:accent1>
      <a:accent2>
        <a:srgbClr val="00958F"/>
      </a:accent2>
      <a:accent3>
        <a:srgbClr val="E9A713"/>
      </a:accent3>
      <a:accent4>
        <a:srgbClr val="00467F"/>
      </a:accent4>
      <a:accent5>
        <a:srgbClr val="000000"/>
      </a:accent5>
      <a:accent6>
        <a:srgbClr val="D8D8D8"/>
      </a:accent6>
      <a:hlink>
        <a:srgbClr val="0000FF"/>
      </a:hlink>
      <a:folHlink>
        <a:srgbClr val="800080"/>
      </a:folHlink>
    </a:clrScheme>
    <a:fontScheme name="Capacent">
      <a:majorFont>
        <a:latin typeface="Carnas"/>
        <a:ea typeface=""/>
        <a:cs typeface=""/>
      </a:majorFont>
      <a:minorFont>
        <a:latin typeface="Carna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blurRad="50800" dist="25400" dir="2700000" sx="99000" sy="99000" algn="tl" rotWithShape="0">
            <a:srgbClr val="000000">
              <a:alpha val="30000"/>
            </a:srgb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pPr>
      <a:bodyPr/>
      <a:lstStyle/>
      <a:style>
        <a:lnRef idx="1">
          <a:schemeClr val="accent2"/>
        </a:lnRef>
        <a:fillRef idx="0">
          <a:schemeClr val="accent2"/>
        </a:fillRef>
        <a:effectRef idx="0">
          <a:schemeClr val="accent2"/>
        </a:effectRef>
        <a:fontRef idx="minor">
          <a:schemeClr val="tx1"/>
        </a:fontRef>
      </a:style>
    </a:lnDef>
    <a:txDef>
      <a:spPr>
        <a:noFill/>
      </a:spPr>
      <a:bodyPr wrap="none" rtlCol="0">
        <a:spAutoFit/>
      </a:bodyPr>
      <a:lstStyle>
        <a:defPPr>
          <a:defRPr sz="1000"/>
        </a:defPPr>
      </a:lstStyle>
    </a:txDef>
  </a:objectDefaults>
  <a:extraClrSchemeLst/>
  <a:extLst>
    <a:ext uri="{05A4C25C-085E-4340-85A3-A5531E510DB2}">
      <thm15:themeFamily xmlns:thm15="http://schemas.microsoft.com/office/thememl/2012/main" name="531-FO PPT sniðmát [Read-Only]" id="{2AA645D7-A4A4-4B39-B75C-A52ECFC7AF27}" vid="{1560ECD1-0BE7-444B-B1A0-99491ADA214C}"/>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2" ma:contentTypeDescription="Create a new document." ma:contentTypeScope="" ma:versionID="1e92d6ae70b68f72463d06338aae10c1">
  <xsd:schema xmlns:xsd="http://www.w3.org/2001/XMLSchema" xmlns:xs="http://www.w3.org/2001/XMLSchema" xmlns:p="http://schemas.microsoft.com/office/2006/metadata/properties" xmlns:ns2="a2136bab-dc0a-4432-b245-68a21579025f" targetNamespace="http://schemas.microsoft.com/office/2006/metadata/properties" ma:root="true" ma:fieldsID="98a8534f20c073c9ecf86f3c7bf4b128" ns2:_="">
    <xsd:import namespace="a2136bab-dc0a-4432-b245-68a2157902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ED6B2A-5EC7-44C9-AD3C-4D39D0214BA5}">
  <ds:schemaRefs>
    <ds:schemaRef ds:uri="http://schemas.microsoft.com/sharepoint/v3/contenttype/forms"/>
  </ds:schemaRefs>
</ds:datastoreItem>
</file>

<file path=customXml/itemProps2.xml><?xml version="1.0" encoding="utf-8"?>
<ds:datastoreItem xmlns:ds="http://schemas.openxmlformats.org/officeDocument/2006/customXml" ds:itemID="{82FD1DB7-9112-4DFF-BFD9-C94EC1A1F60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97F2B3D-5DB0-4127-80C4-EA35C67913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136bab-dc0a-4432-b245-68a215790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375</Words>
  <Application>Microsoft Office PowerPoint</Application>
  <PresentationFormat>Widescreen</PresentationFormat>
  <Paragraphs>30</Paragraphs>
  <Slides>3</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vt:i4>
      </vt:variant>
    </vt:vector>
  </HeadingPairs>
  <TitlesOfParts>
    <vt:vector size="14" baseType="lpstr">
      <vt:lpstr>Carnas</vt:lpstr>
      <vt:lpstr>Firago</vt:lpstr>
      <vt:lpstr>FiraGO Light</vt:lpstr>
      <vt:lpstr>Firago</vt:lpstr>
      <vt:lpstr>Arial</vt:lpstr>
      <vt:lpstr>Calibri</vt:lpstr>
      <vt:lpstr>Times New Roman</vt:lpstr>
      <vt:lpstr>FiraGO SemiBold</vt:lpstr>
      <vt:lpstr>Carnas Light</vt:lpstr>
      <vt:lpstr>Icelandic Ministry of Finance PowerPoint Template</vt:lpstr>
      <vt:lpstr>Forsíður</vt:lpstr>
      <vt:lpstr>PowerPoint Presentation</vt:lpstr>
      <vt:lpstr>HÆTTA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2020-09-22T14:33:54Z</dcterms:created>
  <dcterms:modified xsi:type="dcterms:W3CDTF">2020-11-12T13:03:18Z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0x0101001C91AEC1185B1A40B8C22CFA6E75963B</vt:lpwstr>
  </property>
</Properties>
</file>