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86" r:id="rId2"/>
  </p:sldMasterIdLst>
  <p:notesMasterIdLst>
    <p:notesMasterId r:id="rId5"/>
  </p:notesMasterIdLst>
  <p:handoutMasterIdLst>
    <p:handoutMasterId r:id="rId6"/>
  </p:handoutMasterIdLst>
  <p:sldIdLst>
    <p:sldId id="843" r:id="rId3"/>
    <p:sldId id="951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FiraGO Light" panose="020B0403050000020004" pitchFamily="34" charset="0"/>
      <p:regular r:id="rId13"/>
      <p:italic r:id="rId14"/>
    </p:embeddedFont>
    <p:embeddedFont>
      <p:font typeface="FiraGO SemiBold" panose="020B0603050000020004" pitchFamily="34" charset="0"/>
      <p:bold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88523" autoAdjust="0"/>
  </p:normalViewPr>
  <p:slideViewPr>
    <p:cSldViewPr snapToGrid="0" showGuides="1">
      <p:cViewPr varScale="1">
        <p:scale>
          <a:sx n="107" d="100"/>
          <a:sy n="107" d="100"/>
        </p:scale>
        <p:origin x="66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D3515-DAB6-4F56-B3EF-6EC351C85F21}" type="slidenum">
              <a:rPr kumimoji="0" lang="is-I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43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12A4E-A14B-493A-A17A-B64D4570568F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32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66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5585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36998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2023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9940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81305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756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2255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380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02655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3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D2AD51-9008-4DC9-A6C8-3A2E805638F7}"/>
              </a:ext>
            </a:extLst>
          </p:cNvPr>
          <p:cNvSpPr/>
          <p:nvPr/>
        </p:nvSpPr>
        <p:spPr>
          <a:xfrm>
            <a:off x="0" y="1059738"/>
            <a:ext cx="12192000" cy="525117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21">
            <a:extLst>
              <a:ext uri="{FF2B5EF4-FFF2-40B4-BE49-F238E27FC236}">
                <a16:creationId xmlns:a16="http://schemas.microsoft.com/office/drawing/2014/main" id="{4D5404A9-E92E-462F-BB25-7F7CA7649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227" y="1608294"/>
            <a:ext cx="569111" cy="521119"/>
          </a:xfrm>
          <a:prstGeom prst="ellipse">
            <a:avLst/>
          </a:prstGeom>
          <a:solidFill>
            <a:srgbClr val="3EB8DE"/>
          </a:solidFill>
          <a:ln>
            <a:solidFill>
              <a:srgbClr val="3EB8DE"/>
            </a:solidFill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AA63B0A8-E292-4B2D-86AE-FDC6D4F0730C}"/>
              </a:ext>
            </a:extLst>
          </p:cNvPr>
          <p:cNvSpPr>
            <a:spLocks noEditPoints="1"/>
          </p:cNvSpPr>
          <p:nvPr/>
        </p:nvSpPr>
        <p:spPr bwMode="auto">
          <a:xfrm>
            <a:off x="1041121" y="1574700"/>
            <a:ext cx="628380" cy="593159"/>
          </a:xfrm>
          <a:custGeom>
            <a:avLst/>
            <a:gdLst>
              <a:gd name="T0" fmla="*/ 71 w 1504"/>
              <a:gd name="T1" fmla="*/ 71 w 1504"/>
              <a:gd name="T2" fmla="*/ 71 w 1504"/>
              <a:gd name="T3" fmla="*/ 71 w 1504"/>
              <a:gd name="T4" fmla="*/ 71 w 1504"/>
              <a:gd name="T5" fmla="*/ 71 w 1504"/>
              <a:gd name="T6" fmla="*/ 71 w 1504"/>
              <a:gd name="T7" fmla="*/ 71 w 1504"/>
              <a:gd name="T8" fmla="*/ 71 w 1504"/>
              <a:gd name="T9" fmla="*/ 71 w 1504"/>
              <a:gd name="T10" fmla="*/ 71 w 1504"/>
              <a:gd name="T11" fmla="*/ 71 w 1504"/>
              <a:gd name="T12" fmla="*/ 71 w 1504"/>
              <a:gd name="T13" fmla="*/ 71 w 1504"/>
              <a:gd name="T14" fmla="*/ 71 w 1504"/>
              <a:gd name="T15" fmla="*/ 71 w 1504"/>
              <a:gd name="T16" fmla="*/ 71 w 1504"/>
              <a:gd name="T17" fmla="*/ 71 w 1504"/>
              <a:gd name="T18" fmla="*/ 71 w 1504"/>
              <a:gd name="T19" fmla="*/ 71 w 1504"/>
              <a:gd name="T20" fmla="*/ 71 w 1504"/>
              <a:gd name="T21" fmla="*/ 71 w 1504"/>
              <a:gd name="T22" fmla="*/ 71 w 1504"/>
              <a:gd name="T23" fmla="*/ 71 w 1504"/>
              <a:gd name="T24" fmla="*/ 71 w 1504"/>
              <a:gd name="T25" fmla="*/ 71 w 1504"/>
              <a:gd name="T26" fmla="*/ 71 w 1504"/>
              <a:gd name="T27" fmla="*/ 71 w 1504"/>
              <a:gd name="T28" fmla="*/ 71 w 1504"/>
              <a:gd name="T29" fmla="*/ 71 w 1504"/>
              <a:gd name="T30" fmla="*/ 71 w 1504"/>
              <a:gd name="T31" fmla="*/ 71 w 1504"/>
              <a:gd name="T32" fmla="*/ 71 w 1504"/>
              <a:gd name="T33" fmla="*/ 71 w 1504"/>
              <a:gd name="T34" fmla="*/ 71 w 1504"/>
              <a:gd name="T35" fmla="*/ 71 w 1504"/>
              <a:gd name="T36" fmla="*/ 71 w 1504"/>
              <a:gd name="T37" fmla="*/ 71 w 1504"/>
              <a:gd name="T38" fmla="*/ 71 w 1504"/>
              <a:gd name="T39" fmla="*/ 71 w 1504"/>
              <a:gd name="T40" fmla="*/ 71 w 1504"/>
              <a:gd name="T41" fmla="*/ 71 w 1504"/>
              <a:gd name="T42" fmla="*/ 71 w 1504"/>
              <a:gd name="T43" fmla="*/ 71 w 1504"/>
              <a:gd name="T44" fmla="*/ 71 w 1504"/>
              <a:gd name="T45" fmla="*/ 71 w 1504"/>
              <a:gd name="T46" fmla="*/ 71 w 1504"/>
              <a:gd name="T47" fmla="*/ 71 w 1504"/>
              <a:gd name="T48" fmla="*/ 71 w 1504"/>
              <a:gd name="T49" fmla="*/ 71 w 1504"/>
              <a:gd name="T50" fmla="*/ 71 w 1504"/>
              <a:gd name="T51" fmla="*/ 71 w 1504"/>
              <a:gd name="T52" fmla="*/ 71 w 1504"/>
              <a:gd name="T53" fmla="*/ 71 w 1504"/>
              <a:gd name="T54" fmla="*/ 71 w 1504"/>
              <a:gd name="T55" fmla="*/ 71 w 1504"/>
              <a:gd name="T56" fmla="*/ 71 w 1504"/>
              <a:gd name="T57" fmla="*/ 71 w 1504"/>
              <a:gd name="T58" fmla="*/ 71 w 1504"/>
              <a:gd name="T59" fmla="*/ 71 w 1504"/>
              <a:gd name="T60" fmla="*/ 71 w 1504"/>
              <a:gd name="T61" fmla="*/ 71 w 1504"/>
              <a:gd name="T62" fmla="*/ 71 w 1504"/>
              <a:gd name="T63" fmla="*/ 71 w 1504"/>
              <a:gd name="T64" fmla="*/ 71 w 1504"/>
              <a:gd name="T65" fmla="*/ 71 w 1504"/>
              <a:gd name="T66" fmla="*/ 71 w 1504"/>
              <a:gd name="T67" fmla="*/ 71 w 1504"/>
              <a:gd name="T68" fmla="*/ 71 w 1504"/>
              <a:gd name="T69" fmla="*/ 71 w 1504"/>
              <a:gd name="T70" fmla="*/ 71 w 1504"/>
              <a:gd name="T71" fmla="*/ 71 w 1504"/>
              <a:gd name="T72" fmla="*/ 71 w 1504"/>
              <a:gd name="T73" fmla="*/ 71 w 1504"/>
              <a:gd name="T74" fmla="*/ 71 w 1504"/>
              <a:gd name="T75" fmla="*/ 71 w 1504"/>
              <a:gd name="T76" fmla="*/ 71 w 1504"/>
              <a:gd name="T77" fmla="*/ 71 w 1504"/>
              <a:gd name="T78" fmla="*/ 71 w 1504"/>
              <a:gd name="T79" fmla="*/ 71 w 1504"/>
              <a:gd name="T80" fmla="*/ 71 w 1504"/>
              <a:gd name="T81" fmla="*/ 71 w 1504"/>
              <a:gd name="T82" fmla="*/ 71 w 1504"/>
              <a:gd name="T83" fmla="*/ 71 w 1504"/>
              <a:gd name="T84" fmla="*/ 71 w 1504"/>
              <a:gd name="T85" fmla="*/ 71 w 1504"/>
              <a:gd name="T86" fmla="*/ 71 w 1504"/>
              <a:gd name="T87" fmla="*/ 71 w 1504"/>
              <a:gd name="T88" fmla="*/ 71 w 1504"/>
              <a:gd name="T89" fmla="*/ 71 w 1504"/>
              <a:gd name="T90" fmla="*/ 71 w 1504"/>
              <a:gd name="T91" fmla="*/ 71 w 1504"/>
              <a:gd name="T92" fmla="*/ 71 w 1504"/>
              <a:gd name="T93" fmla="*/ 71 w 1504"/>
              <a:gd name="T94" fmla="*/ 71 w 1504"/>
              <a:gd name="T95" fmla="*/ 71 w 1504"/>
              <a:gd name="T96" fmla="*/ 71 w 1504"/>
              <a:gd name="T97" fmla="*/ 71 w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7" h="657">
                <a:moveTo>
                  <a:pt x="329" y="657"/>
                </a:moveTo>
                <a:cubicBezTo>
                  <a:pt x="329" y="657"/>
                  <a:pt x="329" y="657"/>
                  <a:pt x="329" y="657"/>
                </a:cubicBezTo>
                <a:cubicBezTo>
                  <a:pt x="315" y="657"/>
                  <a:pt x="300" y="657"/>
                  <a:pt x="286" y="655"/>
                </a:cubicBezTo>
                <a:cubicBezTo>
                  <a:pt x="283" y="654"/>
                  <a:pt x="281" y="652"/>
                  <a:pt x="282" y="649"/>
                </a:cubicBezTo>
                <a:cubicBezTo>
                  <a:pt x="282" y="646"/>
                  <a:pt x="285" y="644"/>
                  <a:pt x="288" y="644"/>
                </a:cubicBezTo>
                <a:cubicBezTo>
                  <a:pt x="301" y="646"/>
                  <a:pt x="315" y="647"/>
                  <a:pt x="329" y="647"/>
                </a:cubicBezTo>
                <a:cubicBezTo>
                  <a:pt x="332" y="647"/>
                  <a:pt x="334" y="649"/>
                  <a:pt x="334" y="652"/>
                </a:cubicBezTo>
                <a:cubicBezTo>
                  <a:pt x="334" y="655"/>
                  <a:pt x="332" y="657"/>
                  <a:pt x="329" y="657"/>
                </a:cubicBezTo>
                <a:close/>
                <a:moveTo>
                  <a:pt x="371" y="655"/>
                </a:moveTo>
                <a:cubicBezTo>
                  <a:pt x="369" y="655"/>
                  <a:pt x="366" y="653"/>
                  <a:pt x="366" y="650"/>
                </a:cubicBezTo>
                <a:cubicBezTo>
                  <a:pt x="366" y="647"/>
                  <a:pt x="368" y="645"/>
                  <a:pt x="371" y="644"/>
                </a:cubicBezTo>
                <a:cubicBezTo>
                  <a:pt x="384" y="642"/>
                  <a:pt x="398" y="640"/>
                  <a:pt x="411" y="636"/>
                </a:cubicBezTo>
                <a:cubicBezTo>
                  <a:pt x="414" y="635"/>
                  <a:pt x="417" y="637"/>
                  <a:pt x="418" y="640"/>
                </a:cubicBezTo>
                <a:cubicBezTo>
                  <a:pt x="419" y="643"/>
                  <a:pt x="417" y="646"/>
                  <a:pt x="414" y="646"/>
                </a:cubicBezTo>
                <a:cubicBezTo>
                  <a:pt x="400" y="650"/>
                  <a:pt x="386" y="653"/>
                  <a:pt x="372" y="655"/>
                </a:cubicBezTo>
                <a:cubicBezTo>
                  <a:pt x="372" y="655"/>
                  <a:pt x="371" y="655"/>
                  <a:pt x="371" y="655"/>
                </a:cubicBezTo>
                <a:close/>
                <a:moveTo>
                  <a:pt x="245" y="647"/>
                </a:moveTo>
                <a:cubicBezTo>
                  <a:pt x="245" y="647"/>
                  <a:pt x="244" y="647"/>
                  <a:pt x="244" y="646"/>
                </a:cubicBezTo>
                <a:cubicBezTo>
                  <a:pt x="230" y="643"/>
                  <a:pt x="217" y="638"/>
                  <a:pt x="203" y="633"/>
                </a:cubicBezTo>
                <a:cubicBezTo>
                  <a:pt x="201" y="631"/>
                  <a:pt x="199" y="628"/>
                  <a:pt x="200" y="626"/>
                </a:cubicBezTo>
                <a:cubicBezTo>
                  <a:pt x="202" y="623"/>
                  <a:pt x="205" y="622"/>
                  <a:pt x="207" y="623"/>
                </a:cubicBezTo>
                <a:cubicBezTo>
                  <a:pt x="220" y="628"/>
                  <a:pt x="233" y="633"/>
                  <a:pt x="247" y="636"/>
                </a:cubicBezTo>
                <a:cubicBezTo>
                  <a:pt x="250" y="637"/>
                  <a:pt x="251" y="640"/>
                  <a:pt x="251" y="643"/>
                </a:cubicBezTo>
                <a:cubicBezTo>
                  <a:pt x="250" y="645"/>
                  <a:pt x="248" y="647"/>
                  <a:pt x="245" y="647"/>
                </a:cubicBezTo>
                <a:close/>
                <a:moveTo>
                  <a:pt x="453" y="633"/>
                </a:moveTo>
                <a:cubicBezTo>
                  <a:pt x="451" y="633"/>
                  <a:pt x="449" y="632"/>
                  <a:pt x="448" y="630"/>
                </a:cubicBezTo>
                <a:cubicBezTo>
                  <a:pt x="447" y="627"/>
                  <a:pt x="448" y="624"/>
                  <a:pt x="451" y="623"/>
                </a:cubicBezTo>
                <a:cubicBezTo>
                  <a:pt x="463" y="617"/>
                  <a:pt x="476" y="611"/>
                  <a:pt x="488" y="604"/>
                </a:cubicBezTo>
                <a:cubicBezTo>
                  <a:pt x="490" y="603"/>
                  <a:pt x="494" y="604"/>
                  <a:pt x="495" y="606"/>
                </a:cubicBezTo>
                <a:cubicBezTo>
                  <a:pt x="497" y="609"/>
                  <a:pt x="496" y="612"/>
                  <a:pt x="493" y="613"/>
                </a:cubicBezTo>
                <a:cubicBezTo>
                  <a:pt x="481" y="621"/>
                  <a:pt x="468" y="627"/>
                  <a:pt x="455" y="632"/>
                </a:cubicBezTo>
                <a:cubicBezTo>
                  <a:pt x="454" y="633"/>
                  <a:pt x="453" y="633"/>
                  <a:pt x="453" y="633"/>
                </a:cubicBezTo>
                <a:close/>
                <a:moveTo>
                  <a:pt x="167" y="614"/>
                </a:moveTo>
                <a:cubicBezTo>
                  <a:pt x="166" y="614"/>
                  <a:pt x="166" y="614"/>
                  <a:pt x="165" y="614"/>
                </a:cubicBezTo>
                <a:cubicBezTo>
                  <a:pt x="152" y="606"/>
                  <a:pt x="140" y="598"/>
                  <a:pt x="129" y="590"/>
                </a:cubicBezTo>
                <a:cubicBezTo>
                  <a:pt x="127" y="588"/>
                  <a:pt x="126" y="585"/>
                  <a:pt x="128" y="582"/>
                </a:cubicBezTo>
                <a:cubicBezTo>
                  <a:pt x="130" y="580"/>
                  <a:pt x="133" y="579"/>
                  <a:pt x="135" y="581"/>
                </a:cubicBezTo>
                <a:cubicBezTo>
                  <a:pt x="146" y="590"/>
                  <a:pt x="158" y="597"/>
                  <a:pt x="170" y="604"/>
                </a:cubicBezTo>
                <a:cubicBezTo>
                  <a:pt x="173" y="606"/>
                  <a:pt x="173" y="609"/>
                  <a:pt x="172" y="612"/>
                </a:cubicBezTo>
                <a:cubicBezTo>
                  <a:pt x="171" y="613"/>
                  <a:pt x="169" y="614"/>
                  <a:pt x="167" y="614"/>
                </a:cubicBezTo>
                <a:close/>
                <a:moveTo>
                  <a:pt x="526" y="591"/>
                </a:moveTo>
                <a:cubicBezTo>
                  <a:pt x="524" y="591"/>
                  <a:pt x="523" y="590"/>
                  <a:pt x="522" y="589"/>
                </a:cubicBezTo>
                <a:cubicBezTo>
                  <a:pt x="520" y="586"/>
                  <a:pt x="520" y="583"/>
                  <a:pt x="522" y="581"/>
                </a:cubicBezTo>
                <a:cubicBezTo>
                  <a:pt x="533" y="573"/>
                  <a:pt x="544" y="563"/>
                  <a:pt x="554" y="554"/>
                </a:cubicBezTo>
                <a:cubicBezTo>
                  <a:pt x="556" y="552"/>
                  <a:pt x="559" y="552"/>
                  <a:pt x="561" y="554"/>
                </a:cubicBezTo>
                <a:cubicBezTo>
                  <a:pt x="563" y="556"/>
                  <a:pt x="563" y="559"/>
                  <a:pt x="561" y="561"/>
                </a:cubicBezTo>
                <a:cubicBezTo>
                  <a:pt x="551" y="571"/>
                  <a:pt x="540" y="581"/>
                  <a:pt x="529" y="590"/>
                </a:cubicBezTo>
                <a:cubicBezTo>
                  <a:pt x="528" y="590"/>
                  <a:pt x="527" y="591"/>
                  <a:pt x="526" y="591"/>
                </a:cubicBezTo>
                <a:close/>
                <a:moveTo>
                  <a:pt x="100" y="563"/>
                </a:moveTo>
                <a:cubicBezTo>
                  <a:pt x="99" y="563"/>
                  <a:pt x="98" y="562"/>
                  <a:pt x="97" y="561"/>
                </a:cubicBezTo>
                <a:cubicBezTo>
                  <a:pt x="87" y="551"/>
                  <a:pt x="77" y="540"/>
                  <a:pt x="68" y="529"/>
                </a:cubicBezTo>
                <a:cubicBezTo>
                  <a:pt x="67" y="527"/>
                  <a:pt x="67" y="523"/>
                  <a:pt x="69" y="522"/>
                </a:cubicBezTo>
                <a:cubicBezTo>
                  <a:pt x="72" y="520"/>
                  <a:pt x="75" y="520"/>
                  <a:pt x="77" y="523"/>
                </a:cubicBezTo>
                <a:cubicBezTo>
                  <a:pt x="85" y="534"/>
                  <a:pt x="94" y="544"/>
                  <a:pt x="104" y="554"/>
                </a:cubicBezTo>
                <a:cubicBezTo>
                  <a:pt x="106" y="556"/>
                  <a:pt x="106" y="559"/>
                  <a:pt x="104" y="561"/>
                </a:cubicBezTo>
                <a:cubicBezTo>
                  <a:pt x="103" y="562"/>
                  <a:pt x="102" y="563"/>
                  <a:pt x="100" y="563"/>
                </a:cubicBezTo>
                <a:close/>
                <a:moveTo>
                  <a:pt x="585" y="531"/>
                </a:moveTo>
                <a:cubicBezTo>
                  <a:pt x="584" y="531"/>
                  <a:pt x="583" y="531"/>
                  <a:pt x="582" y="530"/>
                </a:cubicBezTo>
                <a:cubicBezTo>
                  <a:pt x="580" y="528"/>
                  <a:pt x="579" y="525"/>
                  <a:pt x="581" y="522"/>
                </a:cubicBezTo>
                <a:cubicBezTo>
                  <a:pt x="590" y="511"/>
                  <a:pt x="597" y="500"/>
                  <a:pt x="604" y="488"/>
                </a:cubicBezTo>
                <a:cubicBezTo>
                  <a:pt x="606" y="485"/>
                  <a:pt x="609" y="484"/>
                  <a:pt x="612" y="486"/>
                </a:cubicBezTo>
                <a:cubicBezTo>
                  <a:pt x="614" y="487"/>
                  <a:pt x="615" y="491"/>
                  <a:pt x="613" y="493"/>
                </a:cubicBezTo>
                <a:cubicBezTo>
                  <a:pt x="606" y="506"/>
                  <a:pt x="598" y="518"/>
                  <a:pt x="590" y="529"/>
                </a:cubicBezTo>
                <a:cubicBezTo>
                  <a:pt x="589" y="530"/>
                  <a:pt x="587" y="531"/>
                  <a:pt x="585" y="531"/>
                </a:cubicBezTo>
                <a:close/>
                <a:moveTo>
                  <a:pt x="49" y="496"/>
                </a:moveTo>
                <a:cubicBezTo>
                  <a:pt x="47" y="496"/>
                  <a:pt x="45" y="495"/>
                  <a:pt x="44" y="493"/>
                </a:cubicBezTo>
                <a:cubicBezTo>
                  <a:pt x="37" y="481"/>
                  <a:pt x="31" y="468"/>
                  <a:pt x="25" y="455"/>
                </a:cubicBezTo>
                <a:cubicBezTo>
                  <a:pt x="24" y="452"/>
                  <a:pt x="26" y="449"/>
                  <a:pt x="28" y="448"/>
                </a:cubicBezTo>
                <a:cubicBezTo>
                  <a:pt x="31" y="447"/>
                  <a:pt x="34" y="448"/>
                  <a:pt x="35" y="451"/>
                </a:cubicBezTo>
                <a:cubicBezTo>
                  <a:pt x="40" y="464"/>
                  <a:pt x="47" y="476"/>
                  <a:pt x="54" y="488"/>
                </a:cubicBezTo>
                <a:cubicBezTo>
                  <a:pt x="55" y="491"/>
                  <a:pt x="54" y="494"/>
                  <a:pt x="52" y="495"/>
                </a:cubicBezTo>
                <a:cubicBezTo>
                  <a:pt x="51" y="496"/>
                  <a:pt x="50" y="496"/>
                  <a:pt x="49" y="496"/>
                </a:cubicBezTo>
                <a:close/>
                <a:moveTo>
                  <a:pt x="628" y="458"/>
                </a:moveTo>
                <a:cubicBezTo>
                  <a:pt x="627" y="458"/>
                  <a:pt x="626" y="458"/>
                  <a:pt x="626" y="457"/>
                </a:cubicBezTo>
                <a:cubicBezTo>
                  <a:pt x="623" y="456"/>
                  <a:pt x="622" y="453"/>
                  <a:pt x="623" y="451"/>
                </a:cubicBezTo>
                <a:cubicBezTo>
                  <a:pt x="628" y="438"/>
                  <a:pt x="633" y="425"/>
                  <a:pt x="636" y="411"/>
                </a:cubicBezTo>
                <a:cubicBezTo>
                  <a:pt x="637" y="408"/>
                  <a:pt x="640" y="407"/>
                  <a:pt x="643" y="407"/>
                </a:cubicBezTo>
                <a:cubicBezTo>
                  <a:pt x="645" y="408"/>
                  <a:pt x="647" y="411"/>
                  <a:pt x="646" y="414"/>
                </a:cubicBezTo>
                <a:cubicBezTo>
                  <a:pt x="643" y="428"/>
                  <a:pt x="638" y="441"/>
                  <a:pt x="633" y="455"/>
                </a:cubicBezTo>
                <a:cubicBezTo>
                  <a:pt x="632" y="457"/>
                  <a:pt x="630" y="458"/>
                  <a:pt x="628" y="458"/>
                </a:cubicBezTo>
                <a:close/>
                <a:moveTo>
                  <a:pt x="17" y="418"/>
                </a:moveTo>
                <a:cubicBezTo>
                  <a:pt x="14" y="418"/>
                  <a:pt x="12" y="417"/>
                  <a:pt x="11" y="414"/>
                </a:cubicBezTo>
                <a:cubicBezTo>
                  <a:pt x="8" y="400"/>
                  <a:pt x="5" y="386"/>
                  <a:pt x="3" y="372"/>
                </a:cubicBezTo>
                <a:cubicBezTo>
                  <a:pt x="3" y="369"/>
                  <a:pt x="5" y="367"/>
                  <a:pt x="8" y="366"/>
                </a:cubicBezTo>
                <a:cubicBezTo>
                  <a:pt x="11" y="366"/>
                  <a:pt x="13" y="368"/>
                  <a:pt x="14" y="371"/>
                </a:cubicBezTo>
                <a:cubicBezTo>
                  <a:pt x="15" y="384"/>
                  <a:pt x="18" y="398"/>
                  <a:pt x="22" y="412"/>
                </a:cubicBezTo>
                <a:cubicBezTo>
                  <a:pt x="22" y="414"/>
                  <a:pt x="21" y="417"/>
                  <a:pt x="18" y="418"/>
                </a:cubicBezTo>
                <a:cubicBezTo>
                  <a:pt x="18" y="418"/>
                  <a:pt x="17" y="418"/>
                  <a:pt x="17" y="418"/>
                </a:cubicBezTo>
                <a:close/>
                <a:moveTo>
                  <a:pt x="649" y="376"/>
                </a:moveTo>
                <a:cubicBezTo>
                  <a:pt x="649" y="376"/>
                  <a:pt x="649" y="376"/>
                  <a:pt x="649" y="376"/>
                </a:cubicBezTo>
                <a:cubicBezTo>
                  <a:pt x="646" y="376"/>
                  <a:pt x="644" y="373"/>
                  <a:pt x="644" y="370"/>
                </a:cubicBezTo>
                <a:cubicBezTo>
                  <a:pt x="646" y="357"/>
                  <a:pt x="647" y="343"/>
                  <a:pt x="647" y="329"/>
                </a:cubicBezTo>
                <a:cubicBezTo>
                  <a:pt x="647" y="328"/>
                  <a:pt x="647" y="328"/>
                  <a:pt x="647" y="328"/>
                </a:cubicBezTo>
                <a:cubicBezTo>
                  <a:pt x="647" y="325"/>
                  <a:pt x="649" y="323"/>
                  <a:pt x="652" y="323"/>
                </a:cubicBezTo>
                <a:cubicBezTo>
                  <a:pt x="655" y="323"/>
                  <a:pt x="657" y="325"/>
                  <a:pt x="657" y="328"/>
                </a:cubicBezTo>
                <a:cubicBezTo>
                  <a:pt x="657" y="329"/>
                  <a:pt x="657" y="329"/>
                  <a:pt x="657" y="329"/>
                </a:cubicBezTo>
                <a:cubicBezTo>
                  <a:pt x="657" y="343"/>
                  <a:pt x="656" y="358"/>
                  <a:pt x="655" y="372"/>
                </a:cubicBezTo>
                <a:cubicBezTo>
                  <a:pt x="654" y="374"/>
                  <a:pt x="652" y="376"/>
                  <a:pt x="649" y="376"/>
                </a:cubicBezTo>
                <a:close/>
                <a:moveTo>
                  <a:pt x="6" y="335"/>
                </a:moveTo>
                <a:cubicBezTo>
                  <a:pt x="3" y="335"/>
                  <a:pt x="0" y="332"/>
                  <a:pt x="0" y="329"/>
                </a:cubicBezTo>
                <a:cubicBezTo>
                  <a:pt x="0" y="329"/>
                  <a:pt x="0" y="329"/>
                  <a:pt x="0" y="329"/>
                </a:cubicBezTo>
                <a:cubicBezTo>
                  <a:pt x="0" y="315"/>
                  <a:pt x="1" y="300"/>
                  <a:pt x="3" y="286"/>
                </a:cubicBezTo>
                <a:cubicBezTo>
                  <a:pt x="3" y="283"/>
                  <a:pt x="6" y="281"/>
                  <a:pt x="9" y="282"/>
                </a:cubicBezTo>
                <a:cubicBezTo>
                  <a:pt x="12" y="282"/>
                  <a:pt x="14" y="285"/>
                  <a:pt x="14" y="288"/>
                </a:cubicBezTo>
                <a:cubicBezTo>
                  <a:pt x="12" y="301"/>
                  <a:pt x="11" y="315"/>
                  <a:pt x="11" y="329"/>
                </a:cubicBezTo>
                <a:cubicBezTo>
                  <a:pt x="11" y="329"/>
                  <a:pt x="11" y="329"/>
                  <a:pt x="11" y="329"/>
                </a:cubicBezTo>
                <a:cubicBezTo>
                  <a:pt x="11" y="332"/>
                  <a:pt x="9" y="335"/>
                  <a:pt x="6" y="335"/>
                </a:cubicBezTo>
                <a:close/>
                <a:moveTo>
                  <a:pt x="649" y="291"/>
                </a:moveTo>
                <a:cubicBezTo>
                  <a:pt x="647" y="291"/>
                  <a:pt x="644" y="289"/>
                  <a:pt x="644" y="287"/>
                </a:cubicBezTo>
                <a:cubicBezTo>
                  <a:pt x="642" y="273"/>
                  <a:pt x="639" y="259"/>
                  <a:pt x="636" y="246"/>
                </a:cubicBezTo>
                <a:cubicBezTo>
                  <a:pt x="635" y="243"/>
                  <a:pt x="637" y="240"/>
                  <a:pt x="640" y="239"/>
                </a:cubicBezTo>
                <a:cubicBezTo>
                  <a:pt x="642" y="239"/>
                  <a:pt x="645" y="240"/>
                  <a:pt x="646" y="243"/>
                </a:cubicBezTo>
                <a:cubicBezTo>
                  <a:pt x="650" y="257"/>
                  <a:pt x="653" y="271"/>
                  <a:pt x="655" y="285"/>
                </a:cubicBezTo>
                <a:cubicBezTo>
                  <a:pt x="655" y="288"/>
                  <a:pt x="653" y="291"/>
                  <a:pt x="650" y="291"/>
                </a:cubicBezTo>
                <a:cubicBezTo>
                  <a:pt x="650" y="291"/>
                  <a:pt x="650" y="291"/>
                  <a:pt x="649" y="291"/>
                </a:cubicBezTo>
                <a:close/>
                <a:moveTo>
                  <a:pt x="16" y="251"/>
                </a:moveTo>
                <a:cubicBezTo>
                  <a:pt x="16" y="251"/>
                  <a:pt x="16" y="251"/>
                  <a:pt x="15" y="251"/>
                </a:cubicBezTo>
                <a:cubicBezTo>
                  <a:pt x="12" y="250"/>
                  <a:pt x="11" y="247"/>
                  <a:pt x="11" y="244"/>
                </a:cubicBezTo>
                <a:cubicBezTo>
                  <a:pt x="15" y="230"/>
                  <a:pt x="20" y="217"/>
                  <a:pt x="25" y="203"/>
                </a:cubicBezTo>
                <a:cubicBezTo>
                  <a:pt x="26" y="201"/>
                  <a:pt x="29" y="199"/>
                  <a:pt x="32" y="201"/>
                </a:cubicBezTo>
                <a:cubicBezTo>
                  <a:pt x="35" y="202"/>
                  <a:pt x="36" y="205"/>
                  <a:pt x="35" y="208"/>
                </a:cubicBezTo>
                <a:cubicBezTo>
                  <a:pt x="30" y="220"/>
                  <a:pt x="25" y="234"/>
                  <a:pt x="22" y="247"/>
                </a:cubicBezTo>
                <a:cubicBezTo>
                  <a:pt x="21" y="249"/>
                  <a:pt x="19" y="251"/>
                  <a:pt x="16" y="251"/>
                </a:cubicBezTo>
                <a:close/>
                <a:moveTo>
                  <a:pt x="627" y="210"/>
                </a:moveTo>
                <a:cubicBezTo>
                  <a:pt x="625" y="210"/>
                  <a:pt x="623" y="209"/>
                  <a:pt x="622" y="207"/>
                </a:cubicBezTo>
                <a:cubicBezTo>
                  <a:pt x="617" y="194"/>
                  <a:pt x="611" y="181"/>
                  <a:pt x="604" y="169"/>
                </a:cubicBezTo>
                <a:cubicBezTo>
                  <a:pt x="603" y="167"/>
                  <a:pt x="603" y="164"/>
                  <a:pt x="606" y="162"/>
                </a:cubicBezTo>
                <a:cubicBezTo>
                  <a:pt x="608" y="161"/>
                  <a:pt x="612" y="161"/>
                  <a:pt x="613" y="164"/>
                </a:cubicBezTo>
                <a:cubicBezTo>
                  <a:pt x="620" y="176"/>
                  <a:pt x="627" y="189"/>
                  <a:pt x="632" y="202"/>
                </a:cubicBezTo>
                <a:cubicBezTo>
                  <a:pt x="633" y="205"/>
                  <a:pt x="632" y="208"/>
                  <a:pt x="629" y="209"/>
                </a:cubicBezTo>
                <a:cubicBezTo>
                  <a:pt x="629" y="210"/>
                  <a:pt x="628" y="210"/>
                  <a:pt x="627" y="210"/>
                </a:cubicBezTo>
                <a:close/>
                <a:moveTo>
                  <a:pt x="49" y="173"/>
                </a:moveTo>
                <a:cubicBezTo>
                  <a:pt x="48" y="173"/>
                  <a:pt x="47" y="173"/>
                  <a:pt x="46" y="172"/>
                </a:cubicBezTo>
                <a:cubicBezTo>
                  <a:pt x="43" y="171"/>
                  <a:pt x="43" y="167"/>
                  <a:pt x="44" y="165"/>
                </a:cubicBezTo>
                <a:cubicBezTo>
                  <a:pt x="51" y="153"/>
                  <a:pt x="59" y="141"/>
                  <a:pt x="68" y="129"/>
                </a:cubicBezTo>
                <a:cubicBezTo>
                  <a:pt x="70" y="127"/>
                  <a:pt x="73" y="126"/>
                  <a:pt x="75" y="128"/>
                </a:cubicBezTo>
                <a:cubicBezTo>
                  <a:pt x="78" y="130"/>
                  <a:pt x="78" y="133"/>
                  <a:pt x="76" y="136"/>
                </a:cubicBezTo>
                <a:cubicBezTo>
                  <a:pt x="68" y="147"/>
                  <a:pt x="60" y="158"/>
                  <a:pt x="53" y="170"/>
                </a:cubicBezTo>
                <a:cubicBezTo>
                  <a:pt x="52" y="172"/>
                  <a:pt x="50" y="173"/>
                  <a:pt x="49" y="173"/>
                </a:cubicBezTo>
                <a:close/>
                <a:moveTo>
                  <a:pt x="585" y="137"/>
                </a:moveTo>
                <a:cubicBezTo>
                  <a:pt x="583" y="137"/>
                  <a:pt x="582" y="136"/>
                  <a:pt x="581" y="135"/>
                </a:cubicBezTo>
                <a:cubicBezTo>
                  <a:pt x="572" y="124"/>
                  <a:pt x="563" y="113"/>
                  <a:pt x="553" y="104"/>
                </a:cubicBezTo>
                <a:cubicBezTo>
                  <a:pt x="551" y="102"/>
                  <a:pt x="551" y="98"/>
                  <a:pt x="553" y="96"/>
                </a:cubicBezTo>
                <a:cubicBezTo>
                  <a:pt x="555" y="94"/>
                  <a:pt x="559" y="94"/>
                  <a:pt x="561" y="96"/>
                </a:cubicBezTo>
                <a:cubicBezTo>
                  <a:pt x="571" y="106"/>
                  <a:pt x="580" y="117"/>
                  <a:pt x="589" y="128"/>
                </a:cubicBezTo>
                <a:cubicBezTo>
                  <a:pt x="591" y="131"/>
                  <a:pt x="591" y="134"/>
                  <a:pt x="588" y="136"/>
                </a:cubicBezTo>
                <a:cubicBezTo>
                  <a:pt x="587" y="137"/>
                  <a:pt x="586" y="137"/>
                  <a:pt x="585" y="137"/>
                </a:cubicBezTo>
                <a:close/>
                <a:moveTo>
                  <a:pt x="100" y="106"/>
                </a:moveTo>
                <a:cubicBezTo>
                  <a:pt x="99" y="106"/>
                  <a:pt x="97" y="105"/>
                  <a:pt x="96" y="104"/>
                </a:cubicBezTo>
                <a:cubicBezTo>
                  <a:pt x="94" y="102"/>
                  <a:pt x="94" y="99"/>
                  <a:pt x="96" y="97"/>
                </a:cubicBezTo>
                <a:cubicBezTo>
                  <a:pt x="106" y="87"/>
                  <a:pt x="117" y="77"/>
                  <a:pt x="128" y="68"/>
                </a:cubicBezTo>
                <a:cubicBezTo>
                  <a:pt x="131" y="67"/>
                  <a:pt x="134" y="67"/>
                  <a:pt x="136" y="69"/>
                </a:cubicBezTo>
                <a:cubicBezTo>
                  <a:pt x="138" y="72"/>
                  <a:pt x="137" y="75"/>
                  <a:pt x="135" y="77"/>
                </a:cubicBezTo>
                <a:cubicBezTo>
                  <a:pt x="124" y="85"/>
                  <a:pt x="114" y="95"/>
                  <a:pt x="104" y="104"/>
                </a:cubicBezTo>
                <a:cubicBezTo>
                  <a:pt x="103" y="105"/>
                  <a:pt x="101" y="106"/>
                  <a:pt x="100" y="106"/>
                </a:cubicBezTo>
                <a:close/>
                <a:moveTo>
                  <a:pt x="525" y="77"/>
                </a:moveTo>
                <a:cubicBezTo>
                  <a:pt x="524" y="77"/>
                  <a:pt x="523" y="77"/>
                  <a:pt x="522" y="76"/>
                </a:cubicBezTo>
                <a:cubicBezTo>
                  <a:pt x="511" y="68"/>
                  <a:pt x="499" y="60"/>
                  <a:pt x="487" y="53"/>
                </a:cubicBezTo>
                <a:cubicBezTo>
                  <a:pt x="485" y="52"/>
                  <a:pt x="484" y="48"/>
                  <a:pt x="485" y="46"/>
                </a:cubicBezTo>
                <a:cubicBezTo>
                  <a:pt x="487" y="43"/>
                  <a:pt x="490" y="43"/>
                  <a:pt x="493" y="44"/>
                </a:cubicBezTo>
                <a:cubicBezTo>
                  <a:pt x="505" y="51"/>
                  <a:pt x="517" y="59"/>
                  <a:pt x="528" y="68"/>
                </a:cubicBezTo>
                <a:cubicBezTo>
                  <a:pt x="531" y="70"/>
                  <a:pt x="531" y="73"/>
                  <a:pt x="529" y="75"/>
                </a:cubicBezTo>
                <a:cubicBezTo>
                  <a:pt x="528" y="77"/>
                  <a:pt x="527" y="77"/>
                  <a:pt x="525" y="77"/>
                </a:cubicBezTo>
                <a:close/>
                <a:moveTo>
                  <a:pt x="167" y="54"/>
                </a:moveTo>
                <a:cubicBezTo>
                  <a:pt x="165" y="54"/>
                  <a:pt x="163" y="53"/>
                  <a:pt x="162" y="52"/>
                </a:cubicBezTo>
                <a:cubicBezTo>
                  <a:pt x="161" y="49"/>
                  <a:pt x="162" y="46"/>
                  <a:pt x="164" y="45"/>
                </a:cubicBezTo>
                <a:cubicBezTo>
                  <a:pt x="177" y="37"/>
                  <a:pt x="189" y="31"/>
                  <a:pt x="203" y="25"/>
                </a:cubicBezTo>
                <a:cubicBezTo>
                  <a:pt x="205" y="24"/>
                  <a:pt x="208" y="26"/>
                  <a:pt x="210" y="28"/>
                </a:cubicBezTo>
                <a:cubicBezTo>
                  <a:pt x="211" y="31"/>
                  <a:pt x="209" y="34"/>
                  <a:pt x="207" y="35"/>
                </a:cubicBezTo>
                <a:cubicBezTo>
                  <a:pt x="194" y="41"/>
                  <a:pt x="181" y="47"/>
                  <a:pt x="169" y="54"/>
                </a:cubicBezTo>
                <a:cubicBezTo>
                  <a:pt x="169" y="54"/>
                  <a:pt x="168" y="54"/>
                  <a:pt x="167" y="54"/>
                </a:cubicBezTo>
                <a:close/>
                <a:moveTo>
                  <a:pt x="452" y="35"/>
                </a:moveTo>
                <a:cubicBezTo>
                  <a:pt x="451" y="35"/>
                  <a:pt x="451" y="35"/>
                  <a:pt x="450" y="35"/>
                </a:cubicBezTo>
                <a:cubicBezTo>
                  <a:pt x="437" y="30"/>
                  <a:pt x="424" y="25"/>
                  <a:pt x="411" y="22"/>
                </a:cubicBezTo>
                <a:cubicBezTo>
                  <a:pt x="408" y="21"/>
                  <a:pt x="406" y="18"/>
                  <a:pt x="407" y="15"/>
                </a:cubicBezTo>
                <a:cubicBezTo>
                  <a:pt x="408" y="12"/>
                  <a:pt x="411" y="11"/>
                  <a:pt x="413" y="11"/>
                </a:cubicBezTo>
                <a:cubicBezTo>
                  <a:pt x="427" y="15"/>
                  <a:pt x="441" y="20"/>
                  <a:pt x="454" y="25"/>
                </a:cubicBezTo>
                <a:cubicBezTo>
                  <a:pt x="457" y="26"/>
                  <a:pt x="458" y="29"/>
                  <a:pt x="457" y="32"/>
                </a:cubicBezTo>
                <a:cubicBezTo>
                  <a:pt x="456" y="34"/>
                  <a:pt x="454" y="35"/>
                  <a:pt x="452" y="35"/>
                </a:cubicBezTo>
                <a:close/>
                <a:moveTo>
                  <a:pt x="245" y="22"/>
                </a:moveTo>
                <a:cubicBezTo>
                  <a:pt x="242" y="22"/>
                  <a:pt x="240" y="20"/>
                  <a:pt x="240" y="18"/>
                </a:cubicBezTo>
                <a:cubicBezTo>
                  <a:pt x="239" y="15"/>
                  <a:pt x="240" y="12"/>
                  <a:pt x="243" y="12"/>
                </a:cubicBezTo>
                <a:cubicBezTo>
                  <a:pt x="257" y="8"/>
                  <a:pt x="271" y="5"/>
                  <a:pt x="285" y="3"/>
                </a:cubicBezTo>
                <a:cubicBezTo>
                  <a:pt x="288" y="3"/>
                  <a:pt x="291" y="5"/>
                  <a:pt x="291" y="8"/>
                </a:cubicBezTo>
                <a:cubicBezTo>
                  <a:pt x="292" y="11"/>
                  <a:pt x="290" y="13"/>
                  <a:pt x="287" y="14"/>
                </a:cubicBezTo>
                <a:cubicBezTo>
                  <a:pt x="273" y="15"/>
                  <a:pt x="259" y="18"/>
                  <a:pt x="246" y="22"/>
                </a:cubicBezTo>
                <a:cubicBezTo>
                  <a:pt x="246" y="22"/>
                  <a:pt x="245" y="22"/>
                  <a:pt x="245" y="22"/>
                </a:cubicBezTo>
                <a:close/>
                <a:moveTo>
                  <a:pt x="371" y="14"/>
                </a:moveTo>
                <a:cubicBezTo>
                  <a:pt x="370" y="14"/>
                  <a:pt x="370" y="14"/>
                  <a:pt x="370" y="14"/>
                </a:cubicBezTo>
                <a:cubicBezTo>
                  <a:pt x="356" y="12"/>
                  <a:pt x="343" y="11"/>
                  <a:pt x="329" y="11"/>
                </a:cubicBezTo>
                <a:cubicBezTo>
                  <a:pt x="328" y="11"/>
                  <a:pt x="328" y="11"/>
                  <a:pt x="328" y="11"/>
                </a:cubicBezTo>
                <a:cubicBezTo>
                  <a:pt x="325" y="11"/>
                  <a:pt x="323" y="9"/>
                  <a:pt x="323" y="6"/>
                </a:cubicBezTo>
                <a:cubicBezTo>
                  <a:pt x="323" y="3"/>
                  <a:pt x="325" y="0"/>
                  <a:pt x="328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343" y="0"/>
                  <a:pt x="357" y="1"/>
                  <a:pt x="371" y="3"/>
                </a:cubicBezTo>
                <a:cubicBezTo>
                  <a:pt x="374" y="3"/>
                  <a:pt x="376" y="6"/>
                  <a:pt x="376" y="9"/>
                </a:cubicBezTo>
                <a:cubicBezTo>
                  <a:pt x="375" y="12"/>
                  <a:pt x="373" y="14"/>
                  <a:pt x="371" y="14"/>
                </a:cubicBezTo>
                <a:close/>
              </a:path>
            </a:pathLst>
          </a:custGeom>
          <a:solidFill>
            <a:srgbClr val="3EB8DE"/>
          </a:solidFill>
          <a:ln>
            <a:solidFill>
              <a:srgbClr val="3EB8DE"/>
            </a:solidFill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9547F-C4F8-491C-9830-0E44277E0164}"/>
              </a:ext>
            </a:extLst>
          </p:cNvPr>
          <p:cNvSpPr txBox="1"/>
          <p:nvPr/>
        </p:nvSpPr>
        <p:spPr>
          <a:xfrm>
            <a:off x="1164507" y="1619516"/>
            <a:ext cx="38161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70D3146F-FF87-46DC-A358-C82A95891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004" y="2477236"/>
            <a:ext cx="569111" cy="521119"/>
          </a:xfrm>
          <a:prstGeom prst="ellipse">
            <a:avLst/>
          </a:prstGeom>
          <a:solidFill>
            <a:srgbClr val="60986E"/>
          </a:solidFill>
          <a:ln>
            <a:solidFill>
              <a:srgbClr val="60986E"/>
            </a:solidFill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089C7064-DDCA-4163-BE20-6FE54D8344A4}"/>
              </a:ext>
            </a:extLst>
          </p:cNvPr>
          <p:cNvSpPr>
            <a:spLocks noEditPoints="1"/>
          </p:cNvSpPr>
          <p:nvPr/>
        </p:nvSpPr>
        <p:spPr bwMode="auto">
          <a:xfrm>
            <a:off x="1009900" y="2443643"/>
            <a:ext cx="628380" cy="579495"/>
          </a:xfrm>
          <a:custGeom>
            <a:avLst/>
            <a:gdLst>
              <a:gd name="T0" fmla="*/ 71 w 1504"/>
              <a:gd name="T1" fmla="*/ 71 w 1504"/>
              <a:gd name="T2" fmla="*/ 71 w 1504"/>
              <a:gd name="T3" fmla="*/ 71 w 1504"/>
              <a:gd name="T4" fmla="*/ 71 w 1504"/>
              <a:gd name="T5" fmla="*/ 71 w 1504"/>
              <a:gd name="T6" fmla="*/ 71 w 1504"/>
              <a:gd name="T7" fmla="*/ 71 w 1504"/>
              <a:gd name="T8" fmla="*/ 71 w 1504"/>
              <a:gd name="T9" fmla="*/ 71 w 1504"/>
              <a:gd name="T10" fmla="*/ 71 w 1504"/>
              <a:gd name="T11" fmla="*/ 71 w 1504"/>
              <a:gd name="T12" fmla="*/ 71 w 1504"/>
              <a:gd name="T13" fmla="*/ 71 w 1504"/>
              <a:gd name="T14" fmla="*/ 71 w 1504"/>
              <a:gd name="T15" fmla="*/ 71 w 1504"/>
              <a:gd name="T16" fmla="*/ 71 w 1504"/>
              <a:gd name="T17" fmla="*/ 71 w 1504"/>
              <a:gd name="T18" fmla="*/ 71 w 1504"/>
              <a:gd name="T19" fmla="*/ 71 w 1504"/>
              <a:gd name="T20" fmla="*/ 71 w 1504"/>
              <a:gd name="T21" fmla="*/ 71 w 1504"/>
              <a:gd name="T22" fmla="*/ 71 w 1504"/>
              <a:gd name="T23" fmla="*/ 71 w 1504"/>
              <a:gd name="T24" fmla="*/ 71 w 1504"/>
              <a:gd name="T25" fmla="*/ 71 w 1504"/>
              <a:gd name="T26" fmla="*/ 71 w 1504"/>
              <a:gd name="T27" fmla="*/ 71 w 1504"/>
              <a:gd name="T28" fmla="*/ 71 w 1504"/>
              <a:gd name="T29" fmla="*/ 71 w 1504"/>
              <a:gd name="T30" fmla="*/ 71 w 1504"/>
              <a:gd name="T31" fmla="*/ 71 w 1504"/>
              <a:gd name="T32" fmla="*/ 71 w 1504"/>
              <a:gd name="T33" fmla="*/ 71 w 1504"/>
              <a:gd name="T34" fmla="*/ 71 w 1504"/>
              <a:gd name="T35" fmla="*/ 71 w 1504"/>
              <a:gd name="T36" fmla="*/ 71 w 1504"/>
              <a:gd name="T37" fmla="*/ 71 w 1504"/>
              <a:gd name="T38" fmla="*/ 71 w 1504"/>
              <a:gd name="T39" fmla="*/ 71 w 1504"/>
              <a:gd name="T40" fmla="*/ 71 w 1504"/>
              <a:gd name="T41" fmla="*/ 71 w 1504"/>
              <a:gd name="T42" fmla="*/ 71 w 1504"/>
              <a:gd name="T43" fmla="*/ 71 w 1504"/>
              <a:gd name="T44" fmla="*/ 71 w 1504"/>
              <a:gd name="T45" fmla="*/ 71 w 1504"/>
              <a:gd name="T46" fmla="*/ 71 w 1504"/>
              <a:gd name="T47" fmla="*/ 71 w 1504"/>
              <a:gd name="T48" fmla="*/ 71 w 1504"/>
              <a:gd name="T49" fmla="*/ 71 w 1504"/>
              <a:gd name="T50" fmla="*/ 71 w 1504"/>
              <a:gd name="T51" fmla="*/ 71 w 1504"/>
              <a:gd name="T52" fmla="*/ 71 w 1504"/>
              <a:gd name="T53" fmla="*/ 71 w 1504"/>
              <a:gd name="T54" fmla="*/ 71 w 1504"/>
              <a:gd name="T55" fmla="*/ 71 w 1504"/>
              <a:gd name="T56" fmla="*/ 71 w 1504"/>
              <a:gd name="T57" fmla="*/ 71 w 1504"/>
              <a:gd name="T58" fmla="*/ 71 w 1504"/>
              <a:gd name="T59" fmla="*/ 71 w 1504"/>
              <a:gd name="T60" fmla="*/ 71 w 1504"/>
              <a:gd name="T61" fmla="*/ 71 w 1504"/>
              <a:gd name="T62" fmla="*/ 71 w 1504"/>
              <a:gd name="T63" fmla="*/ 71 w 1504"/>
              <a:gd name="T64" fmla="*/ 71 w 1504"/>
              <a:gd name="T65" fmla="*/ 71 w 1504"/>
              <a:gd name="T66" fmla="*/ 71 w 1504"/>
              <a:gd name="T67" fmla="*/ 71 w 1504"/>
              <a:gd name="T68" fmla="*/ 71 w 1504"/>
              <a:gd name="T69" fmla="*/ 71 w 1504"/>
              <a:gd name="T70" fmla="*/ 71 w 1504"/>
              <a:gd name="T71" fmla="*/ 71 w 1504"/>
              <a:gd name="T72" fmla="*/ 71 w 1504"/>
              <a:gd name="T73" fmla="*/ 71 w 1504"/>
              <a:gd name="T74" fmla="*/ 71 w 1504"/>
              <a:gd name="T75" fmla="*/ 71 w 1504"/>
              <a:gd name="T76" fmla="*/ 71 w 1504"/>
              <a:gd name="T77" fmla="*/ 71 w 1504"/>
              <a:gd name="T78" fmla="*/ 71 w 1504"/>
              <a:gd name="T79" fmla="*/ 71 w 1504"/>
              <a:gd name="T80" fmla="*/ 71 w 1504"/>
              <a:gd name="T81" fmla="*/ 71 w 1504"/>
              <a:gd name="T82" fmla="*/ 71 w 1504"/>
              <a:gd name="T83" fmla="*/ 71 w 1504"/>
              <a:gd name="T84" fmla="*/ 71 w 1504"/>
              <a:gd name="T85" fmla="*/ 71 w 1504"/>
              <a:gd name="T86" fmla="*/ 71 w 1504"/>
              <a:gd name="T87" fmla="*/ 71 w 1504"/>
              <a:gd name="T88" fmla="*/ 71 w 1504"/>
              <a:gd name="T89" fmla="*/ 71 w 1504"/>
              <a:gd name="T90" fmla="*/ 71 w 1504"/>
              <a:gd name="T91" fmla="*/ 71 w 1504"/>
              <a:gd name="T92" fmla="*/ 71 w 1504"/>
              <a:gd name="T93" fmla="*/ 71 w 1504"/>
              <a:gd name="T94" fmla="*/ 71 w 1504"/>
              <a:gd name="T95" fmla="*/ 71 w 1504"/>
              <a:gd name="T96" fmla="*/ 71 w 1504"/>
              <a:gd name="T97" fmla="*/ 71 w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7" h="657">
                <a:moveTo>
                  <a:pt x="329" y="657"/>
                </a:moveTo>
                <a:cubicBezTo>
                  <a:pt x="329" y="657"/>
                  <a:pt x="329" y="657"/>
                  <a:pt x="329" y="657"/>
                </a:cubicBezTo>
                <a:cubicBezTo>
                  <a:pt x="315" y="657"/>
                  <a:pt x="300" y="657"/>
                  <a:pt x="286" y="655"/>
                </a:cubicBezTo>
                <a:cubicBezTo>
                  <a:pt x="283" y="654"/>
                  <a:pt x="281" y="652"/>
                  <a:pt x="282" y="649"/>
                </a:cubicBezTo>
                <a:cubicBezTo>
                  <a:pt x="282" y="646"/>
                  <a:pt x="285" y="644"/>
                  <a:pt x="288" y="644"/>
                </a:cubicBezTo>
                <a:cubicBezTo>
                  <a:pt x="301" y="646"/>
                  <a:pt x="315" y="647"/>
                  <a:pt x="329" y="647"/>
                </a:cubicBezTo>
                <a:cubicBezTo>
                  <a:pt x="332" y="647"/>
                  <a:pt x="334" y="649"/>
                  <a:pt x="334" y="652"/>
                </a:cubicBezTo>
                <a:cubicBezTo>
                  <a:pt x="334" y="655"/>
                  <a:pt x="332" y="657"/>
                  <a:pt x="329" y="657"/>
                </a:cubicBezTo>
                <a:close/>
                <a:moveTo>
                  <a:pt x="371" y="655"/>
                </a:moveTo>
                <a:cubicBezTo>
                  <a:pt x="369" y="655"/>
                  <a:pt x="366" y="653"/>
                  <a:pt x="366" y="650"/>
                </a:cubicBezTo>
                <a:cubicBezTo>
                  <a:pt x="366" y="647"/>
                  <a:pt x="368" y="645"/>
                  <a:pt x="371" y="644"/>
                </a:cubicBezTo>
                <a:cubicBezTo>
                  <a:pt x="384" y="642"/>
                  <a:pt x="398" y="640"/>
                  <a:pt x="411" y="636"/>
                </a:cubicBezTo>
                <a:cubicBezTo>
                  <a:pt x="414" y="635"/>
                  <a:pt x="417" y="637"/>
                  <a:pt x="418" y="640"/>
                </a:cubicBezTo>
                <a:cubicBezTo>
                  <a:pt x="419" y="643"/>
                  <a:pt x="417" y="646"/>
                  <a:pt x="414" y="646"/>
                </a:cubicBezTo>
                <a:cubicBezTo>
                  <a:pt x="400" y="650"/>
                  <a:pt x="386" y="653"/>
                  <a:pt x="372" y="655"/>
                </a:cubicBezTo>
                <a:cubicBezTo>
                  <a:pt x="372" y="655"/>
                  <a:pt x="371" y="655"/>
                  <a:pt x="371" y="655"/>
                </a:cubicBezTo>
                <a:close/>
                <a:moveTo>
                  <a:pt x="245" y="647"/>
                </a:moveTo>
                <a:cubicBezTo>
                  <a:pt x="245" y="647"/>
                  <a:pt x="244" y="647"/>
                  <a:pt x="244" y="646"/>
                </a:cubicBezTo>
                <a:cubicBezTo>
                  <a:pt x="230" y="643"/>
                  <a:pt x="217" y="638"/>
                  <a:pt x="203" y="633"/>
                </a:cubicBezTo>
                <a:cubicBezTo>
                  <a:pt x="201" y="631"/>
                  <a:pt x="199" y="628"/>
                  <a:pt x="200" y="626"/>
                </a:cubicBezTo>
                <a:cubicBezTo>
                  <a:pt x="202" y="623"/>
                  <a:pt x="205" y="622"/>
                  <a:pt x="207" y="623"/>
                </a:cubicBezTo>
                <a:cubicBezTo>
                  <a:pt x="220" y="628"/>
                  <a:pt x="233" y="633"/>
                  <a:pt x="247" y="636"/>
                </a:cubicBezTo>
                <a:cubicBezTo>
                  <a:pt x="250" y="637"/>
                  <a:pt x="251" y="640"/>
                  <a:pt x="251" y="643"/>
                </a:cubicBezTo>
                <a:cubicBezTo>
                  <a:pt x="250" y="645"/>
                  <a:pt x="248" y="647"/>
                  <a:pt x="245" y="647"/>
                </a:cubicBezTo>
                <a:close/>
                <a:moveTo>
                  <a:pt x="453" y="633"/>
                </a:moveTo>
                <a:cubicBezTo>
                  <a:pt x="451" y="633"/>
                  <a:pt x="449" y="632"/>
                  <a:pt x="448" y="630"/>
                </a:cubicBezTo>
                <a:cubicBezTo>
                  <a:pt x="447" y="627"/>
                  <a:pt x="448" y="624"/>
                  <a:pt x="451" y="623"/>
                </a:cubicBezTo>
                <a:cubicBezTo>
                  <a:pt x="463" y="617"/>
                  <a:pt x="476" y="611"/>
                  <a:pt x="488" y="604"/>
                </a:cubicBezTo>
                <a:cubicBezTo>
                  <a:pt x="490" y="603"/>
                  <a:pt x="494" y="604"/>
                  <a:pt x="495" y="606"/>
                </a:cubicBezTo>
                <a:cubicBezTo>
                  <a:pt x="497" y="609"/>
                  <a:pt x="496" y="612"/>
                  <a:pt x="493" y="613"/>
                </a:cubicBezTo>
                <a:cubicBezTo>
                  <a:pt x="481" y="621"/>
                  <a:pt x="468" y="627"/>
                  <a:pt x="455" y="632"/>
                </a:cubicBezTo>
                <a:cubicBezTo>
                  <a:pt x="454" y="633"/>
                  <a:pt x="453" y="633"/>
                  <a:pt x="453" y="633"/>
                </a:cubicBezTo>
                <a:close/>
                <a:moveTo>
                  <a:pt x="167" y="614"/>
                </a:moveTo>
                <a:cubicBezTo>
                  <a:pt x="166" y="614"/>
                  <a:pt x="166" y="614"/>
                  <a:pt x="165" y="614"/>
                </a:cubicBezTo>
                <a:cubicBezTo>
                  <a:pt x="152" y="606"/>
                  <a:pt x="140" y="598"/>
                  <a:pt x="129" y="590"/>
                </a:cubicBezTo>
                <a:cubicBezTo>
                  <a:pt x="127" y="588"/>
                  <a:pt x="126" y="585"/>
                  <a:pt x="128" y="582"/>
                </a:cubicBezTo>
                <a:cubicBezTo>
                  <a:pt x="130" y="580"/>
                  <a:pt x="133" y="579"/>
                  <a:pt x="135" y="581"/>
                </a:cubicBezTo>
                <a:cubicBezTo>
                  <a:pt x="146" y="590"/>
                  <a:pt x="158" y="597"/>
                  <a:pt x="170" y="604"/>
                </a:cubicBezTo>
                <a:cubicBezTo>
                  <a:pt x="173" y="606"/>
                  <a:pt x="173" y="609"/>
                  <a:pt x="172" y="612"/>
                </a:cubicBezTo>
                <a:cubicBezTo>
                  <a:pt x="171" y="613"/>
                  <a:pt x="169" y="614"/>
                  <a:pt x="167" y="614"/>
                </a:cubicBezTo>
                <a:close/>
                <a:moveTo>
                  <a:pt x="526" y="591"/>
                </a:moveTo>
                <a:cubicBezTo>
                  <a:pt x="524" y="591"/>
                  <a:pt x="523" y="590"/>
                  <a:pt x="522" y="589"/>
                </a:cubicBezTo>
                <a:cubicBezTo>
                  <a:pt x="520" y="586"/>
                  <a:pt x="520" y="583"/>
                  <a:pt x="522" y="581"/>
                </a:cubicBezTo>
                <a:cubicBezTo>
                  <a:pt x="533" y="573"/>
                  <a:pt x="544" y="563"/>
                  <a:pt x="554" y="554"/>
                </a:cubicBezTo>
                <a:cubicBezTo>
                  <a:pt x="556" y="552"/>
                  <a:pt x="559" y="552"/>
                  <a:pt x="561" y="554"/>
                </a:cubicBezTo>
                <a:cubicBezTo>
                  <a:pt x="563" y="556"/>
                  <a:pt x="563" y="559"/>
                  <a:pt x="561" y="561"/>
                </a:cubicBezTo>
                <a:cubicBezTo>
                  <a:pt x="551" y="571"/>
                  <a:pt x="540" y="581"/>
                  <a:pt x="529" y="590"/>
                </a:cubicBezTo>
                <a:cubicBezTo>
                  <a:pt x="528" y="590"/>
                  <a:pt x="527" y="591"/>
                  <a:pt x="526" y="591"/>
                </a:cubicBezTo>
                <a:close/>
                <a:moveTo>
                  <a:pt x="100" y="563"/>
                </a:moveTo>
                <a:cubicBezTo>
                  <a:pt x="99" y="563"/>
                  <a:pt x="98" y="562"/>
                  <a:pt x="97" y="561"/>
                </a:cubicBezTo>
                <a:cubicBezTo>
                  <a:pt x="87" y="551"/>
                  <a:pt x="77" y="540"/>
                  <a:pt x="68" y="529"/>
                </a:cubicBezTo>
                <a:cubicBezTo>
                  <a:pt x="67" y="527"/>
                  <a:pt x="67" y="523"/>
                  <a:pt x="69" y="522"/>
                </a:cubicBezTo>
                <a:cubicBezTo>
                  <a:pt x="72" y="520"/>
                  <a:pt x="75" y="520"/>
                  <a:pt x="77" y="523"/>
                </a:cubicBezTo>
                <a:cubicBezTo>
                  <a:pt x="85" y="534"/>
                  <a:pt x="94" y="544"/>
                  <a:pt x="104" y="554"/>
                </a:cubicBezTo>
                <a:cubicBezTo>
                  <a:pt x="106" y="556"/>
                  <a:pt x="106" y="559"/>
                  <a:pt x="104" y="561"/>
                </a:cubicBezTo>
                <a:cubicBezTo>
                  <a:pt x="103" y="562"/>
                  <a:pt x="102" y="563"/>
                  <a:pt x="100" y="563"/>
                </a:cubicBezTo>
                <a:close/>
                <a:moveTo>
                  <a:pt x="585" y="531"/>
                </a:moveTo>
                <a:cubicBezTo>
                  <a:pt x="584" y="531"/>
                  <a:pt x="583" y="531"/>
                  <a:pt x="582" y="530"/>
                </a:cubicBezTo>
                <a:cubicBezTo>
                  <a:pt x="580" y="528"/>
                  <a:pt x="579" y="525"/>
                  <a:pt x="581" y="522"/>
                </a:cubicBezTo>
                <a:cubicBezTo>
                  <a:pt x="590" y="511"/>
                  <a:pt x="597" y="500"/>
                  <a:pt x="604" y="488"/>
                </a:cubicBezTo>
                <a:cubicBezTo>
                  <a:pt x="606" y="485"/>
                  <a:pt x="609" y="484"/>
                  <a:pt x="612" y="486"/>
                </a:cubicBezTo>
                <a:cubicBezTo>
                  <a:pt x="614" y="487"/>
                  <a:pt x="615" y="491"/>
                  <a:pt x="613" y="493"/>
                </a:cubicBezTo>
                <a:cubicBezTo>
                  <a:pt x="606" y="506"/>
                  <a:pt x="598" y="518"/>
                  <a:pt x="590" y="529"/>
                </a:cubicBezTo>
                <a:cubicBezTo>
                  <a:pt x="589" y="530"/>
                  <a:pt x="587" y="531"/>
                  <a:pt x="585" y="531"/>
                </a:cubicBezTo>
                <a:close/>
                <a:moveTo>
                  <a:pt x="49" y="496"/>
                </a:moveTo>
                <a:cubicBezTo>
                  <a:pt x="47" y="496"/>
                  <a:pt x="45" y="495"/>
                  <a:pt x="44" y="493"/>
                </a:cubicBezTo>
                <a:cubicBezTo>
                  <a:pt x="37" y="481"/>
                  <a:pt x="31" y="468"/>
                  <a:pt x="25" y="455"/>
                </a:cubicBezTo>
                <a:cubicBezTo>
                  <a:pt x="24" y="452"/>
                  <a:pt x="26" y="449"/>
                  <a:pt x="28" y="448"/>
                </a:cubicBezTo>
                <a:cubicBezTo>
                  <a:pt x="31" y="447"/>
                  <a:pt x="34" y="448"/>
                  <a:pt x="35" y="451"/>
                </a:cubicBezTo>
                <a:cubicBezTo>
                  <a:pt x="40" y="464"/>
                  <a:pt x="47" y="476"/>
                  <a:pt x="54" y="488"/>
                </a:cubicBezTo>
                <a:cubicBezTo>
                  <a:pt x="55" y="491"/>
                  <a:pt x="54" y="494"/>
                  <a:pt x="52" y="495"/>
                </a:cubicBezTo>
                <a:cubicBezTo>
                  <a:pt x="51" y="496"/>
                  <a:pt x="50" y="496"/>
                  <a:pt x="49" y="496"/>
                </a:cubicBezTo>
                <a:close/>
                <a:moveTo>
                  <a:pt x="628" y="458"/>
                </a:moveTo>
                <a:cubicBezTo>
                  <a:pt x="627" y="458"/>
                  <a:pt x="626" y="458"/>
                  <a:pt x="626" y="457"/>
                </a:cubicBezTo>
                <a:cubicBezTo>
                  <a:pt x="623" y="456"/>
                  <a:pt x="622" y="453"/>
                  <a:pt x="623" y="451"/>
                </a:cubicBezTo>
                <a:cubicBezTo>
                  <a:pt x="628" y="438"/>
                  <a:pt x="633" y="425"/>
                  <a:pt x="636" y="411"/>
                </a:cubicBezTo>
                <a:cubicBezTo>
                  <a:pt x="637" y="408"/>
                  <a:pt x="640" y="407"/>
                  <a:pt x="643" y="407"/>
                </a:cubicBezTo>
                <a:cubicBezTo>
                  <a:pt x="645" y="408"/>
                  <a:pt x="647" y="411"/>
                  <a:pt x="646" y="414"/>
                </a:cubicBezTo>
                <a:cubicBezTo>
                  <a:pt x="643" y="428"/>
                  <a:pt x="638" y="441"/>
                  <a:pt x="633" y="455"/>
                </a:cubicBezTo>
                <a:cubicBezTo>
                  <a:pt x="632" y="457"/>
                  <a:pt x="630" y="458"/>
                  <a:pt x="628" y="458"/>
                </a:cubicBezTo>
                <a:close/>
                <a:moveTo>
                  <a:pt x="17" y="418"/>
                </a:moveTo>
                <a:cubicBezTo>
                  <a:pt x="14" y="418"/>
                  <a:pt x="12" y="417"/>
                  <a:pt x="11" y="414"/>
                </a:cubicBezTo>
                <a:cubicBezTo>
                  <a:pt x="8" y="400"/>
                  <a:pt x="5" y="386"/>
                  <a:pt x="3" y="372"/>
                </a:cubicBezTo>
                <a:cubicBezTo>
                  <a:pt x="3" y="369"/>
                  <a:pt x="5" y="367"/>
                  <a:pt x="8" y="366"/>
                </a:cubicBezTo>
                <a:cubicBezTo>
                  <a:pt x="11" y="366"/>
                  <a:pt x="13" y="368"/>
                  <a:pt x="14" y="371"/>
                </a:cubicBezTo>
                <a:cubicBezTo>
                  <a:pt x="15" y="384"/>
                  <a:pt x="18" y="398"/>
                  <a:pt x="22" y="412"/>
                </a:cubicBezTo>
                <a:cubicBezTo>
                  <a:pt x="22" y="414"/>
                  <a:pt x="21" y="417"/>
                  <a:pt x="18" y="418"/>
                </a:cubicBezTo>
                <a:cubicBezTo>
                  <a:pt x="18" y="418"/>
                  <a:pt x="17" y="418"/>
                  <a:pt x="17" y="418"/>
                </a:cubicBezTo>
                <a:close/>
                <a:moveTo>
                  <a:pt x="649" y="376"/>
                </a:moveTo>
                <a:cubicBezTo>
                  <a:pt x="649" y="376"/>
                  <a:pt x="649" y="376"/>
                  <a:pt x="649" y="376"/>
                </a:cubicBezTo>
                <a:cubicBezTo>
                  <a:pt x="646" y="376"/>
                  <a:pt x="644" y="373"/>
                  <a:pt x="644" y="370"/>
                </a:cubicBezTo>
                <a:cubicBezTo>
                  <a:pt x="646" y="357"/>
                  <a:pt x="647" y="343"/>
                  <a:pt x="647" y="329"/>
                </a:cubicBezTo>
                <a:cubicBezTo>
                  <a:pt x="647" y="328"/>
                  <a:pt x="647" y="328"/>
                  <a:pt x="647" y="328"/>
                </a:cubicBezTo>
                <a:cubicBezTo>
                  <a:pt x="647" y="325"/>
                  <a:pt x="649" y="323"/>
                  <a:pt x="652" y="323"/>
                </a:cubicBezTo>
                <a:cubicBezTo>
                  <a:pt x="655" y="323"/>
                  <a:pt x="657" y="325"/>
                  <a:pt x="657" y="328"/>
                </a:cubicBezTo>
                <a:cubicBezTo>
                  <a:pt x="657" y="329"/>
                  <a:pt x="657" y="329"/>
                  <a:pt x="657" y="329"/>
                </a:cubicBezTo>
                <a:cubicBezTo>
                  <a:pt x="657" y="343"/>
                  <a:pt x="656" y="358"/>
                  <a:pt x="655" y="372"/>
                </a:cubicBezTo>
                <a:cubicBezTo>
                  <a:pt x="654" y="374"/>
                  <a:pt x="652" y="376"/>
                  <a:pt x="649" y="376"/>
                </a:cubicBezTo>
                <a:close/>
                <a:moveTo>
                  <a:pt x="6" y="335"/>
                </a:moveTo>
                <a:cubicBezTo>
                  <a:pt x="3" y="335"/>
                  <a:pt x="0" y="332"/>
                  <a:pt x="0" y="329"/>
                </a:cubicBezTo>
                <a:cubicBezTo>
                  <a:pt x="0" y="329"/>
                  <a:pt x="0" y="329"/>
                  <a:pt x="0" y="329"/>
                </a:cubicBezTo>
                <a:cubicBezTo>
                  <a:pt x="0" y="315"/>
                  <a:pt x="1" y="300"/>
                  <a:pt x="3" y="286"/>
                </a:cubicBezTo>
                <a:cubicBezTo>
                  <a:pt x="3" y="283"/>
                  <a:pt x="6" y="281"/>
                  <a:pt x="9" y="282"/>
                </a:cubicBezTo>
                <a:cubicBezTo>
                  <a:pt x="12" y="282"/>
                  <a:pt x="14" y="285"/>
                  <a:pt x="14" y="288"/>
                </a:cubicBezTo>
                <a:cubicBezTo>
                  <a:pt x="12" y="301"/>
                  <a:pt x="11" y="315"/>
                  <a:pt x="11" y="329"/>
                </a:cubicBezTo>
                <a:cubicBezTo>
                  <a:pt x="11" y="329"/>
                  <a:pt x="11" y="329"/>
                  <a:pt x="11" y="329"/>
                </a:cubicBezTo>
                <a:cubicBezTo>
                  <a:pt x="11" y="332"/>
                  <a:pt x="9" y="335"/>
                  <a:pt x="6" y="335"/>
                </a:cubicBezTo>
                <a:close/>
                <a:moveTo>
                  <a:pt x="649" y="291"/>
                </a:moveTo>
                <a:cubicBezTo>
                  <a:pt x="647" y="291"/>
                  <a:pt x="644" y="289"/>
                  <a:pt x="644" y="287"/>
                </a:cubicBezTo>
                <a:cubicBezTo>
                  <a:pt x="642" y="273"/>
                  <a:pt x="639" y="259"/>
                  <a:pt x="636" y="246"/>
                </a:cubicBezTo>
                <a:cubicBezTo>
                  <a:pt x="635" y="243"/>
                  <a:pt x="637" y="240"/>
                  <a:pt x="640" y="239"/>
                </a:cubicBezTo>
                <a:cubicBezTo>
                  <a:pt x="642" y="239"/>
                  <a:pt x="645" y="240"/>
                  <a:pt x="646" y="243"/>
                </a:cubicBezTo>
                <a:cubicBezTo>
                  <a:pt x="650" y="257"/>
                  <a:pt x="653" y="271"/>
                  <a:pt x="655" y="285"/>
                </a:cubicBezTo>
                <a:cubicBezTo>
                  <a:pt x="655" y="288"/>
                  <a:pt x="653" y="291"/>
                  <a:pt x="650" y="291"/>
                </a:cubicBezTo>
                <a:cubicBezTo>
                  <a:pt x="650" y="291"/>
                  <a:pt x="650" y="291"/>
                  <a:pt x="649" y="291"/>
                </a:cubicBezTo>
                <a:close/>
                <a:moveTo>
                  <a:pt x="16" y="251"/>
                </a:moveTo>
                <a:cubicBezTo>
                  <a:pt x="16" y="251"/>
                  <a:pt x="16" y="251"/>
                  <a:pt x="15" y="251"/>
                </a:cubicBezTo>
                <a:cubicBezTo>
                  <a:pt x="12" y="250"/>
                  <a:pt x="11" y="247"/>
                  <a:pt x="11" y="244"/>
                </a:cubicBezTo>
                <a:cubicBezTo>
                  <a:pt x="15" y="230"/>
                  <a:pt x="20" y="217"/>
                  <a:pt x="25" y="203"/>
                </a:cubicBezTo>
                <a:cubicBezTo>
                  <a:pt x="26" y="201"/>
                  <a:pt x="29" y="199"/>
                  <a:pt x="32" y="201"/>
                </a:cubicBezTo>
                <a:cubicBezTo>
                  <a:pt x="35" y="202"/>
                  <a:pt x="36" y="205"/>
                  <a:pt x="35" y="208"/>
                </a:cubicBezTo>
                <a:cubicBezTo>
                  <a:pt x="30" y="220"/>
                  <a:pt x="25" y="234"/>
                  <a:pt x="22" y="247"/>
                </a:cubicBezTo>
                <a:cubicBezTo>
                  <a:pt x="21" y="249"/>
                  <a:pt x="19" y="251"/>
                  <a:pt x="16" y="251"/>
                </a:cubicBezTo>
                <a:close/>
                <a:moveTo>
                  <a:pt x="627" y="210"/>
                </a:moveTo>
                <a:cubicBezTo>
                  <a:pt x="625" y="210"/>
                  <a:pt x="623" y="209"/>
                  <a:pt x="622" y="207"/>
                </a:cubicBezTo>
                <a:cubicBezTo>
                  <a:pt x="617" y="194"/>
                  <a:pt x="611" y="181"/>
                  <a:pt x="604" y="169"/>
                </a:cubicBezTo>
                <a:cubicBezTo>
                  <a:pt x="603" y="167"/>
                  <a:pt x="603" y="164"/>
                  <a:pt x="606" y="162"/>
                </a:cubicBezTo>
                <a:cubicBezTo>
                  <a:pt x="608" y="161"/>
                  <a:pt x="612" y="161"/>
                  <a:pt x="613" y="164"/>
                </a:cubicBezTo>
                <a:cubicBezTo>
                  <a:pt x="620" y="176"/>
                  <a:pt x="627" y="189"/>
                  <a:pt x="632" y="202"/>
                </a:cubicBezTo>
                <a:cubicBezTo>
                  <a:pt x="633" y="205"/>
                  <a:pt x="632" y="208"/>
                  <a:pt x="629" y="209"/>
                </a:cubicBezTo>
                <a:cubicBezTo>
                  <a:pt x="629" y="210"/>
                  <a:pt x="628" y="210"/>
                  <a:pt x="627" y="210"/>
                </a:cubicBezTo>
                <a:close/>
                <a:moveTo>
                  <a:pt x="49" y="173"/>
                </a:moveTo>
                <a:cubicBezTo>
                  <a:pt x="48" y="173"/>
                  <a:pt x="47" y="173"/>
                  <a:pt x="46" y="172"/>
                </a:cubicBezTo>
                <a:cubicBezTo>
                  <a:pt x="43" y="171"/>
                  <a:pt x="43" y="167"/>
                  <a:pt x="44" y="165"/>
                </a:cubicBezTo>
                <a:cubicBezTo>
                  <a:pt x="51" y="153"/>
                  <a:pt x="59" y="141"/>
                  <a:pt x="68" y="129"/>
                </a:cubicBezTo>
                <a:cubicBezTo>
                  <a:pt x="70" y="127"/>
                  <a:pt x="73" y="126"/>
                  <a:pt x="75" y="128"/>
                </a:cubicBezTo>
                <a:cubicBezTo>
                  <a:pt x="78" y="130"/>
                  <a:pt x="78" y="133"/>
                  <a:pt x="76" y="136"/>
                </a:cubicBezTo>
                <a:cubicBezTo>
                  <a:pt x="68" y="147"/>
                  <a:pt x="60" y="158"/>
                  <a:pt x="53" y="170"/>
                </a:cubicBezTo>
                <a:cubicBezTo>
                  <a:pt x="52" y="172"/>
                  <a:pt x="50" y="173"/>
                  <a:pt x="49" y="173"/>
                </a:cubicBezTo>
                <a:close/>
                <a:moveTo>
                  <a:pt x="585" y="137"/>
                </a:moveTo>
                <a:cubicBezTo>
                  <a:pt x="583" y="137"/>
                  <a:pt x="582" y="136"/>
                  <a:pt x="581" y="135"/>
                </a:cubicBezTo>
                <a:cubicBezTo>
                  <a:pt x="572" y="124"/>
                  <a:pt x="563" y="113"/>
                  <a:pt x="553" y="104"/>
                </a:cubicBezTo>
                <a:cubicBezTo>
                  <a:pt x="551" y="102"/>
                  <a:pt x="551" y="98"/>
                  <a:pt x="553" y="96"/>
                </a:cubicBezTo>
                <a:cubicBezTo>
                  <a:pt x="555" y="94"/>
                  <a:pt x="559" y="94"/>
                  <a:pt x="561" y="96"/>
                </a:cubicBezTo>
                <a:cubicBezTo>
                  <a:pt x="571" y="106"/>
                  <a:pt x="580" y="117"/>
                  <a:pt x="589" y="128"/>
                </a:cubicBezTo>
                <a:cubicBezTo>
                  <a:pt x="591" y="131"/>
                  <a:pt x="591" y="134"/>
                  <a:pt x="588" y="136"/>
                </a:cubicBezTo>
                <a:cubicBezTo>
                  <a:pt x="587" y="137"/>
                  <a:pt x="586" y="137"/>
                  <a:pt x="585" y="137"/>
                </a:cubicBezTo>
                <a:close/>
                <a:moveTo>
                  <a:pt x="100" y="106"/>
                </a:moveTo>
                <a:cubicBezTo>
                  <a:pt x="99" y="106"/>
                  <a:pt x="97" y="105"/>
                  <a:pt x="96" y="104"/>
                </a:cubicBezTo>
                <a:cubicBezTo>
                  <a:pt x="94" y="102"/>
                  <a:pt x="94" y="99"/>
                  <a:pt x="96" y="97"/>
                </a:cubicBezTo>
                <a:cubicBezTo>
                  <a:pt x="106" y="87"/>
                  <a:pt x="117" y="77"/>
                  <a:pt x="128" y="68"/>
                </a:cubicBezTo>
                <a:cubicBezTo>
                  <a:pt x="131" y="67"/>
                  <a:pt x="134" y="67"/>
                  <a:pt x="136" y="69"/>
                </a:cubicBezTo>
                <a:cubicBezTo>
                  <a:pt x="138" y="72"/>
                  <a:pt x="137" y="75"/>
                  <a:pt x="135" y="77"/>
                </a:cubicBezTo>
                <a:cubicBezTo>
                  <a:pt x="124" y="85"/>
                  <a:pt x="114" y="95"/>
                  <a:pt x="104" y="104"/>
                </a:cubicBezTo>
                <a:cubicBezTo>
                  <a:pt x="103" y="105"/>
                  <a:pt x="101" y="106"/>
                  <a:pt x="100" y="106"/>
                </a:cubicBezTo>
                <a:close/>
                <a:moveTo>
                  <a:pt x="525" y="77"/>
                </a:moveTo>
                <a:cubicBezTo>
                  <a:pt x="524" y="77"/>
                  <a:pt x="523" y="77"/>
                  <a:pt x="522" y="76"/>
                </a:cubicBezTo>
                <a:cubicBezTo>
                  <a:pt x="511" y="68"/>
                  <a:pt x="499" y="60"/>
                  <a:pt x="487" y="53"/>
                </a:cubicBezTo>
                <a:cubicBezTo>
                  <a:pt x="485" y="52"/>
                  <a:pt x="484" y="48"/>
                  <a:pt x="485" y="46"/>
                </a:cubicBezTo>
                <a:cubicBezTo>
                  <a:pt x="487" y="43"/>
                  <a:pt x="490" y="43"/>
                  <a:pt x="493" y="44"/>
                </a:cubicBezTo>
                <a:cubicBezTo>
                  <a:pt x="505" y="51"/>
                  <a:pt x="517" y="59"/>
                  <a:pt x="528" y="68"/>
                </a:cubicBezTo>
                <a:cubicBezTo>
                  <a:pt x="531" y="70"/>
                  <a:pt x="531" y="73"/>
                  <a:pt x="529" y="75"/>
                </a:cubicBezTo>
                <a:cubicBezTo>
                  <a:pt x="528" y="77"/>
                  <a:pt x="527" y="77"/>
                  <a:pt x="525" y="77"/>
                </a:cubicBezTo>
                <a:close/>
                <a:moveTo>
                  <a:pt x="167" y="54"/>
                </a:moveTo>
                <a:cubicBezTo>
                  <a:pt x="165" y="54"/>
                  <a:pt x="163" y="53"/>
                  <a:pt x="162" y="52"/>
                </a:cubicBezTo>
                <a:cubicBezTo>
                  <a:pt x="161" y="49"/>
                  <a:pt x="162" y="46"/>
                  <a:pt x="164" y="45"/>
                </a:cubicBezTo>
                <a:cubicBezTo>
                  <a:pt x="177" y="37"/>
                  <a:pt x="189" y="31"/>
                  <a:pt x="203" y="25"/>
                </a:cubicBezTo>
                <a:cubicBezTo>
                  <a:pt x="205" y="24"/>
                  <a:pt x="208" y="26"/>
                  <a:pt x="210" y="28"/>
                </a:cubicBezTo>
                <a:cubicBezTo>
                  <a:pt x="211" y="31"/>
                  <a:pt x="209" y="34"/>
                  <a:pt x="207" y="35"/>
                </a:cubicBezTo>
                <a:cubicBezTo>
                  <a:pt x="194" y="41"/>
                  <a:pt x="181" y="47"/>
                  <a:pt x="169" y="54"/>
                </a:cubicBezTo>
                <a:cubicBezTo>
                  <a:pt x="169" y="54"/>
                  <a:pt x="168" y="54"/>
                  <a:pt x="167" y="54"/>
                </a:cubicBezTo>
                <a:close/>
                <a:moveTo>
                  <a:pt x="452" y="35"/>
                </a:moveTo>
                <a:cubicBezTo>
                  <a:pt x="451" y="35"/>
                  <a:pt x="451" y="35"/>
                  <a:pt x="450" y="35"/>
                </a:cubicBezTo>
                <a:cubicBezTo>
                  <a:pt x="437" y="30"/>
                  <a:pt x="424" y="25"/>
                  <a:pt x="411" y="22"/>
                </a:cubicBezTo>
                <a:cubicBezTo>
                  <a:pt x="408" y="21"/>
                  <a:pt x="406" y="18"/>
                  <a:pt x="407" y="15"/>
                </a:cubicBezTo>
                <a:cubicBezTo>
                  <a:pt x="408" y="12"/>
                  <a:pt x="411" y="11"/>
                  <a:pt x="413" y="11"/>
                </a:cubicBezTo>
                <a:cubicBezTo>
                  <a:pt x="427" y="15"/>
                  <a:pt x="441" y="20"/>
                  <a:pt x="454" y="25"/>
                </a:cubicBezTo>
                <a:cubicBezTo>
                  <a:pt x="457" y="26"/>
                  <a:pt x="458" y="29"/>
                  <a:pt x="457" y="32"/>
                </a:cubicBezTo>
                <a:cubicBezTo>
                  <a:pt x="456" y="34"/>
                  <a:pt x="454" y="35"/>
                  <a:pt x="452" y="35"/>
                </a:cubicBezTo>
                <a:close/>
                <a:moveTo>
                  <a:pt x="245" y="22"/>
                </a:moveTo>
                <a:cubicBezTo>
                  <a:pt x="242" y="22"/>
                  <a:pt x="240" y="20"/>
                  <a:pt x="240" y="18"/>
                </a:cubicBezTo>
                <a:cubicBezTo>
                  <a:pt x="239" y="15"/>
                  <a:pt x="240" y="12"/>
                  <a:pt x="243" y="12"/>
                </a:cubicBezTo>
                <a:cubicBezTo>
                  <a:pt x="257" y="8"/>
                  <a:pt x="271" y="5"/>
                  <a:pt x="285" y="3"/>
                </a:cubicBezTo>
                <a:cubicBezTo>
                  <a:pt x="288" y="3"/>
                  <a:pt x="291" y="5"/>
                  <a:pt x="291" y="8"/>
                </a:cubicBezTo>
                <a:cubicBezTo>
                  <a:pt x="292" y="11"/>
                  <a:pt x="290" y="13"/>
                  <a:pt x="287" y="14"/>
                </a:cubicBezTo>
                <a:cubicBezTo>
                  <a:pt x="273" y="15"/>
                  <a:pt x="259" y="18"/>
                  <a:pt x="246" y="22"/>
                </a:cubicBezTo>
                <a:cubicBezTo>
                  <a:pt x="246" y="22"/>
                  <a:pt x="245" y="22"/>
                  <a:pt x="245" y="22"/>
                </a:cubicBezTo>
                <a:close/>
                <a:moveTo>
                  <a:pt x="371" y="14"/>
                </a:moveTo>
                <a:cubicBezTo>
                  <a:pt x="370" y="14"/>
                  <a:pt x="370" y="14"/>
                  <a:pt x="370" y="14"/>
                </a:cubicBezTo>
                <a:cubicBezTo>
                  <a:pt x="356" y="12"/>
                  <a:pt x="343" y="11"/>
                  <a:pt x="329" y="11"/>
                </a:cubicBezTo>
                <a:cubicBezTo>
                  <a:pt x="328" y="11"/>
                  <a:pt x="328" y="11"/>
                  <a:pt x="328" y="11"/>
                </a:cubicBezTo>
                <a:cubicBezTo>
                  <a:pt x="325" y="11"/>
                  <a:pt x="323" y="9"/>
                  <a:pt x="323" y="6"/>
                </a:cubicBezTo>
                <a:cubicBezTo>
                  <a:pt x="323" y="3"/>
                  <a:pt x="325" y="0"/>
                  <a:pt x="328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343" y="0"/>
                  <a:pt x="357" y="1"/>
                  <a:pt x="371" y="3"/>
                </a:cubicBezTo>
                <a:cubicBezTo>
                  <a:pt x="374" y="3"/>
                  <a:pt x="376" y="6"/>
                  <a:pt x="376" y="9"/>
                </a:cubicBezTo>
                <a:cubicBezTo>
                  <a:pt x="375" y="12"/>
                  <a:pt x="373" y="14"/>
                  <a:pt x="371" y="14"/>
                </a:cubicBezTo>
                <a:close/>
              </a:path>
            </a:pathLst>
          </a:custGeom>
          <a:solidFill>
            <a:srgbClr val="546783"/>
          </a:solidFill>
          <a:ln>
            <a:solidFill>
              <a:srgbClr val="60986E"/>
            </a:solidFill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F3013-5DDC-4ED7-AD64-058F646A25F3}"/>
              </a:ext>
            </a:extLst>
          </p:cNvPr>
          <p:cNvSpPr txBox="1"/>
          <p:nvPr/>
        </p:nvSpPr>
        <p:spPr>
          <a:xfrm>
            <a:off x="1133286" y="2488459"/>
            <a:ext cx="38161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 </a:t>
            </a: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39FDBFD4-79CD-4E9A-8B69-5A3D403BC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396" y="3331199"/>
            <a:ext cx="569111" cy="521119"/>
          </a:xfrm>
          <a:prstGeom prst="ellipse">
            <a:avLst/>
          </a:prstGeom>
          <a:solidFill>
            <a:srgbClr val="C75F93"/>
          </a:solidFill>
          <a:ln>
            <a:solidFill>
              <a:srgbClr val="C75F93"/>
            </a:solidFill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16320E2F-6BAD-4871-8906-C215BA6CF9F6}"/>
              </a:ext>
            </a:extLst>
          </p:cNvPr>
          <p:cNvSpPr>
            <a:spLocks noEditPoints="1"/>
          </p:cNvSpPr>
          <p:nvPr/>
        </p:nvSpPr>
        <p:spPr bwMode="auto">
          <a:xfrm>
            <a:off x="1013292" y="3297606"/>
            <a:ext cx="628380" cy="579495"/>
          </a:xfrm>
          <a:custGeom>
            <a:avLst/>
            <a:gdLst>
              <a:gd name="T0" fmla="*/ 71 w 1504"/>
              <a:gd name="T1" fmla="*/ 71 w 1504"/>
              <a:gd name="T2" fmla="*/ 71 w 1504"/>
              <a:gd name="T3" fmla="*/ 71 w 1504"/>
              <a:gd name="T4" fmla="*/ 71 w 1504"/>
              <a:gd name="T5" fmla="*/ 71 w 1504"/>
              <a:gd name="T6" fmla="*/ 71 w 1504"/>
              <a:gd name="T7" fmla="*/ 71 w 1504"/>
              <a:gd name="T8" fmla="*/ 71 w 1504"/>
              <a:gd name="T9" fmla="*/ 71 w 1504"/>
              <a:gd name="T10" fmla="*/ 71 w 1504"/>
              <a:gd name="T11" fmla="*/ 71 w 1504"/>
              <a:gd name="T12" fmla="*/ 71 w 1504"/>
              <a:gd name="T13" fmla="*/ 71 w 1504"/>
              <a:gd name="T14" fmla="*/ 71 w 1504"/>
              <a:gd name="T15" fmla="*/ 71 w 1504"/>
              <a:gd name="T16" fmla="*/ 71 w 1504"/>
              <a:gd name="T17" fmla="*/ 71 w 1504"/>
              <a:gd name="T18" fmla="*/ 71 w 1504"/>
              <a:gd name="T19" fmla="*/ 71 w 1504"/>
              <a:gd name="T20" fmla="*/ 71 w 1504"/>
              <a:gd name="T21" fmla="*/ 71 w 1504"/>
              <a:gd name="T22" fmla="*/ 71 w 1504"/>
              <a:gd name="T23" fmla="*/ 71 w 1504"/>
              <a:gd name="T24" fmla="*/ 71 w 1504"/>
              <a:gd name="T25" fmla="*/ 71 w 1504"/>
              <a:gd name="T26" fmla="*/ 71 w 1504"/>
              <a:gd name="T27" fmla="*/ 71 w 1504"/>
              <a:gd name="T28" fmla="*/ 71 w 1504"/>
              <a:gd name="T29" fmla="*/ 71 w 1504"/>
              <a:gd name="T30" fmla="*/ 71 w 1504"/>
              <a:gd name="T31" fmla="*/ 71 w 1504"/>
              <a:gd name="T32" fmla="*/ 71 w 1504"/>
              <a:gd name="T33" fmla="*/ 71 w 1504"/>
              <a:gd name="T34" fmla="*/ 71 w 1504"/>
              <a:gd name="T35" fmla="*/ 71 w 1504"/>
              <a:gd name="T36" fmla="*/ 71 w 1504"/>
              <a:gd name="T37" fmla="*/ 71 w 1504"/>
              <a:gd name="T38" fmla="*/ 71 w 1504"/>
              <a:gd name="T39" fmla="*/ 71 w 1504"/>
              <a:gd name="T40" fmla="*/ 71 w 1504"/>
              <a:gd name="T41" fmla="*/ 71 w 1504"/>
              <a:gd name="T42" fmla="*/ 71 w 1504"/>
              <a:gd name="T43" fmla="*/ 71 w 1504"/>
              <a:gd name="T44" fmla="*/ 71 w 1504"/>
              <a:gd name="T45" fmla="*/ 71 w 1504"/>
              <a:gd name="T46" fmla="*/ 71 w 1504"/>
              <a:gd name="T47" fmla="*/ 71 w 1504"/>
              <a:gd name="T48" fmla="*/ 71 w 1504"/>
              <a:gd name="T49" fmla="*/ 71 w 1504"/>
              <a:gd name="T50" fmla="*/ 71 w 1504"/>
              <a:gd name="T51" fmla="*/ 71 w 1504"/>
              <a:gd name="T52" fmla="*/ 71 w 1504"/>
              <a:gd name="T53" fmla="*/ 71 w 1504"/>
              <a:gd name="T54" fmla="*/ 71 w 1504"/>
              <a:gd name="T55" fmla="*/ 71 w 1504"/>
              <a:gd name="T56" fmla="*/ 71 w 1504"/>
              <a:gd name="T57" fmla="*/ 71 w 1504"/>
              <a:gd name="T58" fmla="*/ 71 w 1504"/>
              <a:gd name="T59" fmla="*/ 71 w 1504"/>
              <a:gd name="T60" fmla="*/ 71 w 1504"/>
              <a:gd name="T61" fmla="*/ 71 w 1504"/>
              <a:gd name="T62" fmla="*/ 71 w 1504"/>
              <a:gd name="T63" fmla="*/ 71 w 1504"/>
              <a:gd name="T64" fmla="*/ 71 w 1504"/>
              <a:gd name="T65" fmla="*/ 71 w 1504"/>
              <a:gd name="T66" fmla="*/ 71 w 1504"/>
              <a:gd name="T67" fmla="*/ 71 w 1504"/>
              <a:gd name="T68" fmla="*/ 71 w 1504"/>
              <a:gd name="T69" fmla="*/ 71 w 1504"/>
              <a:gd name="T70" fmla="*/ 71 w 1504"/>
              <a:gd name="T71" fmla="*/ 71 w 1504"/>
              <a:gd name="T72" fmla="*/ 71 w 1504"/>
              <a:gd name="T73" fmla="*/ 71 w 1504"/>
              <a:gd name="T74" fmla="*/ 71 w 1504"/>
              <a:gd name="T75" fmla="*/ 71 w 1504"/>
              <a:gd name="T76" fmla="*/ 71 w 1504"/>
              <a:gd name="T77" fmla="*/ 71 w 1504"/>
              <a:gd name="T78" fmla="*/ 71 w 1504"/>
              <a:gd name="T79" fmla="*/ 71 w 1504"/>
              <a:gd name="T80" fmla="*/ 71 w 1504"/>
              <a:gd name="T81" fmla="*/ 71 w 1504"/>
              <a:gd name="T82" fmla="*/ 71 w 1504"/>
              <a:gd name="T83" fmla="*/ 71 w 1504"/>
              <a:gd name="T84" fmla="*/ 71 w 1504"/>
              <a:gd name="T85" fmla="*/ 71 w 1504"/>
              <a:gd name="T86" fmla="*/ 71 w 1504"/>
              <a:gd name="T87" fmla="*/ 71 w 1504"/>
              <a:gd name="T88" fmla="*/ 71 w 1504"/>
              <a:gd name="T89" fmla="*/ 71 w 1504"/>
              <a:gd name="T90" fmla="*/ 71 w 1504"/>
              <a:gd name="T91" fmla="*/ 71 w 1504"/>
              <a:gd name="T92" fmla="*/ 71 w 1504"/>
              <a:gd name="T93" fmla="*/ 71 w 1504"/>
              <a:gd name="T94" fmla="*/ 71 w 1504"/>
              <a:gd name="T95" fmla="*/ 71 w 1504"/>
              <a:gd name="T96" fmla="*/ 71 w 1504"/>
              <a:gd name="T97" fmla="*/ 71 w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7" h="657">
                <a:moveTo>
                  <a:pt x="329" y="657"/>
                </a:moveTo>
                <a:cubicBezTo>
                  <a:pt x="329" y="657"/>
                  <a:pt x="329" y="657"/>
                  <a:pt x="329" y="657"/>
                </a:cubicBezTo>
                <a:cubicBezTo>
                  <a:pt x="315" y="657"/>
                  <a:pt x="300" y="657"/>
                  <a:pt x="286" y="655"/>
                </a:cubicBezTo>
                <a:cubicBezTo>
                  <a:pt x="283" y="654"/>
                  <a:pt x="281" y="652"/>
                  <a:pt x="282" y="649"/>
                </a:cubicBezTo>
                <a:cubicBezTo>
                  <a:pt x="282" y="646"/>
                  <a:pt x="285" y="644"/>
                  <a:pt x="288" y="644"/>
                </a:cubicBezTo>
                <a:cubicBezTo>
                  <a:pt x="301" y="646"/>
                  <a:pt x="315" y="647"/>
                  <a:pt x="329" y="647"/>
                </a:cubicBezTo>
                <a:cubicBezTo>
                  <a:pt x="332" y="647"/>
                  <a:pt x="334" y="649"/>
                  <a:pt x="334" y="652"/>
                </a:cubicBezTo>
                <a:cubicBezTo>
                  <a:pt x="334" y="655"/>
                  <a:pt x="332" y="657"/>
                  <a:pt x="329" y="657"/>
                </a:cubicBezTo>
                <a:close/>
                <a:moveTo>
                  <a:pt x="371" y="655"/>
                </a:moveTo>
                <a:cubicBezTo>
                  <a:pt x="369" y="655"/>
                  <a:pt x="366" y="653"/>
                  <a:pt x="366" y="650"/>
                </a:cubicBezTo>
                <a:cubicBezTo>
                  <a:pt x="366" y="647"/>
                  <a:pt x="368" y="645"/>
                  <a:pt x="371" y="644"/>
                </a:cubicBezTo>
                <a:cubicBezTo>
                  <a:pt x="384" y="642"/>
                  <a:pt x="398" y="640"/>
                  <a:pt x="411" y="636"/>
                </a:cubicBezTo>
                <a:cubicBezTo>
                  <a:pt x="414" y="635"/>
                  <a:pt x="417" y="637"/>
                  <a:pt x="418" y="640"/>
                </a:cubicBezTo>
                <a:cubicBezTo>
                  <a:pt x="419" y="643"/>
                  <a:pt x="417" y="646"/>
                  <a:pt x="414" y="646"/>
                </a:cubicBezTo>
                <a:cubicBezTo>
                  <a:pt x="400" y="650"/>
                  <a:pt x="386" y="653"/>
                  <a:pt x="372" y="655"/>
                </a:cubicBezTo>
                <a:cubicBezTo>
                  <a:pt x="372" y="655"/>
                  <a:pt x="371" y="655"/>
                  <a:pt x="371" y="655"/>
                </a:cubicBezTo>
                <a:close/>
                <a:moveTo>
                  <a:pt x="245" y="647"/>
                </a:moveTo>
                <a:cubicBezTo>
                  <a:pt x="245" y="647"/>
                  <a:pt x="244" y="647"/>
                  <a:pt x="244" y="646"/>
                </a:cubicBezTo>
                <a:cubicBezTo>
                  <a:pt x="230" y="643"/>
                  <a:pt x="217" y="638"/>
                  <a:pt x="203" y="633"/>
                </a:cubicBezTo>
                <a:cubicBezTo>
                  <a:pt x="201" y="631"/>
                  <a:pt x="199" y="628"/>
                  <a:pt x="200" y="626"/>
                </a:cubicBezTo>
                <a:cubicBezTo>
                  <a:pt x="202" y="623"/>
                  <a:pt x="205" y="622"/>
                  <a:pt x="207" y="623"/>
                </a:cubicBezTo>
                <a:cubicBezTo>
                  <a:pt x="220" y="628"/>
                  <a:pt x="233" y="633"/>
                  <a:pt x="247" y="636"/>
                </a:cubicBezTo>
                <a:cubicBezTo>
                  <a:pt x="250" y="637"/>
                  <a:pt x="251" y="640"/>
                  <a:pt x="251" y="643"/>
                </a:cubicBezTo>
                <a:cubicBezTo>
                  <a:pt x="250" y="645"/>
                  <a:pt x="248" y="647"/>
                  <a:pt x="245" y="647"/>
                </a:cubicBezTo>
                <a:close/>
                <a:moveTo>
                  <a:pt x="453" y="633"/>
                </a:moveTo>
                <a:cubicBezTo>
                  <a:pt x="451" y="633"/>
                  <a:pt x="449" y="632"/>
                  <a:pt x="448" y="630"/>
                </a:cubicBezTo>
                <a:cubicBezTo>
                  <a:pt x="447" y="627"/>
                  <a:pt x="448" y="624"/>
                  <a:pt x="451" y="623"/>
                </a:cubicBezTo>
                <a:cubicBezTo>
                  <a:pt x="463" y="617"/>
                  <a:pt x="476" y="611"/>
                  <a:pt x="488" y="604"/>
                </a:cubicBezTo>
                <a:cubicBezTo>
                  <a:pt x="490" y="603"/>
                  <a:pt x="494" y="604"/>
                  <a:pt x="495" y="606"/>
                </a:cubicBezTo>
                <a:cubicBezTo>
                  <a:pt x="497" y="609"/>
                  <a:pt x="496" y="612"/>
                  <a:pt x="493" y="613"/>
                </a:cubicBezTo>
                <a:cubicBezTo>
                  <a:pt x="481" y="621"/>
                  <a:pt x="468" y="627"/>
                  <a:pt x="455" y="632"/>
                </a:cubicBezTo>
                <a:cubicBezTo>
                  <a:pt x="454" y="633"/>
                  <a:pt x="453" y="633"/>
                  <a:pt x="453" y="633"/>
                </a:cubicBezTo>
                <a:close/>
                <a:moveTo>
                  <a:pt x="167" y="614"/>
                </a:moveTo>
                <a:cubicBezTo>
                  <a:pt x="166" y="614"/>
                  <a:pt x="166" y="614"/>
                  <a:pt x="165" y="614"/>
                </a:cubicBezTo>
                <a:cubicBezTo>
                  <a:pt x="152" y="606"/>
                  <a:pt x="140" y="598"/>
                  <a:pt x="129" y="590"/>
                </a:cubicBezTo>
                <a:cubicBezTo>
                  <a:pt x="127" y="588"/>
                  <a:pt x="126" y="585"/>
                  <a:pt x="128" y="582"/>
                </a:cubicBezTo>
                <a:cubicBezTo>
                  <a:pt x="130" y="580"/>
                  <a:pt x="133" y="579"/>
                  <a:pt x="135" y="581"/>
                </a:cubicBezTo>
                <a:cubicBezTo>
                  <a:pt x="146" y="590"/>
                  <a:pt x="158" y="597"/>
                  <a:pt x="170" y="604"/>
                </a:cubicBezTo>
                <a:cubicBezTo>
                  <a:pt x="173" y="606"/>
                  <a:pt x="173" y="609"/>
                  <a:pt x="172" y="612"/>
                </a:cubicBezTo>
                <a:cubicBezTo>
                  <a:pt x="171" y="613"/>
                  <a:pt x="169" y="614"/>
                  <a:pt x="167" y="614"/>
                </a:cubicBezTo>
                <a:close/>
                <a:moveTo>
                  <a:pt x="526" y="591"/>
                </a:moveTo>
                <a:cubicBezTo>
                  <a:pt x="524" y="591"/>
                  <a:pt x="523" y="590"/>
                  <a:pt x="522" y="589"/>
                </a:cubicBezTo>
                <a:cubicBezTo>
                  <a:pt x="520" y="586"/>
                  <a:pt x="520" y="583"/>
                  <a:pt x="522" y="581"/>
                </a:cubicBezTo>
                <a:cubicBezTo>
                  <a:pt x="533" y="573"/>
                  <a:pt x="544" y="563"/>
                  <a:pt x="554" y="554"/>
                </a:cubicBezTo>
                <a:cubicBezTo>
                  <a:pt x="556" y="552"/>
                  <a:pt x="559" y="552"/>
                  <a:pt x="561" y="554"/>
                </a:cubicBezTo>
                <a:cubicBezTo>
                  <a:pt x="563" y="556"/>
                  <a:pt x="563" y="559"/>
                  <a:pt x="561" y="561"/>
                </a:cubicBezTo>
                <a:cubicBezTo>
                  <a:pt x="551" y="571"/>
                  <a:pt x="540" y="581"/>
                  <a:pt x="529" y="590"/>
                </a:cubicBezTo>
                <a:cubicBezTo>
                  <a:pt x="528" y="590"/>
                  <a:pt x="527" y="591"/>
                  <a:pt x="526" y="591"/>
                </a:cubicBezTo>
                <a:close/>
                <a:moveTo>
                  <a:pt x="100" y="563"/>
                </a:moveTo>
                <a:cubicBezTo>
                  <a:pt x="99" y="563"/>
                  <a:pt x="98" y="562"/>
                  <a:pt x="97" y="561"/>
                </a:cubicBezTo>
                <a:cubicBezTo>
                  <a:pt x="87" y="551"/>
                  <a:pt x="77" y="540"/>
                  <a:pt x="68" y="529"/>
                </a:cubicBezTo>
                <a:cubicBezTo>
                  <a:pt x="67" y="527"/>
                  <a:pt x="67" y="523"/>
                  <a:pt x="69" y="522"/>
                </a:cubicBezTo>
                <a:cubicBezTo>
                  <a:pt x="72" y="520"/>
                  <a:pt x="75" y="520"/>
                  <a:pt x="77" y="523"/>
                </a:cubicBezTo>
                <a:cubicBezTo>
                  <a:pt x="85" y="534"/>
                  <a:pt x="94" y="544"/>
                  <a:pt x="104" y="554"/>
                </a:cubicBezTo>
                <a:cubicBezTo>
                  <a:pt x="106" y="556"/>
                  <a:pt x="106" y="559"/>
                  <a:pt x="104" y="561"/>
                </a:cubicBezTo>
                <a:cubicBezTo>
                  <a:pt x="103" y="562"/>
                  <a:pt x="102" y="563"/>
                  <a:pt x="100" y="563"/>
                </a:cubicBezTo>
                <a:close/>
                <a:moveTo>
                  <a:pt x="585" y="531"/>
                </a:moveTo>
                <a:cubicBezTo>
                  <a:pt x="584" y="531"/>
                  <a:pt x="583" y="531"/>
                  <a:pt x="582" y="530"/>
                </a:cubicBezTo>
                <a:cubicBezTo>
                  <a:pt x="580" y="528"/>
                  <a:pt x="579" y="525"/>
                  <a:pt x="581" y="522"/>
                </a:cubicBezTo>
                <a:cubicBezTo>
                  <a:pt x="590" y="511"/>
                  <a:pt x="597" y="500"/>
                  <a:pt x="604" y="488"/>
                </a:cubicBezTo>
                <a:cubicBezTo>
                  <a:pt x="606" y="485"/>
                  <a:pt x="609" y="484"/>
                  <a:pt x="612" y="486"/>
                </a:cubicBezTo>
                <a:cubicBezTo>
                  <a:pt x="614" y="487"/>
                  <a:pt x="615" y="491"/>
                  <a:pt x="613" y="493"/>
                </a:cubicBezTo>
                <a:cubicBezTo>
                  <a:pt x="606" y="506"/>
                  <a:pt x="598" y="518"/>
                  <a:pt x="590" y="529"/>
                </a:cubicBezTo>
                <a:cubicBezTo>
                  <a:pt x="589" y="530"/>
                  <a:pt x="587" y="531"/>
                  <a:pt x="585" y="531"/>
                </a:cubicBezTo>
                <a:close/>
                <a:moveTo>
                  <a:pt x="49" y="496"/>
                </a:moveTo>
                <a:cubicBezTo>
                  <a:pt x="47" y="496"/>
                  <a:pt x="45" y="495"/>
                  <a:pt x="44" y="493"/>
                </a:cubicBezTo>
                <a:cubicBezTo>
                  <a:pt x="37" y="481"/>
                  <a:pt x="31" y="468"/>
                  <a:pt x="25" y="455"/>
                </a:cubicBezTo>
                <a:cubicBezTo>
                  <a:pt x="24" y="452"/>
                  <a:pt x="26" y="449"/>
                  <a:pt x="28" y="448"/>
                </a:cubicBezTo>
                <a:cubicBezTo>
                  <a:pt x="31" y="447"/>
                  <a:pt x="34" y="448"/>
                  <a:pt x="35" y="451"/>
                </a:cubicBezTo>
                <a:cubicBezTo>
                  <a:pt x="40" y="464"/>
                  <a:pt x="47" y="476"/>
                  <a:pt x="54" y="488"/>
                </a:cubicBezTo>
                <a:cubicBezTo>
                  <a:pt x="55" y="491"/>
                  <a:pt x="54" y="494"/>
                  <a:pt x="52" y="495"/>
                </a:cubicBezTo>
                <a:cubicBezTo>
                  <a:pt x="51" y="496"/>
                  <a:pt x="50" y="496"/>
                  <a:pt x="49" y="496"/>
                </a:cubicBezTo>
                <a:close/>
                <a:moveTo>
                  <a:pt x="628" y="458"/>
                </a:moveTo>
                <a:cubicBezTo>
                  <a:pt x="627" y="458"/>
                  <a:pt x="626" y="458"/>
                  <a:pt x="626" y="457"/>
                </a:cubicBezTo>
                <a:cubicBezTo>
                  <a:pt x="623" y="456"/>
                  <a:pt x="622" y="453"/>
                  <a:pt x="623" y="451"/>
                </a:cubicBezTo>
                <a:cubicBezTo>
                  <a:pt x="628" y="438"/>
                  <a:pt x="633" y="425"/>
                  <a:pt x="636" y="411"/>
                </a:cubicBezTo>
                <a:cubicBezTo>
                  <a:pt x="637" y="408"/>
                  <a:pt x="640" y="407"/>
                  <a:pt x="643" y="407"/>
                </a:cubicBezTo>
                <a:cubicBezTo>
                  <a:pt x="645" y="408"/>
                  <a:pt x="647" y="411"/>
                  <a:pt x="646" y="414"/>
                </a:cubicBezTo>
                <a:cubicBezTo>
                  <a:pt x="643" y="428"/>
                  <a:pt x="638" y="441"/>
                  <a:pt x="633" y="455"/>
                </a:cubicBezTo>
                <a:cubicBezTo>
                  <a:pt x="632" y="457"/>
                  <a:pt x="630" y="458"/>
                  <a:pt x="628" y="458"/>
                </a:cubicBezTo>
                <a:close/>
                <a:moveTo>
                  <a:pt x="17" y="418"/>
                </a:moveTo>
                <a:cubicBezTo>
                  <a:pt x="14" y="418"/>
                  <a:pt x="12" y="417"/>
                  <a:pt x="11" y="414"/>
                </a:cubicBezTo>
                <a:cubicBezTo>
                  <a:pt x="8" y="400"/>
                  <a:pt x="5" y="386"/>
                  <a:pt x="3" y="372"/>
                </a:cubicBezTo>
                <a:cubicBezTo>
                  <a:pt x="3" y="369"/>
                  <a:pt x="5" y="367"/>
                  <a:pt x="8" y="366"/>
                </a:cubicBezTo>
                <a:cubicBezTo>
                  <a:pt x="11" y="366"/>
                  <a:pt x="13" y="368"/>
                  <a:pt x="14" y="371"/>
                </a:cubicBezTo>
                <a:cubicBezTo>
                  <a:pt x="15" y="384"/>
                  <a:pt x="18" y="398"/>
                  <a:pt x="22" y="412"/>
                </a:cubicBezTo>
                <a:cubicBezTo>
                  <a:pt x="22" y="414"/>
                  <a:pt x="21" y="417"/>
                  <a:pt x="18" y="418"/>
                </a:cubicBezTo>
                <a:cubicBezTo>
                  <a:pt x="18" y="418"/>
                  <a:pt x="17" y="418"/>
                  <a:pt x="17" y="418"/>
                </a:cubicBezTo>
                <a:close/>
                <a:moveTo>
                  <a:pt x="649" y="376"/>
                </a:moveTo>
                <a:cubicBezTo>
                  <a:pt x="649" y="376"/>
                  <a:pt x="649" y="376"/>
                  <a:pt x="649" y="376"/>
                </a:cubicBezTo>
                <a:cubicBezTo>
                  <a:pt x="646" y="376"/>
                  <a:pt x="644" y="373"/>
                  <a:pt x="644" y="370"/>
                </a:cubicBezTo>
                <a:cubicBezTo>
                  <a:pt x="646" y="357"/>
                  <a:pt x="647" y="343"/>
                  <a:pt x="647" y="329"/>
                </a:cubicBezTo>
                <a:cubicBezTo>
                  <a:pt x="647" y="328"/>
                  <a:pt x="647" y="328"/>
                  <a:pt x="647" y="328"/>
                </a:cubicBezTo>
                <a:cubicBezTo>
                  <a:pt x="647" y="325"/>
                  <a:pt x="649" y="323"/>
                  <a:pt x="652" y="323"/>
                </a:cubicBezTo>
                <a:cubicBezTo>
                  <a:pt x="655" y="323"/>
                  <a:pt x="657" y="325"/>
                  <a:pt x="657" y="328"/>
                </a:cubicBezTo>
                <a:cubicBezTo>
                  <a:pt x="657" y="329"/>
                  <a:pt x="657" y="329"/>
                  <a:pt x="657" y="329"/>
                </a:cubicBezTo>
                <a:cubicBezTo>
                  <a:pt x="657" y="343"/>
                  <a:pt x="656" y="358"/>
                  <a:pt x="655" y="372"/>
                </a:cubicBezTo>
                <a:cubicBezTo>
                  <a:pt x="654" y="374"/>
                  <a:pt x="652" y="376"/>
                  <a:pt x="649" y="376"/>
                </a:cubicBezTo>
                <a:close/>
                <a:moveTo>
                  <a:pt x="6" y="335"/>
                </a:moveTo>
                <a:cubicBezTo>
                  <a:pt x="3" y="335"/>
                  <a:pt x="0" y="332"/>
                  <a:pt x="0" y="329"/>
                </a:cubicBezTo>
                <a:cubicBezTo>
                  <a:pt x="0" y="329"/>
                  <a:pt x="0" y="329"/>
                  <a:pt x="0" y="329"/>
                </a:cubicBezTo>
                <a:cubicBezTo>
                  <a:pt x="0" y="315"/>
                  <a:pt x="1" y="300"/>
                  <a:pt x="3" y="286"/>
                </a:cubicBezTo>
                <a:cubicBezTo>
                  <a:pt x="3" y="283"/>
                  <a:pt x="6" y="281"/>
                  <a:pt x="9" y="282"/>
                </a:cubicBezTo>
                <a:cubicBezTo>
                  <a:pt x="12" y="282"/>
                  <a:pt x="14" y="285"/>
                  <a:pt x="14" y="288"/>
                </a:cubicBezTo>
                <a:cubicBezTo>
                  <a:pt x="12" y="301"/>
                  <a:pt x="11" y="315"/>
                  <a:pt x="11" y="329"/>
                </a:cubicBezTo>
                <a:cubicBezTo>
                  <a:pt x="11" y="329"/>
                  <a:pt x="11" y="329"/>
                  <a:pt x="11" y="329"/>
                </a:cubicBezTo>
                <a:cubicBezTo>
                  <a:pt x="11" y="332"/>
                  <a:pt x="9" y="335"/>
                  <a:pt x="6" y="335"/>
                </a:cubicBezTo>
                <a:close/>
                <a:moveTo>
                  <a:pt x="649" y="291"/>
                </a:moveTo>
                <a:cubicBezTo>
                  <a:pt x="647" y="291"/>
                  <a:pt x="644" y="289"/>
                  <a:pt x="644" y="287"/>
                </a:cubicBezTo>
                <a:cubicBezTo>
                  <a:pt x="642" y="273"/>
                  <a:pt x="639" y="259"/>
                  <a:pt x="636" y="246"/>
                </a:cubicBezTo>
                <a:cubicBezTo>
                  <a:pt x="635" y="243"/>
                  <a:pt x="637" y="240"/>
                  <a:pt x="640" y="239"/>
                </a:cubicBezTo>
                <a:cubicBezTo>
                  <a:pt x="642" y="239"/>
                  <a:pt x="645" y="240"/>
                  <a:pt x="646" y="243"/>
                </a:cubicBezTo>
                <a:cubicBezTo>
                  <a:pt x="650" y="257"/>
                  <a:pt x="653" y="271"/>
                  <a:pt x="655" y="285"/>
                </a:cubicBezTo>
                <a:cubicBezTo>
                  <a:pt x="655" y="288"/>
                  <a:pt x="653" y="291"/>
                  <a:pt x="650" y="291"/>
                </a:cubicBezTo>
                <a:cubicBezTo>
                  <a:pt x="650" y="291"/>
                  <a:pt x="650" y="291"/>
                  <a:pt x="649" y="291"/>
                </a:cubicBezTo>
                <a:close/>
                <a:moveTo>
                  <a:pt x="16" y="251"/>
                </a:moveTo>
                <a:cubicBezTo>
                  <a:pt x="16" y="251"/>
                  <a:pt x="16" y="251"/>
                  <a:pt x="15" y="251"/>
                </a:cubicBezTo>
                <a:cubicBezTo>
                  <a:pt x="12" y="250"/>
                  <a:pt x="11" y="247"/>
                  <a:pt x="11" y="244"/>
                </a:cubicBezTo>
                <a:cubicBezTo>
                  <a:pt x="15" y="230"/>
                  <a:pt x="20" y="217"/>
                  <a:pt x="25" y="203"/>
                </a:cubicBezTo>
                <a:cubicBezTo>
                  <a:pt x="26" y="201"/>
                  <a:pt x="29" y="199"/>
                  <a:pt x="32" y="201"/>
                </a:cubicBezTo>
                <a:cubicBezTo>
                  <a:pt x="35" y="202"/>
                  <a:pt x="36" y="205"/>
                  <a:pt x="35" y="208"/>
                </a:cubicBezTo>
                <a:cubicBezTo>
                  <a:pt x="30" y="220"/>
                  <a:pt x="25" y="234"/>
                  <a:pt x="22" y="247"/>
                </a:cubicBezTo>
                <a:cubicBezTo>
                  <a:pt x="21" y="249"/>
                  <a:pt x="19" y="251"/>
                  <a:pt x="16" y="251"/>
                </a:cubicBezTo>
                <a:close/>
                <a:moveTo>
                  <a:pt x="627" y="210"/>
                </a:moveTo>
                <a:cubicBezTo>
                  <a:pt x="625" y="210"/>
                  <a:pt x="623" y="209"/>
                  <a:pt x="622" y="207"/>
                </a:cubicBezTo>
                <a:cubicBezTo>
                  <a:pt x="617" y="194"/>
                  <a:pt x="611" y="181"/>
                  <a:pt x="604" y="169"/>
                </a:cubicBezTo>
                <a:cubicBezTo>
                  <a:pt x="603" y="167"/>
                  <a:pt x="603" y="164"/>
                  <a:pt x="606" y="162"/>
                </a:cubicBezTo>
                <a:cubicBezTo>
                  <a:pt x="608" y="161"/>
                  <a:pt x="612" y="161"/>
                  <a:pt x="613" y="164"/>
                </a:cubicBezTo>
                <a:cubicBezTo>
                  <a:pt x="620" y="176"/>
                  <a:pt x="627" y="189"/>
                  <a:pt x="632" y="202"/>
                </a:cubicBezTo>
                <a:cubicBezTo>
                  <a:pt x="633" y="205"/>
                  <a:pt x="632" y="208"/>
                  <a:pt x="629" y="209"/>
                </a:cubicBezTo>
                <a:cubicBezTo>
                  <a:pt x="629" y="210"/>
                  <a:pt x="628" y="210"/>
                  <a:pt x="627" y="210"/>
                </a:cubicBezTo>
                <a:close/>
                <a:moveTo>
                  <a:pt x="49" y="173"/>
                </a:moveTo>
                <a:cubicBezTo>
                  <a:pt x="48" y="173"/>
                  <a:pt x="47" y="173"/>
                  <a:pt x="46" y="172"/>
                </a:cubicBezTo>
                <a:cubicBezTo>
                  <a:pt x="43" y="171"/>
                  <a:pt x="43" y="167"/>
                  <a:pt x="44" y="165"/>
                </a:cubicBezTo>
                <a:cubicBezTo>
                  <a:pt x="51" y="153"/>
                  <a:pt x="59" y="141"/>
                  <a:pt x="68" y="129"/>
                </a:cubicBezTo>
                <a:cubicBezTo>
                  <a:pt x="70" y="127"/>
                  <a:pt x="73" y="126"/>
                  <a:pt x="75" y="128"/>
                </a:cubicBezTo>
                <a:cubicBezTo>
                  <a:pt x="78" y="130"/>
                  <a:pt x="78" y="133"/>
                  <a:pt x="76" y="136"/>
                </a:cubicBezTo>
                <a:cubicBezTo>
                  <a:pt x="68" y="147"/>
                  <a:pt x="60" y="158"/>
                  <a:pt x="53" y="170"/>
                </a:cubicBezTo>
                <a:cubicBezTo>
                  <a:pt x="52" y="172"/>
                  <a:pt x="50" y="173"/>
                  <a:pt x="49" y="173"/>
                </a:cubicBezTo>
                <a:close/>
                <a:moveTo>
                  <a:pt x="585" y="137"/>
                </a:moveTo>
                <a:cubicBezTo>
                  <a:pt x="583" y="137"/>
                  <a:pt x="582" y="136"/>
                  <a:pt x="581" y="135"/>
                </a:cubicBezTo>
                <a:cubicBezTo>
                  <a:pt x="572" y="124"/>
                  <a:pt x="563" y="113"/>
                  <a:pt x="553" y="104"/>
                </a:cubicBezTo>
                <a:cubicBezTo>
                  <a:pt x="551" y="102"/>
                  <a:pt x="551" y="98"/>
                  <a:pt x="553" y="96"/>
                </a:cubicBezTo>
                <a:cubicBezTo>
                  <a:pt x="555" y="94"/>
                  <a:pt x="559" y="94"/>
                  <a:pt x="561" y="96"/>
                </a:cubicBezTo>
                <a:cubicBezTo>
                  <a:pt x="571" y="106"/>
                  <a:pt x="580" y="117"/>
                  <a:pt x="589" y="128"/>
                </a:cubicBezTo>
                <a:cubicBezTo>
                  <a:pt x="591" y="131"/>
                  <a:pt x="591" y="134"/>
                  <a:pt x="588" y="136"/>
                </a:cubicBezTo>
                <a:cubicBezTo>
                  <a:pt x="587" y="137"/>
                  <a:pt x="586" y="137"/>
                  <a:pt x="585" y="137"/>
                </a:cubicBezTo>
                <a:close/>
                <a:moveTo>
                  <a:pt x="100" y="106"/>
                </a:moveTo>
                <a:cubicBezTo>
                  <a:pt x="99" y="106"/>
                  <a:pt x="97" y="105"/>
                  <a:pt x="96" y="104"/>
                </a:cubicBezTo>
                <a:cubicBezTo>
                  <a:pt x="94" y="102"/>
                  <a:pt x="94" y="99"/>
                  <a:pt x="96" y="97"/>
                </a:cubicBezTo>
                <a:cubicBezTo>
                  <a:pt x="106" y="87"/>
                  <a:pt x="117" y="77"/>
                  <a:pt x="128" y="68"/>
                </a:cubicBezTo>
                <a:cubicBezTo>
                  <a:pt x="131" y="67"/>
                  <a:pt x="134" y="67"/>
                  <a:pt x="136" y="69"/>
                </a:cubicBezTo>
                <a:cubicBezTo>
                  <a:pt x="138" y="72"/>
                  <a:pt x="137" y="75"/>
                  <a:pt x="135" y="77"/>
                </a:cubicBezTo>
                <a:cubicBezTo>
                  <a:pt x="124" y="85"/>
                  <a:pt x="114" y="95"/>
                  <a:pt x="104" y="104"/>
                </a:cubicBezTo>
                <a:cubicBezTo>
                  <a:pt x="103" y="105"/>
                  <a:pt x="101" y="106"/>
                  <a:pt x="100" y="106"/>
                </a:cubicBezTo>
                <a:close/>
                <a:moveTo>
                  <a:pt x="525" y="77"/>
                </a:moveTo>
                <a:cubicBezTo>
                  <a:pt x="524" y="77"/>
                  <a:pt x="523" y="77"/>
                  <a:pt x="522" y="76"/>
                </a:cubicBezTo>
                <a:cubicBezTo>
                  <a:pt x="511" y="68"/>
                  <a:pt x="499" y="60"/>
                  <a:pt x="487" y="53"/>
                </a:cubicBezTo>
                <a:cubicBezTo>
                  <a:pt x="485" y="52"/>
                  <a:pt x="484" y="48"/>
                  <a:pt x="485" y="46"/>
                </a:cubicBezTo>
                <a:cubicBezTo>
                  <a:pt x="487" y="43"/>
                  <a:pt x="490" y="43"/>
                  <a:pt x="493" y="44"/>
                </a:cubicBezTo>
                <a:cubicBezTo>
                  <a:pt x="505" y="51"/>
                  <a:pt x="517" y="59"/>
                  <a:pt x="528" y="68"/>
                </a:cubicBezTo>
                <a:cubicBezTo>
                  <a:pt x="531" y="70"/>
                  <a:pt x="531" y="73"/>
                  <a:pt x="529" y="75"/>
                </a:cubicBezTo>
                <a:cubicBezTo>
                  <a:pt x="528" y="77"/>
                  <a:pt x="527" y="77"/>
                  <a:pt x="525" y="77"/>
                </a:cubicBezTo>
                <a:close/>
                <a:moveTo>
                  <a:pt x="167" y="54"/>
                </a:moveTo>
                <a:cubicBezTo>
                  <a:pt x="165" y="54"/>
                  <a:pt x="163" y="53"/>
                  <a:pt x="162" y="52"/>
                </a:cubicBezTo>
                <a:cubicBezTo>
                  <a:pt x="161" y="49"/>
                  <a:pt x="162" y="46"/>
                  <a:pt x="164" y="45"/>
                </a:cubicBezTo>
                <a:cubicBezTo>
                  <a:pt x="177" y="37"/>
                  <a:pt x="189" y="31"/>
                  <a:pt x="203" y="25"/>
                </a:cubicBezTo>
                <a:cubicBezTo>
                  <a:pt x="205" y="24"/>
                  <a:pt x="208" y="26"/>
                  <a:pt x="210" y="28"/>
                </a:cubicBezTo>
                <a:cubicBezTo>
                  <a:pt x="211" y="31"/>
                  <a:pt x="209" y="34"/>
                  <a:pt x="207" y="35"/>
                </a:cubicBezTo>
                <a:cubicBezTo>
                  <a:pt x="194" y="41"/>
                  <a:pt x="181" y="47"/>
                  <a:pt x="169" y="54"/>
                </a:cubicBezTo>
                <a:cubicBezTo>
                  <a:pt x="169" y="54"/>
                  <a:pt x="168" y="54"/>
                  <a:pt x="167" y="54"/>
                </a:cubicBezTo>
                <a:close/>
                <a:moveTo>
                  <a:pt x="452" y="35"/>
                </a:moveTo>
                <a:cubicBezTo>
                  <a:pt x="451" y="35"/>
                  <a:pt x="451" y="35"/>
                  <a:pt x="450" y="35"/>
                </a:cubicBezTo>
                <a:cubicBezTo>
                  <a:pt x="437" y="30"/>
                  <a:pt x="424" y="25"/>
                  <a:pt x="411" y="22"/>
                </a:cubicBezTo>
                <a:cubicBezTo>
                  <a:pt x="408" y="21"/>
                  <a:pt x="406" y="18"/>
                  <a:pt x="407" y="15"/>
                </a:cubicBezTo>
                <a:cubicBezTo>
                  <a:pt x="408" y="12"/>
                  <a:pt x="411" y="11"/>
                  <a:pt x="413" y="11"/>
                </a:cubicBezTo>
                <a:cubicBezTo>
                  <a:pt x="427" y="15"/>
                  <a:pt x="441" y="20"/>
                  <a:pt x="454" y="25"/>
                </a:cubicBezTo>
                <a:cubicBezTo>
                  <a:pt x="457" y="26"/>
                  <a:pt x="458" y="29"/>
                  <a:pt x="457" y="32"/>
                </a:cubicBezTo>
                <a:cubicBezTo>
                  <a:pt x="456" y="34"/>
                  <a:pt x="454" y="35"/>
                  <a:pt x="452" y="35"/>
                </a:cubicBezTo>
                <a:close/>
                <a:moveTo>
                  <a:pt x="245" y="22"/>
                </a:moveTo>
                <a:cubicBezTo>
                  <a:pt x="242" y="22"/>
                  <a:pt x="240" y="20"/>
                  <a:pt x="240" y="18"/>
                </a:cubicBezTo>
                <a:cubicBezTo>
                  <a:pt x="239" y="15"/>
                  <a:pt x="240" y="12"/>
                  <a:pt x="243" y="12"/>
                </a:cubicBezTo>
                <a:cubicBezTo>
                  <a:pt x="257" y="8"/>
                  <a:pt x="271" y="5"/>
                  <a:pt x="285" y="3"/>
                </a:cubicBezTo>
                <a:cubicBezTo>
                  <a:pt x="288" y="3"/>
                  <a:pt x="291" y="5"/>
                  <a:pt x="291" y="8"/>
                </a:cubicBezTo>
                <a:cubicBezTo>
                  <a:pt x="292" y="11"/>
                  <a:pt x="290" y="13"/>
                  <a:pt x="287" y="14"/>
                </a:cubicBezTo>
                <a:cubicBezTo>
                  <a:pt x="273" y="15"/>
                  <a:pt x="259" y="18"/>
                  <a:pt x="246" y="22"/>
                </a:cubicBezTo>
                <a:cubicBezTo>
                  <a:pt x="246" y="22"/>
                  <a:pt x="245" y="22"/>
                  <a:pt x="245" y="22"/>
                </a:cubicBezTo>
                <a:close/>
                <a:moveTo>
                  <a:pt x="371" y="14"/>
                </a:moveTo>
                <a:cubicBezTo>
                  <a:pt x="370" y="14"/>
                  <a:pt x="370" y="14"/>
                  <a:pt x="370" y="14"/>
                </a:cubicBezTo>
                <a:cubicBezTo>
                  <a:pt x="356" y="12"/>
                  <a:pt x="343" y="11"/>
                  <a:pt x="329" y="11"/>
                </a:cubicBezTo>
                <a:cubicBezTo>
                  <a:pt x="328" y="11"/>
                  <a:pt x="328" y="11"/>
                  <a:pt x="328" y="11"/>
                </a:cubicBezTo>
                <a:cubicBezTo>
                  <a:pt x="325" y="11"/>
                  <a:pt x="323" y="9"/>
                  <a:pt x="323" y="6"/>
                </a:cubicBezTo>
                <a:cubicBezTo>
                  <a:pt x="323" y="3"/>
                  <a:pt x="325" y="0"/>
                  <a:pt x="328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343" y="0"/>
                  <a:pt x="357" y="1"/>
                  <a:pt x="371" y="3"/>
                </a:cubicBezTo>
                <a:cubicBezTo>
                  <a:pt x="374" y="3"/>
                  <a:pt x="376" y="6"/>
                  <a:pt x="376" y="9"/>
                </a:cubicBezTo>
                <a:cubicBezTo>
                  <a:pt x="375" y="12"/>
                  <a:pt x="373" y="14"/>
                  <a:pt x="371" y="14"/>
                </a:cubicBezTo>
                <a:close/>
              </a:path>
            </a:pathLst>
          </a:custGeom>
          <a:solidFill>
            <a:srgbClr val="546783"/>
          </a:solidFill>
          <a:ln>
            <a:solidFill>
              <a:srgbClr val="C75F93"/>
            </a:solidFill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FBA9D-EBAA-4A23-AAC6-AEC2D5A5BC32}"/>
              </a:ext>
            </a:extLst>
          </p:cNvPr>
          <p:cNvSpPr txBox="1"/>
          <p:nvPr/>
        </p:nvSpPr>
        <p:spPr>
          <a:xfrm>
            <a:off x="1136678" y="3342422"/>
            <a:ext cx="38161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C29E4B05-AB29-4CDD-AC76-41C2251F7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64" y="4230472"/>
            <a:ext cx="569111" cy="521119"/>
          </a:xfrm>
          <a:prstGeom prst="ellipse">
            <a:avLst/>
          </a:prstGeom>
          <a:solidFill>
            <a:srgbClr val="FBA200"/>
          </a:solidFill>
          <a:ln>
            <a:solidFill>
              <a:srgbClr val="FBA200"/>
            </a:solidFill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EEB59B93-FBC8-4102-935B-F34B94F74798}"/>
              </a:ext>
            </a:extLst>
          </p:cNvPr>
          <p:cNvSpPr>
            <a:spLocks noEditPoints="1"/>
          </p:cNvSpPr>
          <p:nvPr/>
        </p:nvSpPr>
        <p:spPr bwMode="auto">
          <a:xfrm>
            <a:off x="1015459" y="4196879"/>
            <a:ext cx="628380" cy="593159"/>
          </a:xfrm>
          <a:custGeom>
            <a:avLst/>
            <a:gdLst>
              <a:gd name="T0" fmla="*/ 71 w 1504"/>
              <a:gd name="T1" fmla="*/ 71 w 1504"/>
              <a:gd name="T2" fmla="*/ 71 w 1504"/>
              <a:gd name="T3" fmla="*/ 71 w 1504"/>
              <a:gd name="T4" fmla="*/ 71 w 1504"/>
              <a:gd name="T5" fmla="*/ 71 w 1504"/>
              <a:gd name="T6" fmla="*/ 71 w 1504"/>
              <a:gd name="T7" fmla="*/ 71 w 1504"/>
              <a:gd name="T8" fmla="*/ 71 w 1504"/>
              <a:gd name="T9" fmla="*/ 71 w 1504"/>
              <a:gd name="T10" fmla="*/ 71 w 1504"/>
              <a:gd name="T11" fmla="*/ 71 w 1504"/>
              <a:gd name="T12" fmla="*/ 71 w 1504"/>
              <a:gd name="T13" fmla="*/ 71 w 1504"/>
              <a:gd name="T14" fmla="*/ 71 w 1504"/>
              <a:gd name="T15" fmla="*/ 71 w 1504"/>
              <a:gd name="T16" fmla="*/ 71 w 1504"/>
              <a:gd name="T17" fmla="*/ 71 w 1504"/>
              <a:gd name="T18" fmla="*/ 71 w 1504"/>
              <a:gd name="T19" fmla="*/ 71 w 1504"/>
              <a:gd name="T20" fmla="*/ 71 w 1504"/>
              <a:gd name="T21" fmla="*/ 71 w 1504"/>
              <a:gd name="T22" fmla="*/ 71 w 1504"/>
              <a:gd name="T23" fmla="*/ 71 w 1504"/>
              <a:gd name="T24" fmla="*/ 71 w 1504"/>
              <a:gd name="T25" fmla="*/ 71 w 1504"/>
              <a:gd name="T26" fmla="*/ 71 w 1504"/>
              <a:gd name="T27" fmla="*/ 71 w 1504"/>
              <a:gd name="T28" fmla="*/ 71 w 1504"/>
              <a:gd name="T29" fmla="*/ 71 w 1504"/>
              <a:gd name="T30" fmla="*/ 71 w 1504"/>
              <a:gd name="T31" fmla="*/ 71 w 1504"/>
              <a:gd name="T32" fmla="*/ 71 w 1504"/>
              <a:gd name="T33" fmla="*/ 71 w 1504"/>
              <a:gd name="T34" fmla="*/ 71 w 1504"/>
              <a:gd name="T35" fmla="*/ 71 w 1504"/>
              <a:gd name="T36" fmla="*/ 71 w 1504"/>
              <a:gd name="T37" fmla="*/ 71 w 1504"/>
              <a:gd name="T38" fmla="*/ 71 w 1504"/>
              <a:gd name="T39" fmla="*/ 71 w 1504"/>
              <a:gd name="T40" fmla="*/ 71 w 1504"/>
              <a:gd name="T41" fmla="*/ 71 w 1504"/>
              <a:gd name="T42" fmla="*/ 71 w 1504"/>
              <a:gd name="T43" fmla="*/ 71 w 1504"/>
              <a:gd name="T44" fmla="*/ 71 w 1504"/>
              <a:gd name="T45" fmla="*/ 71 w 1504"/>
              <a:gd name="T46" fmla="*/ 71 w 1504"/>
              <a:gd name="T47" fmla="*/ 71 w 1504"/>
              <a:gd name="T48" fmla="*/ 71 w 1504"/>
              <a:gd name="T49" fmla="*/ 71 w 1504"/>
              <a:gd name="T50" fmla="*/ 71 w 1504"/>
              <a:gd name="T51" fmla="*/ 71 w 1504"/>
              <a:gd name="T52" fmla="*/ 71 w 1504"/>
              <a:gd name="T53" fmla="*/ 71 w 1504"/>
              <a:gd name="T54" fmla="*/ 71 w 1504"/>
              <a:gd name="T55" fmla="*/ 71 w 1504"/>
              <a:gd name="T56" fmla="*/ 71 w 1504"/>
              <a:gd name="T57" fmla="*/ 71 w 1504"/>
              <a:gd name="T58" fmla="*/ 71 w 1504"/>
              <a:gd name="T59" fmla="*/ 71 w 1504"/>
              <a:gd name="T60" fmla="*/ 71 w 1504"/>
              <a:gd name="T61" fmla="*/ 71 w 1504"/>
              <a:gd name="T62" fmla="*/ 71 w 1504"/>
              <a:gd name="T63" fmla="*/ 71 w 1504"/>
              <a:gd name="T64" fmla="*/ 71 w 1504"/>
              <a:gd name="T65" fmla="*/ 71 w 1504"/>
              <a:gd name="T66" fmla="*/ 71 w 1504"/>
              <a:gd name="T67" fmla="*/ 71 w 1504"/>
              <a:gd name="T68" fmla="*/ 71 w 1504"/>
              <a:gd name="T69" fmla="*/ 71 w 1504"/>
              <a:gd name="T70" fmla="*/ 71 w 1504"/>
              <a:gd name="T71" fmla="*/ 71 w 1504"/>
              <a:gd name="T72" fmla="*/ 71 w 1504"/>
              <a:gd name="T73" fmla="*/ 71 w 1504"/>
              <a:gd name="T74" fmla="*/ 71 w 1504"/>
              <a:gd name="T75" fmla="*/ 71 w 1504"/>
              <a:gd name="T76" fmla="*/ 71 w 1504"/>
              <a:gd name="T77" fmla="*/ 71 w 1504"/>
              <a:gd name="T78" fmla="*/ 71 w 1504"/>
              <a:gd name="T79" fmla="*/ 71 w 1504"/>
              <a:gd name="T80" fmla="*/ 71 w 1504"/>
              <a:gd name="T81" fmla="*/ 71 w 1504"/>
              <a:gd name="T82" fmla="*/ 71 w 1504"/>
              <a:gd name="T83" fmla="*/ 71 w 1504"/>
              <a:gd name="T84" fmla="*/ 71 w 1504"/>
              <a:gd name="T85" fmla="*/ 71 w 1504"/>
              <a:gd name="T86" fmla="*/ 71 w 1504"/>
              <a:gd name="T87" fmla="*/ 71 w 1504"/>
              <a:gd name="T88" fmla="*/ 71 w 1504"/>
              <a:gd name="T89" fmla="*/ 71 w 1504"/>
              <a:gd name="T90" fmla="*/ 71 w 1504"/>
              <a:gd name="T91" fmla="*/ 71 w 1504"/>
              <a:gd name="T92" fmla="*/ 71 w 1504"/>
              <a:gd name="T93" fmla="*/ 71 w 1504"/>
              <a:gd name="T94" fmla="*/ 71 w 1504"/>
              <a:gd name="T95" fmla="*/ 71 w 1504"/>
              <a:gd name="T96" fmla="*/ 71 w 1504"/>
              <a:gd name="T97" fmla="*/ 71 w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7" h="657">
                <a:moveTo>
                  <a:pt x="329" y="657"/>
                </a:moveTo>
                <a:cubicBezTo>
                  <a:pt x="329" y="657"/>
                  <a:pt x="329" y="657"/>
                  <a:pt x="329" y="657"/>
                </a:cubicBezTo>
                <a:cubicBezTo>
                  <a:pt x="315" y="657"/>
                  <a:pt x="300" y="657"/>
                  <a:pt x="286" y="655"/>
                </a:cubicBezTo>
                <a:cubicBezTo>
                  <a:pt x="283" y="654"/>
                  <a:pt x="281" y="652"/>
                  <a:pt x="282" y="649"/>
                </a:cubicBezTo>
                <a:cubicBezTo>
                  <a:pt x="282" y="646"/>
                  <a:pt x="285" y="644"/>
                  <a:pt x="288" y="644"/>
                </a:cubicBezTo>
                <a:cubicBezTo>
                  <a:pt x="301" y="646"/>
                  <a:pt x="315" y="647"/>
                  <a:pt x="329" y="647"/>
                </a:cubicBezTo>
                <a:cubicBezTo>
                  <a:pt x="332" y="647"/>
                  <a:pt x="334" y="649"/>
                  <a:pt x="334" y="652"/>
                </a:cubicBezTo>
                <a:cubicBezTo>
                  <a:pt x="334" y="655"/>
                  <a:pt x="332" y="657"/>
                  <a:pt x="329" y="657"/>
                </a:cubicBezTo>
                <a:close/>
                <a:moveTo>
                  <a:pt x="371" y="655"/>
                </a:moveTo>
                <a:cubicBezTo>
                  <a:pt x="369" y="655"/>
                  <a:pt x="366" y="653"/>
                  <a:pt x="366" y="650"/>
                </a:cubicBezTo>
                <a:cubicBezTo>
                  <a:pt x="366" y="647"/>
                  <a:pt x="368" y="645"/>
                  <a:pt x="371" y="644"/>
                </a:cubicBezTo>
                <a:cubicBezTo>
                  <a:pt x="384" y="642"/>
                  <a:pt x="398" y="640"/>
                  <a:pt x="411" y="636"/>
                </a:cubicBezTo>
                <a:cubicBezTo>
                  <a:pt x="414" y="635"/>
                  <a:pt x="417" y="637"/>
                  <a:pt x="418" y="640"/>
                </a:cubicBezTo>
                <a:cubicBezTo>
                  <a:pt x="419" y="643"/>
                  <a:pt x="417" y="646"/>
                  <a:pt x="414" y="646"/>
                </a:cubicBezTo>
                <a:cubicBezTo>
                  <a:pt x="400" y="650"/>
                  <a:pt x="386" y="653"/>
                  <a:pt x="372" y="655"/>
                </a:cubicBezTo>
                <a:cubicBezTo>
                  <a:pt x="372" y="655"/>
                  <a:pt x="371" y="655"/>
                  <a:pt x="371" y="655"/>
                </a:cubicBezTo>
                <a:close/>
                <a:moveTo>
                  <a:pt x="245" y="647"/>
                </a:moveTo>
                <a:cubicBezTo>
                  <a:pt x="245" y="647"/>
                  <a:pt x="244" y="647"/>
                  <a:pt x="244" y="646"/>
                </a:cubicBezTo>
                <a:cubicBezTo>
                  <a:pt x="230" y="643"/>
                  <a:pt x="217" y="638"/>
                  <a:pt x="203" y="633"/>
                </a:cubicBezTo>
                <a:cubicBezTo>
                  <a:pt x="201" y="631"/>
                  <a:pt x="199" y="628"/>
                  <a:pt x="200" y="626"/>
                </a:cubicBezTo>
                <a:cubicBezTo>
                  <a:pt x="202" y="623"/>
                  <a:pt x="205" y="622"/>
                  <a:pt x="207" y="623"/>
                </a:cubicBezTo>
                <a:cubicBezTo>
                  <a:pt x="220" y="628"/>
                  <a:pt x="233" y="633"/>
                  <a:pt x="247" y="636"/>
                </a:cubicBezTo>
                <a:cubicBezTo>
                  <a:pt x="250" y="637"/>
                  <a:pt x="251" y="640"/>
                  <a:pt x="251" y="643"/>
                </a:cubicBezTo>
                <a:cubicBezTo>
                  <a:pt x="250" y="645"/>
                  <a:pt x="248" y="647"/>
                  <a:pt x="245" y="647"/>
                </a:cubicBezTo>
                <a:close/>
                <a:moveTo>
                  <a:pt x="453" y="633"/>
                </a:moveTo>
                <a:cubicBezTo>
                  <a:pt x="451" y="633"/>
                  <a:pt x="449" y="632"/>
                  <a:pt x="448" y="630"/>
                </a:cubicBezTo>
                <a:cubicBezTo>
                  <a:pt x="447" y="627"/>
                  <a:pt x="448" y="624"/>
                  <a:pt x="451" y="623"/>
                </a:cubicBezTo>
                <a:cubicBezTo>
                  <a:pt x="463" y="617"/>
                  <a:pt x="476" y="611"/>
                  <a:pt x="488" y="604"/>
                </a:cubicBezTo>
                <a:cubicBezTo>
                  <a:pt x="490" y="603"/>
                  <a:pt x="494" y="604"/>
                  <a:pt x="495" y="606"/>
                </a:cubicBezTo>
                <a:cubicBezTo>
                  <a:pt x="497" y="609"/>
                  <a:pt x="496" y="612"/>
                  <a:pt x="493" y="613"/>
                </a:cubicBezTo>
                <a:cubicBezTo>
                  <a:pt x="481" y="621"/>
                  <a:pt x="468" y="627"/>
                  <a:pt x="455" y="632"/>
                </a:cubicBezTo>
                <a:cubicBezTo>
                  <a:pt x="454" y="633"/>
                  <a:pt x="453" y="633"/>
                  <a:pt x="453" y="633"/>
                </a:cubicBezTo>
                <a:close/>
                <a:moveTo>
                  <a:pt x="167" y="614"/>
                </a:moveTo>
                <a:cubicBezTo>
                  <a:pt x="166" y="614"/>
                  <a:pt x="166" y="614"/>
                  <a:pt x="165" y="614"/>
                </a:cubicBezTo>
                <a:cubicBezTo>
                  <a:pt x="152" y="606"/>
                  <a:pt x="140" y="598"/>
                  <a:pt x="129" y="590"/>
                </a:cubicBezTo>
                <a:cubicBezTo>
                  <a:pt x="127" y="588"/>
                  <a:pt x="126" y="585"/>
                  <a:pt x="128" y="582"/>
                </a:cubicBezTo>
                <a:cubicBezTo>
                  <a:pt x="130" y="580"/>
                  <a:pt x="133" y="579"/>
                  <a:pt x="135" y="581"/>
                </a:cubicBezTo>
                <a:cubicBezTo>
                  <a:pt x="146" y="590"/>
                  <a:pt x="158" y="597"/>
                  <a:pt x="170" y="604"/>
                </a:cubicBezTo>
                <a:cubicBezTo>
                  <a:pt x="173" y="606"/>
                  <a:pt x="173" y="609"/>
                  <a:pt x="172" y="612"/>
                </a:cubicBezTo>
                <a:cubicBezTo>
                  <a:pt x="171" y="613"/>
                  <a:pt x="169" y="614"/>
                  <a:pt x="167" y="614"/>
                </a:cubicBezTo>
                <a:close/>
                <a:moveTo>
                  <a:pt x="526" y="591"/>
                </a:moveTo>
                <a:cubicBezTo>
                  <a:pt x="524" y="591"/>
                  <a:pt x="523" y="590"/>
                  <a:pt x="522" y="589"/>
                </a:cubicBezTo>
                <a:cubicBezTo>
                  <a:pt x="520" y="586"/>
                  <a:pt x="520" y="583"/>
                  <a:pt x="522" y="581"/>
                </a:cubicBezTo>
                <a:cubicBezTo>
                  <a:pt x="533" y="573"/>
                  <a:pt x="544" y="563"/>
                  <a:pt x="554" y="554"/>
                </a:cubicBezTo>
                <a:cubicBezTo>
                  <a:pt x="556" y="552"/>
                  <a:pt x="559" y="552"/>
                  <a:pt x="561" y="554"/>
                </a:cubicBezTo>
                <a:cubicBezTo>
                  <a:pt x="563" y="556"/>
                  <a:pt x="563" y="559"/>
                  <a:pt x="561" y="561"/>
                </a:cubicBezTo>
                <a:cubicBezTo>
                  <a:pt x="551" y="571"/>
                  <a:pt x="540" y="581"/>
                  <a:pt x="529" y="590"/>
                </a:cubicBezTo>
                <a:cubicBezTo>
                  <a:pt x="528" y="590"/>
                  <a:pt x="527" y="591"/>
                  <a:pt x="526" y="591"/>
                </a:cubicBezTo>
                <a:close/>
                <a:moveTo>
                  <a:pt x="100" y="563"/>
                </a:moveTo>
                <a:cubicBezTo>
                  <a:pt x="99" y="563"/>
                  <a:pt x="98" y="562"/>
                  <a:pt x="97" y="561"/>
                </a:cubicBezTo>
                <a:cubicBezTo>
                  <a:pt x="87" y="551"/>
                  <a:pt x="77" y="540"/>
                  <a:pt x="68" y="529"/>
                </a:cubicBezTo>
                <a:cubicBezTo>
                  <a:pt x="67" y="527"/>
                  <a:pt x="67" y="523"/>
                  <a:pt x="69" y="522"/>
                </a:cubicBezTo>
                <a:cubicBezTo>
                  <a:pt x="72" y="520"/>
                  <a:pt x="75" y="520"/>
                  <a:pt x="77" y="523"/>
                </a:cubicBezTo>
                <a:cubicBezTo>
                  <a:pt x="85" y="534"/>
                  <a:pt x="94" y="544"/>
                  <a:pt x="104" y="554"/>
                </a:cubicBezTo>
                <a:cubicBezTo>
                  <a:pt x="106" y="556"/>
                  <a:pt x="106" y="559"/>
                  <a:pt x="104" y="561"/>
                </a:cubicBezTo>
                <a:cubicBezTo>
                  <a:pt x="103" y="562"/>
                  <a:pt x="102" y="563"/>
                  <a:pt x="100" y="563"/>
                </a:cubicBezTo>
                <a:close/>
                <a:moveTo>
                  <a:pt x="585" y="531"/>
                </a:moveTo>
                <a:cubicBezTo>
                  <a:pt x="584" y="531"/>
                  <a:pt x="583" y="531"/>
                  <a:pt x="582" y="530"/>
                </a:cubicBezTo>
                <a:cubicBezTo>
                  <a:pt x="580" y="528"/>
                  <a:pt x="579" y="525"/>
                  <a:pt x="581" y="522"/>
                </a:cubicBezTo>
                <a:cubicBezTo>
                  <a:pt x="590" y="511"/>
                  <a:pt x="597" y="500"/>
                  <a:pt x="604" y="488"/>
                </a:cubicBezTo>
                <a:cubicBezTo>
                  <a:pt x="606" y="485"/>
                  <a:pt x="609" y="484"/>
                  <a:pt x="612" y="486"/>
                </a:cubicBezTo>
                <a:cubicBezTo>
                  <a:pt x="614" y="487"/>
                  <a:pt x="615" y="491"/>
                  <a:pt x="613" y="493"/>
                </a:cubicBezTo>
                <a:cubicBezTo>
                  <a:pt x="606" y="506"/>
                  <a:pt x="598" y="518"/>
                  <a:pt x="590" y="529"/>
                </a:cubicBezTo>
                <a:cubicBezTo>
                  <a:pt x="589" y="530"/>
                  <a:pt x="587" y="531"/>
                  <a:pt x="585" y="531"/>
                </a:cubicBezTo>
                <a:close/>
                <a:moveTo>
                  <a:pt x="49" y="496"/>
                </a:moveTo>
                <a:cubicBezTo>
                  <a:pt x="47" y="496"/>
                  <a:pt x="45" y="495"/>
                  <a:pt x="44" y="493"/>
                </a:cubicBezTo>
                <a:cubicBezTo>
                  <a:pt x="37" y="481"/>
                  <a:pt x="31" y="468"/>
                  <a:pt x="25" y="455"/>
                </a:cubicBezTo>
                <a:cubicBezTo>
                  <a:pt x="24" y="452"/>
                  <a:pt x="26" y="449"/>
                  <a:pt x="28" y="448"/>
                </a:cubicBezTo>
                <a:cubicBezTo>
                  <a:pt x="31" y="447"/>
                  <a:pt x="34" y="448"/>
                  <a:pt x="35" y="451"/>
                </a:cubicBezTo>
                <a:cubicBezTo>
                  <a:pt x="40" y="464"/>
                  <a:pt x="47" y="476"/>
                  <a:pt x="54" y="488"/>
                </a:cubicBezTo>
                <a:cubicBezTo>
                  <a:pt x="55" y="491"/>
                  <a:pt x="54" y="494"/>
                  <a:pt x="52" y="495"/>
                </a:cubicBezTo>
                <a:cubicBezTo>
                  <a:pt x="51" y="496"/>
                  <a:pt x="50" y="496"/>
                  <a:pt x="49" y="496"/>
                </a:cubicBezTo>
                <a:close/>
                <a:moveTo>
                  <a:pt x="628" y="458"/>
                </a:moveTo>
                <a:cubicBezTo>
                  <a:pt x="627" y="458"/>
                  <a:pt x="626" y="458"/>
                  <a:pt x="626" y="457"/>
                </a:cubicBezTo>
                <a:cubicBezTo>
                  <a:pt x="623" y="456"/>
                  <a:pt x="622" y="453"/>
                  <a:pt x="623" y="451"/>
                </a:cubicBezTo>
                <a:cubicBezTo>
                  <a:pt x="628" y="438"/>
                  <a:pt x="633" y="425"/>
                  <a:pt x="636" y="411"/>
                </a:cubicBezTo>
                <a:cubicBezTo>
                  <a:pt x="637" y="408"/>
                  <a:pt x="640" y="407"/>
                  <a:pt x="643" y="407"/>
                </a:cubicBezTo>
                <a:cubicBezTo>
                  <a:pt x="645" y="408"/>
                  <a:pt x="647" y="411"/>
                  <a:pt x="646" y="414"/>
                </a:cubicBezTo>
                <a:cubicBezTo>
                  <a:pt x="643" y="428"/>
                  <a:pt x="638" y="441"/>
                  <a:pt x="633" y="455"/>
                </a:cubicBezTo>
                <a:cubicBezTo>
                  <a:pt x="632" y="457"/>
                  <a:pt x="630" y="458"/>
                  <a:pt x="628" y="458"/>
                </a:cubicBezTo>
                <a:close/>
                <a:moveTo>
                  <a:pt x="17" y="418"/>
                </a:moveTo>
                <a:cubicBezTo>
                  <a:pt x="14" y="418"/>
                  <a:pt x="12" y="417"/>
                  <a:pt x="11" y="414"/>
                </a:cubicBezTo>
                <a:cubicBezTo>
                  <a:pt x="8" y="400"/>
                  <a:pt x="5" y="386"/>
                  <a:pt x="3" y="372"/>
                </a:cubicBezTo>
                <a:cubicBezTo>
                  <a:pt x="3" y="369"/>
                  <a:pt x="5" y="367"/>
                  <a:pt x="8" y="366"/>
                </a:cubicBezTo>
                <a:cubicBezTo>
                  <a:pt x="11" y="366"/>
                  <a:pt x="13" y="368"/>
                  <a:pt x="14" y="371"/>
                </a:cubicBezTo>
                <a:cubicBezTo>
                  <a:pt x="15" y="384"/>
                  <a:pt x="18" y="398"/>
                  <a:pt x="22" y="412"/>
                </a:cubicBezTo>
                <a:cubicBezTo>
                  <a:pt x="22" y="414"/>
                  <a:pt x="21" y="417"/>
                  <a:pt x="18" y="418"/>
                </a:cubicBezTo>
                <a:cubicBezTo>
                  <a:pt x="18" y="418"/>
                  <a:pt x="17" y="418"/>
                  <a:pt x="17" y="418"/>
                </a:cubicBezTo>
                <a:close/>
                <a:moveTo>
                  <a:pt x="649" y="376"/>
                </a:moveTo>
                <a:cubicBezTo>
                  <a:pt x="649" y="376"/>
                  <a:pt x="649" y="376"/>
                  <a:pt x="649" y="376"/>
                </a:cubicBezTo>
                <a:cubicBezTo>
                  <a:pt x="646" y="376"/>
                  <a:pt x="644" y="373"/>
                  <a:pt x="644" y="370"/>
                </a:cubicBezTo>
                <a:cubicBezTo>
                  <a:pt x="646" y="357"/>
                  <a:pt x="647" y="343"/>
                  <a:pt x="647" y="329"/>
                </a:cubicBezTo>
                <a:cubicBezTo>
                  <a:pt x="647" y="328"/>
                  <a:pt x="647" y="328"/>
                  <a:pt x="647" y="328"/>
                </a:cubicBezTo>
                <a:cubicBezTo>
                  <a:pt x="647" y="325"/>
                  <a:pt x="649" y="323"/>
                  <a:pt x="652" y="323"/>
                </a:cubicBezTo>
                <a:cubicBezTo>
                  <a:pt x="655" y="323"/>
                  <a:pt x="657" y="325"/>
                  <a:pt x="657" y="328"/>
                </a:cubicBezTo>
                <a:cubicBezTo>
                  <a:pt x="657" y="329"/>
                  <a:pt x="657" y="329"/>
                  <a:pt x="657" y="329"/>
                </a:cubicBezTo>
                <a:cubicBezTo>
                  <a:pt x="657" y="343"/>
                  <a:pt x="656" y="358"/>
                  <a:pt x="655" y="372"/>
                </a:cubicBezTo>
                <a:cubicBezTo>
                  <a:pt x="654" y="374"/>
                  <a:pt x="652" y="376"/>
                  <a:pt x="649" y="376"/>
                </a:cubicBezTo>
                <a:close/>
                <a:moveTo>
                  <a:pt x="6" y="335"/>
                </a:moveTo>
                <a:cubicBezTo>
                  <a:pt x="3" y="335"/>
                  <a:pt x="0" y="332"/>
                  <a:pt x="0" y="329"/>
                </a:cubicBezTo>
                <a:cubicBezTo>
                  <a:pt x="0" y="329"/>
                  <a:pt x="0" y="329"/>
                  <a:pt x="0" y="329"/>
                </a:cubicBezTo>
                <a:cubicBezTo>
                  <a:pt x="0" y="315"/>
                  <a:pt x="1" y="300"/>
                  <a:pt x="3" y="286"/>
                </a:cubicBezTo>
                <a:cubicBezTo>
                  <a:pt x="3" y="283"/>
                  <a:pt x="6" y="281"/>
                  <a:pt x="9" y="282"/>
                </a:cubicBezTo>
                <a:cubicBezTo>
                  <a:pt x="12" y="282"/>
                  <a:pt x="14" y="285"/>
                  <a:pt x="14" y="288"/>
                </a:cubicBezTo>
                <a:cubicBezTo>
                  <a:pt x="12" y="301"/>
                  <a:pt x="11" y="315"/>
                  <a:pt x="11" y="329"/>
                </a:cubicBezTo>
                <a:cubicBezTo>
                  <a:pt x="11" y="329"/>
                  <a:pt x="11" y="329"/>
                  <a:pt x="11" y="329"/>
                </a:cubicBezTo>
                <a:cubicBezTo>
                  <a:pt x="11" y="332"/>
                  <a:pt x="9" y="335"/>
                  <a:pt x="6" y="335"/>
                </a:cubicBezTo>
                <a:close/>
                <a:moveTo>
                  <a:pt x="649" y="291"/>
                </a:moveTo>
                <a:cubicBezTo>
                  <a:pt x="647" y="291"/>
                  <a:pt x="644" y="289"/>
                  <a:pt x="644" y="287"/>
                </a:cubicBezTo>
                <a:cubicBezTo>
                  <a:pt x="642" y="273"/>
                  <a:pt x="639" y="259"/>
                  <a:pt x="636" y="246"/>
                </a:cubicBezTo>
                <a:cubicBezTo>
                  <a:pt x="635" y="243"/>
                  <a:pt x="637" y="240"/>
                  <a:pt x="640" y="239"/>
                </a:cubicBezTo>
                <a:cubicBezTo>
                  <a:pt x="642" y="239"/>
                  <a:pt x="645" y="240"/>
                  <a:pt x="646" y="243"/>
                </a:cubicBezTo>
                <a:cubicBezTo>
                  <a:pt x="650" y="257"/>
                  <a:pt x="653" y="271"/>
                  <a:pt x="655" y="285"/>
                </a:cubicBezTo>
                <a:cubicBezTo>
                  <a:pt x="655" y="288"/>
                  <a:pt x="653" y="291"/>
                  <a:pt x="650" y="291"/>
                </a:cubicBezTo>
                <a:cubicBezTo>
                  <a:pt x="650" y="291"/>
                  <a:pt x="650" y="291"/>
                  <a:pt x="649" y="291"/>
                </a:cubicBezTo>
                <a:close/>
                <a:moveTo>
                  <a:pt x="16" y="251"/>
                </a:moveTo>
                <a:cubicBezTo>
                  <a:pt x="16" y="251"/>
                  <a:pt x="16" y="251"/>
                  <a:pt x="15" y="251"/>
                </a:cubicBezTo>
                <a:cubicBezTo>
                  <a:pt x="12" y="250"/>
                  <a:pt x="11" y="247"/>
                  <a:pt x="11" y="244"/>
                </a:cubicBezTo>
                <a:cubicBezTo>
                  <a:pt x="15" y="230"/>
                  <a:pt x="20" y="217"/>
                  <a:pt x="25" y="203"/>
                </a:cubicBezTo>
                <a:cubicBezTo>
                  <a:pt x="26" y="201"/>
                  <a:pt x="29" y="199"/>
                  <a:pt x="32" y="201"/>
                </a:cubicBezTo>
                <a:cubicBezTo>
                  <a:pt x="35" y="202"/>
                  <a:pt x="36" y="205"/>
                  <a:pt x="35" y="208"/>
                </a:cubicBezTo>
                <a:cubicBezTo>
                  <a:pt x="30" y="220"/>
                  <a:pt x="25" y="234"/>
                  <a:pt x="22" y="247"/>
                </a:cubicBezTo>
                <a:cubicBezTo>
                  <a:pt x="21" y="249"/>
                  <a:pt x="19" y="251"/>
                  <a:pt x="16" y="251"/>
                </a:cubicBezTo>
                <a:close/>
                <a:moveTo>
                  <a:pt x="627" y="210"/>
                </a:moveTo>
                <a:cubicBezTo>
                  <a:pt x="625" y="210"/>
                  <a:pt x="623" y="209"/>
                  <a:pt x="622" y="207"/>
                </a:cubicBezTo>
                <a:cubicBezTo>
                  <a:pt x="617" y="194"/>
                  <a:pt x="611" y="181"/>
                  <a:pt x="604" y="169"/>
                </a:cubicBezTo>
                <a:cubicBezTo>
                  <a:pt x="603" y="167"/>
                  <a:pt x="603" y="164"/>
                  <a:pt x="606" y="162"/>
                </a:cubicBezTo>
                <a:cubicBezTo>
                  <a:pt x="608" y="161"/>
                  <a:pt x="612" y="161"/>
                  <a:pt x="613" y="164"/>
                </a:cubicBezTo>
                <a:cubicBezTo>
                  <a:pt x="620" y="176"/>
                  <a:pt x="627" y="189"/>
                  <a:pt x="632" y="202"/>
                </a:cubicBezTo>
                <a:cubicBezTo>
                  <a:pt x="633" y="205"/>
                  <a:pt x="632" y="208"/>
                  <a:pt x="629" y="209"/>
                </a:cubicBezTo>
                <a:cubicBezTo>
                  <a:pt x="629" y="210"/>
                  <a:pt x="628" y="210"/>
                  <a:pt x="627" y="210"/>
                </a:cubicBezTo>
                <a:close/>
                <a:moveTo>
                  <a:pt x="49" y="173"/>
                </a:moveTo>
                <a:cubicBezTo>
                  <a:pt x="48" y="173"/>
                  <a:pt x="47" y="173"/>
                  <a:pt x="46" y="172"/>
                </a:cubicBezTo>
                <a:cubicBezTo>
                  <a:pt x="43" y="171"/>
                  <a:pt x="43" y="167"/>
                  <a:pt x="44" y="165"/>
                </a:cubicBezTo>
                <a:cubicBezTo>
                  <a:pt x="51" y="153"/>
                  <a:pt x="59" y="141"/>
                  <a:pt x="68" y="129"/>
                </a:cubicBezTo>
                <a:cubicBezTo>
                  <a:pt x="70" y="127"/>
                  <a:pt x="73" y="126"/>
                  <a:pt x="75" y="128"/>
                </a:cubicBezTo>
                <a:cubicBezTo>
                  <a:pt x="78" y="130"/>
                  <a:pt x="78" y="133"/>
                  <a:pt x="76" y="136"/>
                </a:cubicBezTo>
                <a:cubicBezTo>
                  <a:pt x="68" y="147"/>
                  <a:pt x="60" y="158"/>
                  <a:pt x="53" y="170"/>
                </a:cubicBezTo>
                <a:cubicBezTo>
                  <a:pt x="52" y="172"/>
                  <a:pt x="50" y="173"/>
                  <a:pt x="49" y="173"/>
                </a:cubicBezTo>
                <a:close/>
                <a:moveTo>
                  <a:pt x="585" y="137"/>
                </a:moveTo>
                <a:cubicBezTo>
                  <a:pt x="583" y="137"/>
                  <a:pt x="582" y="136"/>
                  <a:pt x="581" y="135"/>
                </a:cubicBezTo>
                <a:cubicBezTo>
                  <a:pt x="572" y="124"/>
                  <a:pt x="563" y="113"/>
                  <a:pt x="553" y="104"/>
                </a:cubicBezTo>
                <a:cubicBezTo>
                  <a:pt x="551" y="102"/>
                  <a:pt x="551" y="98"/>
                  <a:pt x="553" y="96"/>
                </a:cubicBezTo>
                <a:cubicBezTo>
                  <a:pt x="555" y="94"/>
                  <a:pt x="559" y="94"/>
                  <a:pt x="561" y="96"/>
                </a:cubicBezTo>
                <a:cubicBezTo>
                  <a:pt x="571" y="106"/>
                  <a:pt x="580" y="117"/>
                  <a:pt x="589" y="128"/>
                </a:cubicBezTo>
                <a:cubicBezTo>
                  <a:pt x="591" y="131"/>
                  <a:pt x="591" y="134"/>
                  <a:pt x="588" y="136"/>
                </a:cubicBezTo>
                <a:cubicBezTo>
                  <a:pt x="587" y="137"/>
                  <a:pt x="586" y="137"/>
                  <a:pt x="585" y="137"/>
                </a:cubicBezTo>
                <a:close/>
                <a:moveTo>
                  <a:pt x="100" y="106"/>
                </a:moveTo>
                <a:cubicBezTo>
                  <a:pt x="99" y="106"/>
                  <a:pt x="97" y="105"/>
                  <a:pt x="96" y="104"/>
                </a:cubicBezTo>
                <a:cubicBezTo>
                  <a:pt x="94" y="102"/>
                  <a:pt x="94" y="99"/>
                  <a:pt x="96" y="97"/>
                </a:cubicBezTo>
                <a:cubicBezTo>
                  <a:pt x="106" y="87"/>
                  <a:pt x="117" y="77"/>
                  <a:pt x="128" y="68"/>
                </a:cubicBezTo>
                <a:cubicBezTo>
                  <a:pt x="131" y="67"/>
                  <a:pt x="134" y="67"/>
                  <a:pt x="136" y="69"/>
                </a:cubicBezTo>
                <a:cubicBezTo>
                  <a:pt x="138" y="72"/>
                  <a:pt x="137" y="75"/>
                  <a:pt x="135" y="77"/>
                </a:cubicBezTo>
                <a:cubicBezTo>
                  <a:pt x="124" y="85"/>
                  <a:pt x="114" y="95"/>
                  <a:pt x="104" y="104"/>
                </a:cubicBezTo>
                <a:cubicBezTo>
                  <a:pt x="103" y="105"/>
                  <a:pt x="101" y="106"/>
                  <a:pt x="100" y="106"/>
                </a:cubicBezTo>
                <a:close/>
                <a:moveTo>
                  <a:pt x="525" y="77"/>
                </a:moveTo>
                <a:cubicBezTo>
                  <a:pt x="524" y="77"/>
                  <a:pt x="523" y="77"/>
                  <a:pt x="522" y="76"/>
                </a:cubicBezTo>
                <a:cubicBezTo>
                  <a:pt x="511" y="68"/>
                  <a:pt x="499" y="60"/>
                  <a:pt x="487" y="53"/>
                </a:cubicBezTo>
                <a:cubicBezTo>
                  <a:pt x="485" y="52"/>
                  <a:pt x="484" y="48"/>
                  <a:pt x="485" y="46"/>
                </a:cubicBezTo>
                <a:cubicBezTo>
                  <a:pt x="487" y="43"/>
                  <a:pt x="490" y="43"/>
                  <a:pt x="493" y="44"/>
                </a:cubicBezTo>
                <a:cubicBezTo>
                  <a:pt x="505" y="51"/>
                  <a:pt x="517" y="59"/>
                  <a:pt x="528" y="68"/>
                </a:cubicBezTo>
                <a:cubicBezTo>
                  <a:pt x="531" y="70"/>
                  <a:pt x="531" y="73"/>
                  <a:pt x="529" y="75"/>
                </a:cubicBezTo>
                <a:cubicBezTo>
                  <a:pt x="528" y="77"/>
                  <a:pt x="527" y="77"/>
                  <a:pt x="525" y="77"/>
                </a:cubicBezTo>
                <a:close/>
                <a:moveTo>
                  <a:pt x="167" y="54"/>
                </a:moveTo>
                <a:cubicBezTo>
                  <a:pt x="165" y="54"/>
                  <a:pt x="163" y="53"/>
                  <a:pt x="162" y="52"/>
                </a:cubicBezTo>
                <a:cubicBezTo>
                  <a:pt x="161" y="49"/>
                  <a:pt x="162" y="46"/>
                  <a:pt x="164" y="45"/>
                </a:cubicBezTo>
                <a:cubicBezTo>
                  <a:pt x="177" y="37"/>
                  <a:pt x="189" y="31"/>
                  <a:pt x="203" y="25"/>
                </a:cubicBezTo>
                <a:cubicBezTo>
                  <a:pt x="205" y="24"/>
                  <a:pt x="208" y="26"/>
                  <a:pt x="210" y="28"/>
                </a:cubicBezTo>
                <a:cubicBezTo>
                  <a:pt x="211" y="31"/>
                  <a:pt x="209" y="34"/>
                  <a:pt x="207" y="35"/>
                </a:cubicBezTo>
                <a:cubicBezTo>
                  <a:pt x="194" y="41"/>
                  <a:pt x="181" y="47"/>
                  <a:pt x="169" y="54"/>
                </a:cubicBezTo>
                <a:cubicBezTo>
                  <a:pt x="169" y="54"/>
                  <a:pt x="168" y="54"/>
                  <a:pt x="167" y="54"/>
                </a:cubicBezTo>
                <a:close/>
                <a:moveTo>
                  <a:pt x="452" y="35"/>
                </a:moveTo>
                <a:cubicBezTo>
                  <a:pt x="451" y="35"/>
                  <a:pt x="451" y="35"/>
                  <a:pt x="450" y="35"/>
                </a:cubicBezTo>
                <a:cubicBezTo>
                  <a:pt x="437" y="30"/>
                  <a:pt x="424" y="25"/>
                  <a:pt x="411" y="22"/>
                </a:cubicBezTo>
                <a:cubicBezTo>
                  <a:pt x="408" y="21"/>
                  <a:pt x="406" y="18"/>
                  <a:pt x="407" y="15"/>
                </a:cubicBezTo>
                <a:cubicBezTo>
                  <a:pt x="408" y="12"/>
                  <a:pt x="411" y="11"/>
                  <a:pt x="413" y="11"/>
                </a:cubicBezTo>
                <a:cubicBezTo>
                  <a:pt x="427" y="15"/>
                  <a:pt x="441" y="20"/>
                  <a:pt x="454" y="25"/>
                </a:cubicBezTo>
                <a:cubicBezTo>
                  <a:pt x="457" y="26"/>
                  <a:pt x="458" y="29"/>
                  <a:pt x="457" y="32"/>
                </a:cubicBezTo>
                <a:cubicBezTo>
                  <a:pt x="456" y="34"/>
                  <a:pt x="454" y="35"/>
                  <a:pt x="452" y="35"/>
                </a:cubicBezTo>
                <a:close/>
                <a:moveTo>
                  <a:pt x="245" y="22"/>
                </a:moveTo>
                <a:cubicBezTo>
                  <a:pt x="242" y="22"/>
                  <a:pt x="240" y="20"/>
                  <a:pt x="240" y="18"/>
                </a:cubicBezTo>
                <a:cubicBezTo>
                  <a:pt x="239" y="15"/>
                  <a:pt x="240" y="12"/>
                  <a:pt x="243" y="12"/>
                </a:cubicBezTo>
                <a:cubicBezTo>
                  <a:pt x="257" y="8"/>
                  <a:pt x="271" y="5"/>
                  <a:pt x="285" y="3"/>
                </a:cubicBezTo>
                <a:cubicBezTo>
                  <a:pt x="288" y="3"/>
                  <a:pt x="291" y="5"/>
                  <a:pt x="291" y="8"/>
                </a:cubicBezTo>
                <a:cubicBezTo>
                  <a:pt x="292" y="11"/>
                  <a:pt x="290" y="13"/>
                  <a:pt x="287" y="14"/>
                </a:cubicBezTo>
                <a:cubicBezTo>
                  <a:pt x="273" y="15"/>
                  <a:pt x="259" y="18"/>
                  <a:pt x="246" y="22"/>
                </a:cubicBezTo>
                <a:cubicBezTo>
                  <a:pt x="246" y="22"/>
                  <a:pt x="245" y="22"/>
                  <a:pt x="245" y="22"/>
                </a:cubicBezTo>
                <a:close/>
                <a:moveTo>
                  <a:pt x="371" y="14"/>
                </a:moveTo>
                <a:cubicBezTo>
                  <a:pt x="370" y="14"/>
                  <a:pt x="370" y="14"/>
                  <a:pt x="370" y="14"/>
                </a:cubicBezTo>
                <a:cubicBezTo>
                  <a:pt x="356" y="12"/>
                  <a:pt x="343" y="11"/>
                  <a:pt x="329" y="11"/>
                </a:cubicBezTo>
                <a:cubicBezTo>
                  <a:pt x="328" y="11"/>
                  <a:pt x="328" y="11"/>
                  <a:pt x="328" y="11"/>
                </a:cubicBezTo>
                <a:cubicBezTo>
                  <a:pt x="325" y="11"/>
                  <a:pt x="323" y="9"/>
                  <a:pt x="323" y="6"/>
                </a:cubicBezTo>
                <a:cubicBezTo>
                  <a:pt x="323" y="3"/>
                  <a:pt x="325" y="0"/>
                  <a:pt x="328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343" y="0"/>
                  <a:pt x="357" y="1"/>
                  <a:pt x="371" y="3"/>
                </a:cubicBezTo>
                <a:cubicBezTo>
                  <a:pt x="374" y="3"/>
                  <a:pt x="376" y="6"/>
                  <a:pt x="376" y="9"/>
                </a:cubicBezTo>
                <a:cubicBezTo>
                  <a:pt x="375" y="12"/>
                  <a:pt x="373" y="14"/>
                  <a:pt x="371" y="14"/>
                </a:cubicBezTo>
                <a:close/>
              </a:path>
            </a:pathLst>
          </a:custGeom>
          <a:solidFill>
            <a:srgbClr val="FBA200"/>
          </a:solidFill>
          <a:ln>
            <a:solidFill>
              <a:srgbClr val="FBA200"/>
            </a:solidFill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6C162E-37D3-40F7-8A49-89B2A50ED383}"/>
              </a:ext>
            </a:extLst>
          </p:cNvPr>
          <p:cNvSpPr txBox="1"/>
          <p:nvPr/>
        </p:nvSpPr>
        <p:spPr>
          <a:xfrm>
            <a:off x="1138845" y="4241695"/>
            <a:ext cx="38161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DA3FC45C-FF0E-4757-A7D0-202F87EBB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396" y="5126346"/>
            <a:ext cx="569111" cy="521119"/>
          </a:xfrm>
          <a:prstGeom prst="ellipse">
            <a:avLst/>
          </a:prstGeom>
          <a:solidFill>
            <a:srgbClr val="546783"/>
          </a:solidFill>
          <a:ln>
            <a:solidFill>
              <a:srgbClr val="546783"/>
            </a:solidFill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F3CDCEAE-4E4B-4C63-A84D-2C17C0A84676}"/>
              </a:ext>
            </a:extLst>
          </p:cNvPr>
          <p:cNvSpPr>
            <a:spLocks noEditPoints="1"/>
          </p:cNvSpPr>
          <p:nvPr/>
        </p:nvSpPr>
        <p:spPr bwMode="auto">
          <a:xfrm>
            <a:off x="1013292" y="5092752"/>
            <a:ext cx="628380" cy="579495"/>
          </a:xfrm>
          <a:custGeom>
            <a:avLst/>
            <a:gdLst>
              <a:gd name="T0" fmla="*/ 71 w 1504"/>
              <a:gd name="T1" fmla="*/ 71 w 1504"/>
              <a:gd name="T2" fmla="*/ 71 w 1504"/>
              <a:gd name="T3" fmla="*/ 71 w 1504"/>
              <a:gd name="T4" fmla="*/ 71 w 1504"/>
              <a:gd name="T5" fmla="*/ 71 w 1504"/>
              <a:gd name="T6" fmla="*/ 71 w 1504"/>
              <a:gd name="T7" fmla="*/ 71 w 1504"/>
              <a:gd name="T8" fmla="*/ 71 w 1504"/>
              <a:gd name="T9" fmla="*/ 71 w 1504"/>
              <a:gd name="T10" fmla="*/ 71 w 1504"/>
              <a:gd name="T11" fmla="*/ 71 w 1504"/>
              <a:gd name="T12" fmla="*/ 71 w 1504"/>
              <a:gd name="T13" fmla="*/ 71 w 1504"/>
              <a:gd name="T14" fmla="*/ 71 w 1504"/>
              <a:gd name="T15" fmla="*/ 71 w 1504"/>
              <a:gd name="T16" fmla="*/ 71 w 1504"/>
              <a:gd name="T17" fmla="*/ 71 w 1504"/>
              <a:gd name="T18" fmla="*/ 71 w 1504"/>
              <a:gd name="T19" fmla="*/ 71 w 1504"/>
              <a:gd name="T20" fmla="*/ 71 w 1504"/>
              <a:gd name="T21" fmla="*/ 71 w 1504"/>
              <a:gd name="T22" fmla="*/ 71 w 1504"/>
              <a:gd name="T23" fmla="*/ 71 w 1504"/>
              <a:gd name="T24" fmla="*/ 71 w 1504"/>
              <a:gd name="T25" fmla="*/ 71 w 1504"/>
              <a:gd name="T26" fmla="*/ 71 w 1504"/>
              <a:gd name="T27" fmla="*/ 71 w 1504"/>
              <a:gd name="T28" fmla="*/ 71 w 1504"/>
              <a:gd name="T29" fmla="*/ 71 w 1504"/>
              <a:gd name="T30" fmla="*/ 71 w 1504"/>
              <a:gd name="T31" fmla="*/ 71 w 1504"/>
              <a:gd name="T32" fmla="*/ 71 w 1504"/>
              <a:gd name="T33" fmla="*/ 71 w 1504"/>
              <a:gd name="T34" fmla="*/ 71 w 1504"/>
              <a:gd name="T35" fmla="*/ 71 w 1504"/>
              <a:gd name="T36" fmla="*/ 71 w 1504"/>
              <a:gd name="T37" fmla="*/ 71 w 1504"/>
              <a:gd name="T38" fmla="*/ 71 w 1504"/>
              <a:gd name="T39" fmla="*/ 71 w 1504"/>
              <a:gd name="T40" fmla="*/ 71 w 1504"/>
              <a:gd name="T41" fmla="*/ 71 w 1504"/>
              <a:gd name="T42" fmla="*/ 71 w 1504"/>
              <a:gd name="T43" fmla="*/ 71 w 1504"/>
              <a:gd name="T44" fmla="*/ 71 w 1504"/>
              <a:gd name="T45" fmla="*/ 71 w 1504"/>
              <a:gd name="T46" fmla="*/ 71 w 1504"/>
              <a:gd name="T47" fmla="*/ 71 w 1504"/>
              <a:gd name="T48" fmla="*/ 71 w 1504"/>
              <a:gd name="T49" fmla="*/ 71 w 1504"/>
              <a:gd name="T50" fmla="*/ 71 w 1504"/>
              <a:gd name="T51" fmla="*/ 71 w 1504"/>
              <a:gd name="T52" fmla="*/ 71 w 1504"/>
              <a:gd name="T53" fmla="*/ 71 w 1504"/>
              <a:gd name="T54" fmla="*/ 71 w 1504"/>
              <a:gd name="T55" fmla="*/ 71 w 1504"/>
              <a:gd name="T56" fmla="*/ 71 w 1504"/>
              <a:gd name="T57" fmla="*/ 71 w 1504"/>
              <a:gd name="T58" fmla="*/ 71 w 1504"/>
              <a:gd name="T59" fmla="*/ 71 w 1504"/>
              <a:gd name="T60" fmla="*/ 71 w 1504"/>
              <a:gd name="T61" fmla="*/ 71 w 1504"/>
              <a:gd name="T62" fmla="*/ 71 w 1504"/>
              <a:gd name="T63" fmla="*/ 71 w 1504"/>
              <a:gd name="T64" fmla="*/ 71 w 1504"/>
              <a:gd name="T65" fmla="*/ 71 w 1504"/>
              <a:gd name="T66" fmla="*/ 71 w 1504"/>
              <a:gd name="T67" fmla="*/ 71 w 1504"/>
              <a:gd name="T68" fmla="*/ 71 w 1504"/>
              <a:gd name="T69" fmla="*/ 71 w 1504"/>
              <a:gd name="T70" fmla="*/ 71 w 1504"/>
              <a:gd name="T71" fmla="*/ 71 w 1504"/>
              <a:gd name="T72" fmla="*/ 71 w 1504"/>
              <a:gd name="T73" fmla="*/ 71 w 1504"/>
              <a:gd name="T74" fmla="*/ 71 w 1504"/>
              <a:gd name="T75" fmla="*/ 71 w 1504"/>
              <a:gd name="T76" fmla="*/ 71 w 1504"/>
              <a:gd name="T77" fmla="*/ 71 w 1504"/>
              <a:gd name="T78" fmla="*/ 71 w 1504"/>
              <a:gd name="T79" fmla="*/ 71 w 1504"/>
              <a:gd name="T80" fmla="*/ 71 w 1504"/>
              <a:gd name="T81" fmla="*/ 71 w 1504"/>
              <a:gd name="T82" fmla="*/ 71 w 1504"/>
              <a:gd name="T83" fmla="*/ 71 w 1504"/>
              <a:gd name="T84" fmla="*/ 71 w 1504"/>
              <a:gd name="T85" fmla="*/ 71 w 1504"/>
              <a:gd name="T86" fmla="*/ 71 w 1504"/>
              <a:gd name="T87" fmla="*/ 71 w 1504"/>
              <a:gd name="T88" fmla="*/ 71 w 1504"/>
              <a:gd name="T89" fmla="*/ 71 w 1504"/>
              <a:gd name="T90" fmla="*/ 71 w 1504"/>
              <a:gd name="T91" fmla="*/ 71 w 1504"/>
              <a:gd name="T92" fmla="*/ 71 w 1504"/>
              <a:gd name="T93" fmla="*/ 71 w 1504"/>
              <a:gd name="T94" fmla="*/ 71 w 1504"/>
              <a:gd name="T95" fmla="*/ 71 w 1504"/>
              <a:gd name="T96" fmla="*/ 71 w 1504"/>
              <a:gd name="T97" fmla="*/ 71 w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7" h="657">
                <a:moveTo>
                  <a:pt x="329" y="657"/>
                </a:moveTo>
                <a:cubicBezTo>
                  <a:pt x="329" y="657"/>
                  <a:pt x="329" y="657"/>
                  <a:pt x="329" y="657"/>
                </a:cubicBezTo>
                <a:cubicBezTo>
                  <a:pt x="315" y="657"/>
                  <a:pt x="300" y="657"/>
                  <a:pt x="286" y="655"/>
                </a:cubicBezTo>
                <a:cubicBezTo>
                  <a:pt x="283" y="654"/>
                  <a:pt x="281" y="652"/>
                  <a:pt x="282" y="649"/>
                </a:cubicBezTo>
                <a:cubicBezTo>
                  <a:pt x="282" y="646"/>
                  <a:pt x="285" y="644"/>
                  <a:pt x="288" y="644"/>
                </a:cubicBezTo>
                <a:cubicBezTo>
                  <a:pt x="301" y="646"/>
                  <a:pt x="315" y="647"/>
                  <a:pt x="329" y="647"/>
                </a:cubicBezTo>
                <a:cubicBezTo>
                  <a:pt x="332" y="647"/>
                  <a:pt x="334" y="649"/>
                  <a:pt x="334" y="652"/>
                </a:cubicBezTo>
                <a:cubicBezTo>
                  <a:pt x="334" y="655"/>
                  <a:pt x="332" y="657"/>
                  <a:pt x="329" y="657"/>
                </a:cubicBezTo>
                <a:close/>
                <a:moveTo>
                  <a:pt x="371" y="655"/>
                </a:moveTo>
                <a:cubicBezTo>
                  <a:pt x="369" y="655"/>
                  <a:pt x="366" y="653"/>
                  <a:pt x="366" y="650"/>
                </a:cubicBezTo>
                <a:cubicBezTo>
                  <a:pt x="366" y="647"/>
                  <a:pt x="368" y="645"/>
                  <a:pt x="371" y="644"/>
                </a:cubicBezTo>
                <a:cubicBezTo>
                  <a:pt x="384" y="642"/>
                  <a:pt x="398" y="640"/>
                  <a:pt x="411" y="636"/>
                </a:cubicBezTo>
                <a:cubicBezTo>
                  <a:pt x="414" y="635"/>
                  <a:pt x="417" y="637"/>
                  <a:pt x="418" y="640"/>
                </a:cubicBezTo>
                <a:cubicBezTo>
                  <a:pt x="419" y="643"/>
                  <a:pt x="417" y="646"/>
                  <a:pt x="414" y="646"/>
                </a:cubicBezTo>
                <a:cubicBezTo>
                  <a:pt x="400" y="650"/>
                  <a:pt x="386" y="653"/>
                  <a:pt x="372" y="655"/>
                </a:cubicBezTo>
                <a:cubicBezTo>
                  <a:pt x="372" y="655"/>
                  <a:pt x="371" y="655"/>
                  <a:pt x="371" y="655"/>
                </a:cubicBezTo>
                <a:close/>
                <a:moveTo>
                  <a:pt x="245" y="647"/>
                </a:moveTo>
                <a:cubicBezTo>
                  <a:pt x="245" y="647"/>
                  <a:pt x="244" y="647"/>
                  <a:pt x="244" y="646"/>
                </a:cubicBezTo>
                <a:cubicBezTo>
                  <a:pt x="230" y="643"/>
                  <a:pt x="217" y="638"/>
                  <a:pt x="203" y="633"/>
                </a:cubicBezTo>
                <a:cubicBezTo>
                  <a:pt x="201" y="631"/>
                  <a:pt x="199" y="628"/>
                  <a:pt x="200" y="626"/>
                </a:cubicBezTo>
                <a:cubicBezTo>
                  <a:pt x="202" y="623"/>
                  <a:pt x="205" y="622"/>
                  <a:pt x="207" y="623"/>
                </a:cubicBezTo>
                <a:cubicBezTo>
                  <a:pt x="220" y="628"/>
                  <a:pt x="233" y="633"/>
                  <a:pt x="247" y="636"/>
                </a:cubicBezTo>
                <a:cubicBezTo>
                  <a:pt x="250" y="637"/>
                  <a:pt x="251" y="640"/>
                  <a:pt x="251" y="643"/>
                </a:cubicBezTo>
                <a:cubicBezTo>
                  <a:pt x="250" y="645"/>
                  <a:pt x="248" y="647"/>
                  <a:pt x="245" y="647"/>
                </a:cubicBezTo>
                <a:close/>
                <a:moveTo>
                  <a:pt x="453" y="633"/>
                </a:moveTo>
                <a:cubicBezTo>
                  <a:pt x="451" y="633"/>
                  <a:pt x="449" y="632"/>
                  <a:pt x="448" y="630"/>
                </a:cubicBezTo>
                <a:cubicBezTo>
                  <a:pt x="447" y="627"/>
                  <a:pt x="448" y="624"/>
                  <a:pt x="451" y="623"/>
                </a:cubicBezTo>
                <a:cubicBezTo>
                  <a:pt x="463" y="617"/>
                  <a:pt x="476" y="611"/>
                  <a:pt x="488" y="604"/>
                </a:cubicBezTo>
                <a:cubicBezTo>
                  <a:pt x="490" y="603"/>
                  <a:pt x="494" y="604"/>
                  <a:pt x="495" y="606"/>
                </a:cubicBezTo>
                <a:cubicBezTo>
                  <a:pt x="497" y="609"/>
                  <a:pt x="496" y="612"/>
                  <a:pt x="493" y="613"/>
                </a:cubicBezTo>
                <a:cubicBezTo>
                  <a:pt x="481" y="621"/>
                  <a:pt x="468" y="627"/>
                  <a:pt x="455" y="632"/>
                </a:cubicBezTo>
                <a:cubicBezTo>
                  <a:pt x="454" y="633"/>
                  <a:pt x="453" y="633"/>
                  <a:pt x="453" y="633"/>
                </a:cubicBezTo>
                <a:close/>
                <a:moveTo>
                  <a:pt x="167" y="614"/>
                </a:moveTo>
                <a:cubicBezTo>
                  <a:pt x="166" y="614"/>
                  <a:pt x="166" y="614"/>
                  <a:pt x="165" y="614"/>
                </a:cubicBezTo>
                <a:cubicBezTo>
                  <a:pt x="152" y="606"/>
                  <a:pt x="140" y="598"/>
                  <a:pt x="129" y="590"/>
                </a:cubicBezTo>
                <a:cubicBezTo>
                  <a:pt x="127" y="588"/>
                  <a:pt x="126" y="585"/>
                  <a:pt x="128" y="582"/>
                </a:cubicBezTo>
                <a:cubicBezTo>
                  <a:pt x="130" y="580"/>
                  <a:pt x="133" y="579"/>
                  <a:pt x="135" y="581"/>
                </a:cubicBezTo>
                <a:cubicBezTo>
                  <a:pt x="146" y="590"/>
                  <a:pt x="158" y="597"/>
                  <a:pt x="170" y="604"/>
                </a:cubicBezTo>
                <a:cubicBezTo>
                  <a:pt x="173" y="606"/>
                  <a:pt x="173" y="609"/>
                  <a:pt x="172" y="612"/>
                </a:cubicBezTo>
                <a:cubicBezTo>
                  <a:pt x="171" y="613"/>
                  <a:pt x="169" y="614"/>
                  <a:pt x="167" y="614"/>
                </a:cubicBezTo>
                <a:close/>
                <a:moveTo>
                  <a:pt x="526" y="591"/>
                </a:moveTo>
                <a:cubicBezTo>
                  <a:pt x="524" y="591"/>
                  <a:pt x="523" y="590"/>
                  <a:pt x="522" y="589"/>
                </a:cubicBezTo>
                <a:cubicBezTo>
                  <a:pt x="520" y="586"/>
                  <a:pt x="520" y="583"/>
                  <a:pt x="522" y="581"/>
                </a:cubicBezTo>
                <a:cubicBezTo>
                  <a:pt x="533" y="573"/>
                  <a:pt x="544" y="563"/>
                  <a:pt x="554" y="554"/>
                </a:cubicBezTo>
                <a:cubicBezTo>
                  <a:pt x="556" y="552"/>
                  <a:pt x="559" y="552"/>
                  <a:pt x="561" y="554"/>
                </a:cubicBezTo>
                <a:cubicBezTo>
                  <a:pt x="563" y="556"/>
                  <a:pt x="563" y="559"/>
                  <a:pt x="561" y="561"/>
                </a:cubicBezTo>
                <a:cubicBezTo>
                  <a:pt x="551" y="571"/>
                  <a:pt x="540" y="581"/>
                  <a:pt x="529" y="590"/>
                </a:cubicBezTo>
                <a:cubicBezTo>
                  <a:pt x="528" y="590"/>
                  <a:pt x="527" y="591"/>
                  <a:pt x="526" y="591"/>
                </a:cubicBezTo>
                <a:close/>
                <a:moveTo>
                  <a:pt x="100" y="563"/>
                </a:moveTo>
                <a:cubicBezTo>
                  <a:pt x="99" y="563"/>
                  <a:pt x="98" y="562"/>
                  <a:pt x="97" y="561"/>
                </a:cubicBezTo>
                <a:cubicBezTo>
                  <a:pt x="87" y="551"/>
                  <a:pt x="77" y="540"/>
                  <a:pt x="68" y="529"/>
                </a:cubicBezTo>
                <a:cubicBezTo>
                  <a:pt x="67" y="527"/>
                  <a:pt x="67" y="523"/>
                  <a:pt x="69" y="522"/>
                </a:cubicBezTo>
                <a:cubicBezTo>
                  <a:pt x="72" y="520"/>
                  <a:pt x="75" y="520"/>
                  <a:pt x="77" y="523"/>
                </a:cubicBezTo>
                <a:cubicBezTo>
                  <a:pt x="85" y="534"/>
                  <a:pt x="94" y="544"/>
                  <a:pt x="104" y="554"/>
                </a:cubicBezTo>
                <a:cubicBezTo>
                  <a:pt x="106" y="556"/>
                  <a:pt x="106" y="559"/>
                  <a:pt x="104" y="561"/>
                </a:cubicBezTo>
                <a:cubicBezTo>
                  <a:pt x="103" y="562"/>
                  <a:pt x="102" y="563"/>
                  <a:pt x="100" y="563"/>
                </a:cubicBezTo>
                <a:close/>
                <a:moveTo>
                  <a:pt x="585" y="531"/>
                </a:moveTo>
                <a:cubicBezTo>
                  <a:pt x="584" y="531"/>
                  <a:pt x="583" y="531"/>
                  <a:pt x="582" y="530"/>
                </a:cubicBezTo>
                <a:cubicBezTo>
                  <a:pt x="580" y="528"/>
                  <a:pt x="579" y="525"/>
                  <a:pt x="581" y="522"/>
                </a:cubicBezTo>
                <a:cubicBezTo>
                  <a:pt x="590" y="511"/>
                  <a:pt x="597" y="500"/>
                  <a:pt x="604" y="488"/>
                </a:cubicBezTo>
                <a:cubicBezTo>
                  <a:pt x="606" y="485"/>
                  <a:pt x="609" y="484"/>
                  <a:pt x="612" y="486"/>
                </a:cubicBezTo>
                <a:cubicBezTo>
                  <a:pt x="614" y="487"/>
                  <a:pt x="615" y="491"/>
                  <a:pt x="613" y="493"/>
                </a:cubicBezTo>
                <a:cubicBezTo>
                  <a:pt x="606" y="506"/>
                  <a:pt x="598" y="518"/>
                  <a:pt x="590" y="529"/>
                </a:cubicBezTo>
                <a:cubicBezTo>
                  <a:pt x="589" y="530"/>
                  <a:pt x="587" y="531"/>
                  <a:pt x="585" y="531"/>
                </a:cubicBezTo>
                <a:close/>
                <a:moveTo>
                  <a:pt x="49" y="496"/>
                </a:moveTo>
                <a:cubicBezTo>
                  <a:pt x="47" y="496"/>
                  <a:pt x="45" y="495"/>
                  <a:pt x="44" y="493"/>
                </a:cubicBezTo>
                <a:cubicBezTo>
                  <a:pt x="37" y="481"/>
                  <a:pt x="31" y="468"/>
                  <a:pt x="25" y="455"/>
                </a:cubicBezTo>
                <a:cubicBezTo>
                  <a:pt x="24" y="452"/>
                  <a:pt x="26" y="449"/>
                  <a:pt x="28" y="448"/>
                </a:cubicBezTo>
                <a:cubicBezTo>
                  <a:pt x="31" y="447"/>
                  <a:pt x="34" y="448"/>
                  <a:pt x="35" y="451"/>
                </a:cubicBezTo>
                <a:cubicBezTo>
                  <a:pt x="40" y="464"/>
                  <a:pt x="47" y="476"/>
                  <a:pt x="54" y="488"/>
                </a:cubicBezTo>
                <a:cubicBezTo>
                  <a:pt x="55" y="491"/>
                  <a:pt x="54" y="494"/>
                  <a:pt x="52" y="495"/>
                </a:cubicBezTo>
                <a:cubicBezTo>
                  <a:pt x="51" y="496"/>
                  <a:pt x="50" y="496"/>
                  <a:pt x="49" y="496"/>
                </a:cubicBezTo>
                <a:close/>
                <a:moveTo>
                  <a:pt x="628" y="458"/>
                </a:moveTo>
                <a:cubicBezTo>
                  <a:pt x="627" y="458"/>
                  <a:pt x="626" y="458"/>
                  <a:pt x="626" y="457"/>
                </a:cubicBezTo>
                <a:cubicBezTo>
                  <a:pt x="623" y="456"/>
                  <a:pt x="622" y="453"/>
                  <a:pt x="623" y="451"/>
                </a:cubicBezTo>
                <a:cubicBezTo>
                  <a:pt x="628" y="438"/>
                  <a:pt x="633" y="425"/>
                  <a:pt x="636" y="411"/>
                </a:cubicBezTo>
                <a:cubicBezTo>
                  <a:pt x="637" y="408"/>
                  <a:pt x="640" y="407"/>
                  <a:pt x="643" y="407"/>
                </a:cubicBezTo>
                <a:cubicBezTo>
                  <a:pt x="645" y="408"/>
                  <a:pt x="647" y="411"/>
                  <a:pt x="646" y="414"/>
                </a:cubicBezTo>
                <a:cubicBezTo>
                  <a:pt x="643" y="428"/>
                  <a:pt x="638" y="441"/>
                  <a:pt x="633" y="455"/>
                </a:cubicBezTo>
                <a:cubicBezTo>
                  <a:pt x="632" y="457"/>
                  <a:pt x="630" y="458"/>
                  <a:pt x="628" y="458"/>
                </a:cubicBezTo>
                <a:close/>
                <a:moveTo>
                  <a:pt x="17" y="418"/>
                </a:moveTo>
                <a:cubicBezTo>
                  <a:pt x="14" y="418"/>
                  <a:pt x="12" y="417"/>
                  <a:pt x="11" y="414"/>
                </a:cubicBezTo>
                <a:cubicBezTo>
                  <a:pt x="8" y="400"/>
                  <a:pt x="5" y="386"/>
                  <a:pt x="3" y="372"/>
                </a:cubicBezTo>
                <a:cubicBezTo>
                  <a:pt x="3" y="369"/>
                  <a:pt x="5" y="367"/>
                  <a:pt x="8" y="366"/>
                </a:cubicBezTo>
                <a:cubicBezTo>
                  <a:pt x="11" y="366"/>
                  <a:pt x="13" y="368"/>
                  <a:pt x="14" y="371"/>
                </a:cubicBezTo>
                <a:cubicBezTo>
                  <a:pt x="15" y="384"/>
                  <a:pt x="18" y="398"/>
                  <a:pt x="22" y="412"/>
                </a:cubicBezTo>
                <a:cubicBezTo>
                  <a:pt x="22" y="414"/>
                  <a:pt x="21" y="417"/>
                  <a:pt x="18" y="418"/>
                </a:cubicBezTo>
                <a:cubicBezTo>
                  <a:pt x="18" y="418"/>
                  <a:pt x="17" y="418"/>
                  <a:pt x="17" y="418"/>
                </a:cubicBezTo>
                <a:close/>
                <a:moveTo>
                  <a:pt x="649" y="376"/>
                </a:moveTo>
                <a:cubicBezTo>
                  <a:pt x="649" y="376"/>
                  <a:pt x="649" y="376"/>
                  <a:pt x="649" y="376"/>
                </a:cubicBezTo>
                <a:cubicBezTo>
                  <a:pt x="646" y="376"/>
                  <a:pt x="644" y="373"/>
                  <a:pt x="644" y="370"/>
                </a:cubicBezTo>
                <a:cubicBezTo>
                  <a:pt x="646" y="357"/>
                  <a:pt x="647" y="343"/>
                  <a:pt x="647" y="329"/>
                </a:cubicBezTo>
                <a:cubicBezTo>
                  <a:pt x="647" y="328"/>
                  <a:pt x="647" y="328"/>
                  <a:pt x="647" y="328"/>
                </a:cubicBezTo>
                <a:cubicBezTo>
                  <a:pt x="647" y="325"/>
                  <a:pt x="649" y="323"/>
                  <a:pt x="652" y="323"/>
                </a:cubicBezTo>
                <a:cubicBezTo>
                  <a:pt x="655" y="323"/>
                  <a:pt x="657" y="325"/>
                  <a:pt x="657" y="328"/>
                </a:cubicBezTo>
                <a:cubicBezTo>
                  <a:pt x="657" y="329"/>
                  <a:pt x="657" y="329"/>
                  <a:pt x="657" y="329"/>
                </a:cubicBezTo>
                <a:cubicBezTo>
                  <a:pt x="657" y="343"/>
                  <a:pt x="656" y="358"/>
                  <a:pt x="655" y="372"/>
                </a:cubicBezTo>
                <a:cubicBezTo>
                  <a:pt x="654" y="374"/>
                  <a:pt x="652" y="376"/>
                  <a:pt x="649" y="376"/>
                </a:cubicBezTo>
                <a:close/>
                <a:moveTo>
                  <a:pt x="6" y="335"/>
                </a:moveTo>
                <a:cubicBezTo>
                  <a:pt x="3" y="335"/>
                  <a:pt x="0" y="332"/>
                  <a:pt x="0" y="329"/>
                </a:cubicBezTo>
                <a:cubicBezTo>
                  <a:pt x="0" y="329"/>
                  <a:pt x="0" y="329"/>
                  <a:pt x="0" y="329"/>
                </a:cubicBezTo>
                <a:cubicBezTo>
                  <a:pt x="0" y="315"/>
                  <a:pt x="1" y="300"/>
                  <a:pt x="3" y="286"/>
                </a:cubicBezTo>
                <a:cubicBezTo>
                  <a:pt x="3" y="283"/>
                  <a:pt x="6" y="281"/>
                  <a:pt x="9" y="282"/>
                </a:cubicBezTo>
                <a:cubicBezTo>
                  <a:pt x="12" y="282"/>
                  <a:pt x="14" y="285"/>
                  <a:pt x="14" y="288"/>
                </a:cubicBezTo>
                <a:cubicBezTo>
                  <a:pt x="12" y="301"/>
                  <a:pt x="11" y="315"/>
                  <a:pt x="11" y="329"/>
                </a:cubicBezTo>
                <a:cubicBezTo>
                  <a:pt x="11" y="329"/>
                  <a:pt x="11" y="329"/>
                  <a:pt x="11" y="329"/>
                </a:cubicBezTo>
                <a:cubicBezTo>
                  <a:pt x="11" y="332"/>
                  <a:pt x="9" y="335"/>
                  <a:pt x="6" y="335"/>
                </a:cubicBezTo>
                <a:close/>
                <a:moveTo>
                  <a:pt x="649" y="291"/>
                </a:moveTo>
                <a:cubicBezTo>
                  <a:pt x="647" y="291"/>
                  <a:pt x="644" y="289"/>
                  <a:pt x="644" y="287"/>
                </a:cubicBezTo>
                <a:cubicBezTo>
                  <a:pt x="642" y="273"/>
                  <a:pt x="639" y="259"/>
                  <a:pt x="636" y="246"/>
                </a:cubicBezTo>
                <a:cubicBezTo>
                  <a:pt x="635" y="243"/>
                  <a:pt x="637" y="240"/>
                  <a:pt x="640" y="239"/>
                </a:cubicBezTo>
                <a:cubicBezTo>
                  <a:pt x="642" y="239"/>
                  <a:pt x="645" y="240"/>
                  <a:pt x="646" y="243"/>
                </a:cubicBezTo>
                <a:cubicBezTo>
                  <a:pt x="650" y="257"/>
                  <a:pt x="653" y="271"/>
                  <a:pt x="655" y="285"/>
                </a:cubicBezTo>
                <a:cubicBezTo>
                  <a:pt x="655" y="288"/>
                  <a:pt x="653" y="291"/>
                  <a:pt x="650" y="291"/>
                </a:cubicBezTo>
                <a:cubicBezTo>
                  <a:pt x="650" y="291"/>
                  <a:pt x="650" y="291"/>
                  <a:pt x="649" y="291"/>
                </a:cubicBezTo>
                <a:close/>
                <a:moveTo>
                  <a:pt x="16" y="251"/>
                </a:moveTo>
                <a:cubicBezTo>
                  <a:pt x="16" y="251"/>
                  <a:pt x="16" y="251"/>
                  <a:pt x="15" y="251"/>
                </a:cubicBezTo>
                <a:cubicBezTo>
                  <a:pt x="12" y="250"/>
                  <a:pt x="11" y="247"/>
                  <a:pt x="11" y="244"/>
                </a:cubicBezTo>
                <a:cubicBezTo>
                  <a:pt x="15" y="230"/>
                  <a:pt x="20" y="217"/>
                  <a:pt x="25" y="203"/>
                </a:cubicBezTo>
                <a:cubicBezTo>
                  <a:pt x="26" y="201"/>
                  <a:pt x="29" y="199"/>
                  <a:pt x="32" y="201"/>
                </a:cubicBezTo>
                <a:cubicBezTo>
                  <a:pt x="35" y="202"/>
                  <a:pt x="36" y="205"/>
                  <a:pt x="35" y="208"/>
                </a:cubicBezTo>
                <a:cubicBezTo>
                  <a:pt x="30" y="220"/>
                  <a:pt x="25" y="234"/>
                  <a:pt x="22" y="247"/>
                </a:cubicBezTo>
                <a:cubicBezTo>
                  <a:pt x="21" y="249"/>
                  <a:pt x="19" y="251"/>
                  <a:pt x="16" y="251"/>
                </a:cubicBezTo>
                <a:close/>
                <a:moveTo>
                  <a:pt x="627" y="210"/>
                </a:moveTo>
                <a:cubicBezTo>
                  <a:pt x="625" y="210"/>
                  <a:pt x="623" y="209"/>
                  <a:pt x="622" y="207"/>
                </a:cubicBezTo>
                <a:cubicBezTo>
                  <a:pt x="617" y="194"/>
                  <a:pt x="611" y="181"/>
                  <a:pt x="604" y="169"/>
                </a:cubicBezTo>
                <a:cubicBezTo>
                  <a:pt x="603" y="167"/>
                  <a:pt x="603" y="164"/>
                  <a:pt x="606" y="162"/>
                </a:cubicBezTo>
                <a:cubicBezTo>
                  <a:pt x="608" y="161"/>
                  <a:pt x="612" y="161"/>
                  <a:pt x="613" y="164"/>
                </a:cubicBezTo>
                <a:cubicBezTo>
                  <a:pt x="620" y="176"/>
                  <a:pt x="627" y="189"/>
                  <a:pt x="632" y="202"/>
                </a:cubicBezTo>
                <a:cubicBezTo>
                  <a:pt x="633" y="205"/>
                  <a:pt x="632" y="208"/>
                  <a:pt x="629" y="209"/>
                </a:cubicBezTo>
                <a:cubicBezTo>
                  <a:pt x="629" y="210"/>
                  <a:pt x="628" y="210"/>
                  <a:pt x="627" y="210"/>
                </a:cubicBezTo>
                <a:close/>
                <a:moveTo>
                  <a:pt x="49" y="173"/>
                </a:moveTo>
                <a:cubicBezTo>
                  <a:pt x="48" y="173"/>
                  <a:pt x="47" y="173"/>
                  <a:pt x="46" y="172"/>
                </a:cubicBezTo>
                <a:cubicBezTo>
                  <a:pt x="43" y="171"/>
                  <a:pt x="43" y="167"/>
                  <a:pt x="44" y="165"/>
                </a:cubicBezTo>
                <a:cubicBezTo>
                  <a:pt x="51" y="153"/>
                  <a:pt x="59" y="141"/>
                  <a:pt x="68" y="129"/>
                </a:cubicBezTo>
                <a:cubicBezTo>
                  <a:pt x="70" y="127"/>
                  <a:pt x="73" y="126"/>
                  <a:pt x="75" y="128"/>
                </a:cubicBezTo>
                <a:cubicBezTo>
                  <a:pt x="78" y="130"/>
                  <a:pt x="78" y="133"/>
                  <a:pt x="76" y="136"/>
                </a:cubicBezTo>
                <a:cubicBezTo>
                  <a:pt x="68" y="147"/>
                  <a:pt x="60" y="158"/>
                  <a:pt x="53" y="170"/>
                </a:cubicBezTo>
                <a:cubicBezTo>
                  <a:pt x="52" y="172"/>
                  <a:pt x="50" y="173"/>
                  <a:pt x="49" y="173"/>
                </a:cubicBezTo>
                <a:close/>
                <a:moveTo>
                  <a:pt x="585" y="137"/>
                </a:moveTo>
                <a:cubicBezTo>
                  <a:pt x="583" y="137"/>
                  <a:pt x="582" y="136"/>
                  <a:pt x="581" y="135"/>
                </a:cubicBezTo>
                <a:cubicBezTo>
                  <a:pt x="572" y="124"/>
                  <a:pt x="563" y="113"/>
                  <a:pt x="553" y="104"/>
                </a:cubicBezTo>
                <a:cubicBezTo>
                  <a:pt x="551" y="102"/>
                  <a:pt x="551" y="98"/>
                  <a:pt x="553" y="96"/>
                </a:cubicBezTo>
                <a:cubicBezTo>
                  <a:pt x="555" y="94"/>
                  <a:pt x="559" y="94"/>
                  <a:pt x="561" y="96"/>
                </a:cubicBezTo>
                <a:cubicBezTo>
                  <a:pt x="571" y="106"/>
                  <a:pt x="580" y="117"/>
                  <a:pt x="589" y="128"/>
                </a:cubicBezTo>
                <a:cubicBezTo>
                  <a:pt x="591" y="131"/>
                  <a:pt x="591" y="134"/>
                  <a:pt x="588" y="136"/>
                </a:cubicBezTo>
                <a:cubicBezTo>
                  <a:pt x="587" y="137"/>
                  <a:pt x="586" y="137"/>
                  <a:pt x="585" y="137"/>
                </a:cubicBezTo>
                <a:close/>
                <a:moveTo>
                  <a:pt x="100" y="106"/>
                </a:moveTo>
                <a:cubicBezTo>
                  <a:pt x="99" y="106"/>
                  <a:pt x="97" y="105"/>
                  <a:pt x="96" y="104"/>
                </a:cubicBezTo>
                <a:cubicBezTo>
                  <a:pt x="94" y="102"/>
                  <a:pt x="94" y="99"/>
                  <a:pt x="96" y="97"/>
                </a:cubicBezTo>
                <a:cubicBezTo>
                  <a:pt x="106" y="87"/>
                  <a:pt x="117" y="77"/>
                  <a:pt x="128" y="68"/>
                </a:cubicBezTo>
                <a:cubicBezTo>
                  <a:pt x="131" y="67"/>
                  <a:pt x="134" y="67"/>
                  <a:pt x="136" y="69"/>
                </a:cubicBezTo>
                <a:cubicBezTo>
                  <a:pt x="138" y="72"/>
                  <a:pt x="137" y="75"/>
                  <a:pt x="135" y="77"/>
                </a:cubicBezTo>
                <a:cubicBezTo>
                  <a:pt x="124" y="85"/>
                  <a:pt x="114" y="95"/>
                  <a:pt x="104" y="104"/>
                </a:cubicBezTo>
                <a:cubicBezTo>
                  <a:pt x="103" y="105"/>
                  <a:pt x="101" y="106"/>
                  <a:pt x="100" y="106"/>
                </a:cubicBezTo>
                <a:close/>
                <a:moveTo>
                  <a:pt x="525" y="77"/>
                </a:moveTo>
                <a:cubicBezTo>
                  <a:pt x="524" y="77"/>
                  <a:pt x="523" y="77"/>
                  <a:pt x="522" y="76"/>
                </a:cubicBezTo>
                <a:cubicBezTo>
                  <a:pt x="511" y="68"/>
                  <a:pt x="499" y="60"/>
                  <a:pt x="487" y="53"/>
                </a:cubicBezTo>
                <a:cubicBezTo>
                  <a:pt x="485" y="52"/>
                  <a:pt x="484" y="48"/>
                  <a:pt x="485" y="46"/>
                </a:cubicBezTo>
                <a:cubicBezTo>
                  <a:pt x="487" y="43"/>
                  <a:pt x="490" y="43"/>
                  <a:pt x="493" y="44"/>
                </a:cubicBezTo>
                <a:cubicBezTo>
                  <a:pt x="505" y="51"/>
                  <a:pt x="517" y="59"/>
                  <a:pt x="528" y="68"/>
                </a:cubicBezTo>
                <a:cubicBezTo>
                  <a:pt x="531" y="70"/>
                  <a:pt x="531" y="73"/>
                  <a:pt x="529" y="75"/>
                </a:cubicBezTo>
                <a:cubicBezTo>
                  <a:pt x="528" y="77"/>
                  <a:pt x="527" y="77"/>
                  <a:pt x="525" y="77"/>
                </a:cubicBezTo>
                <a:close/>
                <a:moveTo>
                  <a:pt x="167" y="54"/>
                </a:moveTo>
                <a:cubicBezTo>
                  <a:pt x="165" y="54"/>
                  <a:pt x="163" y="53"/>
                  <a:pt x="162" y="52"/>
                </a:cubicBezTo>
                <a:cubicBezTo>
                  <a:pt x="161" y="49"/>
                  <a:pt x="162" y="46"/>
                  <a:pt x="164" y="45"/>
                </a:cubicBezTo>
                <a:cubicBezTo>
                  <a:pt x="177" y="37"/>
                  <a:pt x="189" y="31"/>
                  <a:pt x="203" y="25"/>
                </a:cubicBezTo>
                <a:cubicBezTo>
                  <a:pt x="205" y="24"/>
                  <a:pt x="208" y="26"/>
                  <a:pt x="210" y="28"/>
                </a:cubicBezTo>
                <a:cubicBezTo>
                  <a:pt x="211" y="31"/>
                  <a:pt x="209" y="34"/>
                  <a:pt x="207" y="35"/>
                </a:cubicBezTo>
                <a:cubicBezTo>
                  <a:pt x="194" y="41"/>
                  <a:pt x="181" y="47"/>
                  <a:pt x="169" y="54"/>
                </a:cubicBezTo>
                <a:cubicBezTo>
                  <a:pt x="169" y="54"/>
                  <a:pt x="168" y="54"/>
                  <a:pt x="167" y="54"/>
                </a:cubicBezTo>
                <a:close/>
                <a:moveTo>
                  <a:pt x="452" y="35"/>
                </a:moveTo>
                <a:cubicBezTo>
                  <a:pt x="451" y="35"/>
                  <a:pt x="451" y="35"/>
                  <a:pt x="450" y="35"/>
                </a:cubicBezTo>
                <a:cubicBezTo>
                  <a:pt x="437" y="30"/>
                  <a:pt x="424" y="25"/>
                  <a:pt x="411" y="22"/>
                </a:cubicBezTo>
                <a:cubicBezTo>
                  <a:pt x="408" y="21"/>
                  <a:pt x="406" y="18"/>
                  <a:pt x="407" y="15"/>
                </a:cubicBezTo>
                <a:cubicBezTo>
                  <a:pt x="408" y="12"/>
                  <a:pt x="411" y="11"/>
                  <a:pt x="413" y="11"/>
                </a:cubicBezTo>
                <a:cubicBezTo>
                  <a:pt x="427" y="15"/>
                  <a:pt x="441" y="20"/>
                  <a:pt x="454" y="25"/>
                </a:cubicBezTo>
                <a:cubicBezTo>
                  <a:pt x="457" y="26"/>
                  <a:pt x="458" y="29"/>
                  <a:pt x="457" y="32"/>
                </a:cubicBezTo>
                <a:cubicBezTo>
                  <a:pt x="456" y="34"/>
                  <a:pt x="454" y="35"/>
                  <a:pt x="452" y="35"/>
                </a:cubicBezTo>
                <a:close/>
                <a:moveTo>
                  <a:pt x="245" y="22"/>
                </a:moveTo>
                <a:cubicBezTo>
                  <a:pt x="242" y="22"/>
                  <a:pt x="240" y="20"/>
                  <a:pt x="240" y="18"/>
                </a:cubicBezTo>
                <a:cubicBezTo>
                  <a:pt x="239" y="15"/>
                  <a:pt x="240" y="12"/>
                  <a:pt x="243" y="12"/>
                </a:cubicBezTo>
                <a:cubicBezTo>
                  <a:pt x="257" y="8"/>
                  <a:pt x="271" y="5"/>
                  <a:pt x="285" y="3"/>
                </a:cubicBezTo>
                <a:cubicBezTo>
                  <a:pt x="288" y="3"/>
                  <a:pt x="291" y="5"/>
                  <a:pt x="291" y="8"/>
                </a:cubicBezTo>
                <a:cubicBezTo>
                  <a:pt x="292" y="11"/>
                  <a:pt x="290" y="13"/>
                  <a:pt x="287" y="14"/>
                </a:cubicBezTo>
                <a:cubicBezTo>
                  <a:pt x="273" y="15"/>
                  <a:pt x="259" y="18"/>
                  <a:pt x="246" y="22"/>
                </a:cubicBezTo>
                <a:cubicBezTo>
                  <a:pt x="246" y="22"/>
                  <a:pt x="245" y="22"/>
                  <a:pt x="245" y="22"/>
                </a:cubicBezTo>
                <a:close/>
                <a:moveTo>
                  <a:pt x="371" y="14"/>
                </a:moveTo>
                <a:cubicBezTo>
                  <a:pt x="370" y="14"/>
                  <a:pt x="370" y="14"/>
                  <a:pt x="370" y="14"/>
                </a:cubicBezTo>
                <a:cubicBezTo>
                  <a:pt x="356" y="12"/>
                  <a:pt x="343" y="11"/>
                  <a:pt x="329" y="11"/>
                </a:cubicBezTo>
                <a:cubicBezTo>
                  <a:pt x="328" y="11"/>
                  <a:pt x="328" y="11"/>
                  <a:pt x="328" y="11"/>
                </a:cubicBezTo>
                <a:cubicBezTo>
                  <a:pt x="325" y="11"/>
                  <a:pt x="323" y="9"/>
                  <a:pt x="323" y="6"/>
                </a:cubicBezTo>
                <a:cubicBezTo>
                  <a:pt x="323" y="3"/>
                  <a:pt x="325" y="0"/>
                  <a:pt x="328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343" y="0"/>
                  <a:pt x="357" y="1"/>
                  <a:pt x="371" y="3"/>
                </a:cubicBezTo>
                <a:cubicBezTo>
                  <a:pt x="374" y="3"/>
                  <a:pt x="376" y="6"/>
                  <a:pt x="376" y="9"/>
                </a:cubicBezTo>
                <a:cubicBezTo>
                  <a:pt x="375" y="12"/>
                  <a:pt x="373" y="14"/>
                  <a:pt x="371" y="14"/>
                </a:cubicBezTo>
                <a:close/>
              </a:path>
            </a:pathLst>
          </a:custGeom>
          <a:solidFill>
            <a:srgbClr val="546783"/>
          </a:solidFill>
          <a:ln>
            <a:solidFill>
              <a:srgbClr val="546783"/>
            </a:solidFill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8F43EA-D9BE-4E73-A553-1253362D42A4}"/>
              </a:ext>
            </a:extLst>
          </p:cNvPr>
          <p:cNvSpPr txBox="1"/>
          <p:nvPr/>
        </p:nvSpPr>
        <p:spPr>
          <a:xfrm>
            <a:off x="1136678" y="5137568"/>
            <a:ext cx="38161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27C7A-D6AB-4843-B0D3-8642E142413F}"/>
              </a:ext>
            </a:extLst>
          </p:cNvPr>
          <p:cNvSpPr txBox="1"/>
          <p:nvPr/>
        </p:nvSpPr>
        <p:spPr>
          <a:xfrm>
            <a:off x="1652905" y="5053226"/>
            <a:ext cx="8341803" cy="9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1" indent="0" algn="l" defTabSz="685783" rtl="0" eaLnBrk="1" fontAlgn="auto" latinLnBrk="0" hangingPunct="1">
              <a:lnSpc>
                <a:spcPct val="15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þarf að gera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, hvenær og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hvernig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(svo þessi mikilvægustu atriði komist í framkvæmd)?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C92E96-C018-463E-89CD-2028CF619A86}"/>
              </a:ext>
            </a:extLst>
          </p:cNvPr>
          <p:cNvSpPr txBox="1"/>
          <p:nvPr/>
        </p:nvSpPr>
        <p:spPr>
          <a:xfrm>
            <a:off x="1652905" y="4197442"/>
            <a:ext cx="9211611" cy="506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1" indent="0" algn="l" defTabSz="685783" rtl="0" eaLnBrk="1" fontAlgn="auto" latinLnBrk="0" hangingPunct="1">
              <a:lnSpc>
                <a:spcPct val="15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skiptir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mestu máli 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nákvæmlega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núna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? (næstu 3-12 mán.)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8C98A8-47D1-4464-AC5F-83B73C89FDD7}"/>
              </a:ext>
            </a:extLst>
          </p:cNvPr>
          <p:cNvSpPr txBox="1"/>
          <p:nvPr/>
        </p:nvSpPr>
        <p:spPr>
          <a:xfrm>
            <a:off x="1664658" y="3297029"/>
            <a:ext cx="4983877" cy="506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1" indent="0" algn="l" defTabSz="685783" rtl="0" eaLnBrk="1" fontAlgn="auto" latinLnBrk="0" hangingPunct="1">
              <a:lnSpc>
                <a:spcPct val="15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Hvernig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ætlum við að ná árangri?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3F4941-04B7-4FE5-ADBF-9C9240308396}"/>
              </a:ext>
            </a:extLst>
          </p:cNvPr>
          <p:cNvSpPr txBox="1"/>
          <p:nvPr/>
        </p:nvSpPr>
        <p:spPr>
          <a:xfrm>
            <a:off x="1670392" y="2457332"/>
            <a:ext cx="5030113" cy="506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1" indent="0" algn="l" defTabSz="685783" rtl="0" eaLnBrk="1" fontAlgn="auto" latinLnBrk="0" hangingPunct="1">
              <a:lnSpc>
                <a:spcPct val="15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Hvernig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ættum við að framkvæma x?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9D6AAC-CFEC-4898-ADDC-4E6628EBA4EF}"/>
              </a:ext>
            </a:extLst>
          </p:cNvPr>
          <p:cNvSpPr txBox="1"/>
          <p:nvPr/>
        </p:nvSpPr>
        <p:spPr>
          <a:xfrm>
            <a:off x="1670392" y="1570461"/>
            <a:ext cx="6625389" cy="506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1" indent="0" algn="l" defTabSz="685783" rtl="0" eaLnBrk="1" fontAlgn="auto" latinLnBrk="0" hangingPunct="1">
              <a:lnSpc>
                <a:spcPct val="15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Af hverju 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framkvæmum við / gerum við x?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323EE2-0DFA-4CC3-811D-05B346449740}"/>
              </a:ext>
            </a:extLst>
          </p:cNvPr>
          <p:cNvSpPr txBox="1"/>
          <p:nvPr/>
        </p:nvSpPr>
        <p:spPr>
          <a:xfrm>
            <a:off x="1524004" y="762"/>
            <a:ext cx="9424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Lencioni-spurningar </a:t>
            </a:r>
            <a:br>
              <a:rPr kumimoji="0" lang="is-I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</a:b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(e. Lencioni Questions)</a:t>
            </a:r>
            <a:endParaRPr kumimoji="0" lang="is-I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4B0040-E68E-4729-B902-72A14CF43843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304795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4CF8B8-62BD-4566-98C1-14EB3B711997}"/>
              </a:ext>
            </a:extLst>
          </p:cNvPr>
          <p:cNvSpPr/>
          <p:nvPr/>
        </p:nvSpPr>
        <p:spPr>
          <a:xfrm>
            <a:off x="4478360" y="348841"/>
            <a:ext cx="7713641" cy="65117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539293-B1CB-4F0B-8B6F-A877A03F1149}"/>
              </a:ext>
            </a:extLst>
          </p:cNvPr>
          <p:cNvCxnSpPr>
            <a:cxnSpLocks/>
          </p:cNvCxnSpPr>
          <p:nvPr/>
        </p:nvCxnSpPr>
        <p:spPr>
          <a:xfrm>
            <a:off x="-1034" y="1661850"/>
            <a:ext cx="122262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7F60DE-8988-4107-B60E-0AF58853F6A7}"/>
              </a:ext>
            </a:extLst>
          </p:cNvPr>
          <p:cNvCxnSpPr>
            <a:cxnSpLocks/>
          </p:cNvCxnSpPr>
          <p:nvPr/>
        </p:nvCxnSpPr>
        <p:spPr>
          <a:xfrm>
            <a:off x="-1034" y="2970188"/>
            <a:ext cx="122262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FCF19B-D814-45D5-8BE9-75B13A3843DB}"/>
              </a:ext>
            </a:extLst>
          </p:cNvPr>
          <p:cNvCxnSpPr>
            <a:cxnSpLocks/>
          </p:cNvCxnSpPr>
          <p:nvPr/>
        </p:nvCxnSpPr>
        <p:spPr>
          <a:xfrm>
            <a:off x="-1033" y="4267216"/>
            <a:ext cx="121930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D116E3-62FC-4015-8A55-EF89AA790DCF}"/>
              </a:ext>
            </a:extLst>
          </p:cNvPr>
          <p:cNvCxnSpPr>
            <a:cxnSpLocks/>
          </p:cNvCxnSpPr>
          <p:nvPr/>
        </p:nvCxnSpPr>
        <p:spPr>
          <a:xfrm>
            <a:off x="-1033" y="5553756"/>
            <a:ext cx="121930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6A1BA6-849E-4EE2-85F6-DBE4ED4051F4}"/>
              </a:ext>
            </a:extLst>
          </p:cNvPr>
          <p:cNvCxnSpPr>
            <a:cxnSpLocks/>
          </p:cNvCxnSpPr>
          <p:nvPr/>
        </p:nvCxnSpPr>
        <p:spPr>
          <a:xfrm>
            <a:off x="-1033" y="348841"/>
            <a:ext cx="12193033" cy="93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E2EFF2-48FE-4519-994E-86E1F67A098B}"/>
              </a:ext>
            </a:extLst>
          </p:cNvPr>
          <p:cNvCxnSpPr>
            <a:cxnSpLocks/>
          </p:cNvCxnSpPr>
          <p:nvPr/>
        </p:nvCxnSpPr>
        <p:spPr>
          <a:xfrm>
            <a:off x="4480909" y="383920"/>
            <a:ext cx="0" cy="64821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D5175D9D-CC27-42D2-B5D5-BA8B99E7AF98}"/>
              </a:ext>
            </a:extLst>
          </p:cNvPr>
          <p:cNvSpPr/>
          <p:nvPr/>
        </p:nvSpPr>
        <p:spPr>
          <a:xfrm>
            <a:off x="-1032" y="5700913"/>
            <a:ext cx="615522" cy="1040536"/>
          </a:xfrm>
          <a:prstGeom prst="homePlate">
            <a:avLst/>
          </a:prstGeom>
          <a:solidFill>
            <a:srgbClr val="54678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372F55-F20B-4DB8-B145-B8940D01AC51}"/>
              </a:ext>
            </a:extLst>
          </p:cNvPr>
          <p:cNvSpPr txBox="1"/>
          <p:nvPr/>
        </p:nvSpPr>
        <p:spPr>
          <a:xfrm>
            <a:off x="50252" y="5914776"/>
            <a:ext cx="3816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DF33EC6-EFB1-4CCD-A2CD-D4B4AD2AA99E}"/>
              </a:ext>
            </a:extLst>
          </p:cNvPr>
          <p:cNvSpPr/>
          <p:nvPr/>
        </p:nvSpPr>
        <p:spPr>
          <a:xfrm>
            <a:off x="1" y="4424710"/>
            <a:ext cx="614488" cy="1012036"/>
          </a:xfrm>
          <a:prstGeom prst="homePlate">
            <a:avLst/>
          </a:prstGeom>
          <a:solidFill>
            <a:srgbClr val="FBA2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994B8AE4-FD0F-4AEE-B2DE-E7AC75400128}"/>
              </a:ext>
            </a:extLst>
          </p:cNvPr>
          <p:cNvSpPr/>
          <p:nvPr/>
        </p:nvSpPr>
        <p:spPr>
          <a:xfrm>
            <a:off x="5015" y="3119272"/>
            <a:ext cx="609474" cy="1012501"/>
          </a:xfrm>
          <a:prstGeom prst="homePlate">
            <a:avLst/>
          </a:prstGeom>
          <a:solidFill>
            <a:srgbClr val="C75F9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E35DE17D-9C6C-46C0-9FDB-9E5839F5507F}"/>
              </a:ext>
            </a:extLst>
          </p:cNvPr>
          <p:cNvSpPr/>
          <p:nvPr/>
        </p:nvSpPr>
        <p:spPr>
          <a:xfrm>
            <a:off x="1" y="1793530"/>
            <a:ext cx="619945" cy="1010284"/>
          </a:xfrm>
          <a:prstGeom prst="homePlate">
            <a:avLst/>
          </a:prstGeom>
          <a:solidFill>
            <a:srgbClr val="60986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A584618C-6C32-4B36-B53E-AB0ECA6FFB54}"/>
              </a:ext>
            </a:extLst>
          </p:cNvPr>
          <p:cNvSpPr/>
          <p:nvPr/>
        </p:nvSpPr>
        <p:spPr>
          <a:xfrm>
            <a:off x="-1034" y="487650"/>
            <a:ext cx="620981" cy="1012501"/>
          </a:xfrm>
          <a:prstGeom prst="homePlate">
            <a:avLst/>
          </a:prstGeom>
          <a:solidFill>
            <a:srgbClr val="3EB8D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53287-774F-4345-892B-F91D25BCF9AF}"/>
              </a:ext>
            </a:extLst>
          </p:cNvPr>
          <p:cNvSpPr txBox="1"/>
          <p:nvPr/>
        </p:nvSpPr>
        <p:spPr>
          <a:xfrm>
            <a:off x="55266" y="4636901"/>
            <a:ext cx="3816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D6E82E-0CC4-4BCB-A323-284BE76E4D59}"/>
              </a:ext>
            </a:extLst>
          </p:cNvPr>
          <p:cNvSpPr txBox="1"/>
          <p:nvPr/>
        </p:nvSpPr>
        <p:spPr>
          <a:xfrm>
            <a:off x="50251" y="701512"/>
            <a:ext cx="3816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D72AD0-09A4-4006-A472-43BFBBD4671F}"/>
              </a:ext>
            </a:extLst>
          </p:cNvPr>
          <p:cNvSpPr txBox="1"/>
          <p:nvPr/>
        </p:nvSpPr>
        <p:spPr>
          <a:xfrm>
            <a:off x="55266" y="2014146"/>
            <a:ext cx="3816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5A22B8-97A4-426B-B811-5FA757F134F8}"/>
              </a:ext>
            </a:extLst>
          </p:cNvPr>
          <p:cNvSpPr txBox="1"/>
          <p:nvPr/>
        </p:nvSpPr>
        <p:spPr>
          <a:xfrm>
            <a:off x="50253" y="3332588"/>
            <a:ext cx="3816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6A5CE9-E076-487C-A3B8-2952109D8161}"/>
              </a:ext>
            </a:extLst>
          </p:cNvPr>
          <p:cNvSpPr txBox="1"/>
          <p:nvPr/>
        </p:nvSpPr>
        <p:spPr>
          <a:xfrm>
            <a:off x="431862" y="658169"/>
            <a:ext cx="3460263" cy="74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1" indent="0" algn="l" defTabSz="685783" rtl="0" eaLnBrk="1" fontAlgn="auto" latinLnBrk="0" hangingPunct="1">
              <a:lnSpc>
                <a:spcPct val="15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Af hverju </a:t>
            </a:r>
            <a:r>
              <a:rPr kumimoji="0" lang="is-I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framkvæmum við/ gerum við x?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13E352-71E8-4B9D-94CD-8B60D0E1B411}"/>
              </a:ext>
            </a:extLst>
          </p:cNvPr>
          <p:cNvSpPr txBox="1"/>
          <p:nvPr/>
        </p:nvSpPr>
        <p:spPr>
          <a:xfrm>
            <a:off x="431862" y="2058021"/>
            <a:ext cx="3737240" cy="402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1" indent="0" algn="l" defTabSz="685783" rtl="0" eaLnBrk="1" fontAlgn="auto" latinLnBrk="0" hangingPunct="1">
              <a:lnSpc>
                <a:spcPct val="15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Hvernig ættum við að </a:t>
            </a: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framkvæma </a:t>
            </a:r>
            <a:r>
              <a:rPr kumimoji="0" lang="is-I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x?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81F73B-E591-48D2-8F58-E021DC929D22}"/>
              </a:ext>
            </a:extLst>
          </p:cNvPr>
          <p:cNvSpPr txBox="1"/>
          <p:nvPr/>
        </p:nvSpPr>
        <p:spPr>
          <a:xfrm>
            <a:off x="431862" y="3376463"/>
            <a:ext cx="3466763" cy="402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1" indent="0" algn="l" defTabSz="685783" rtl="0" eaLnBrk="1" fontAlgn="auto" latinLnBrk="0" hangingPunct="1">
              <a:lnSpc>
                <a:spcPct val="15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Hvernig ætlum við að </a:t>
            </a: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ná árangri</a:t>
            </a:r>
            <a:r>
              <a:rPr kumimoji="0" lang="is-I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E449D-3292-4A7F-97F8-2E68EF72C7CC}"/>
              </a:ext>
            </a:extLst>
          </p:cNvPr>
          <p:cNvSpPr txBox="1"/>
          <p:nvPr/>
        </p:nvSpPr>
        <p:spPr>
          <a:xfrm>
            <a:off x="436877" y="4572347"/>
            <a:ext cx="3732225" cy="74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1" indent="0" algn="l" defTabSz="685783" rtl="0" eaLnBrk="1" fontAlgn="auto" latinLnBrk="0" hangingPunct="1">
              <a:lnSpc>
                <a:spcPct val="15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 skiptir </a:t>
            </a: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mestu máli </a:t>
            </a:r>
            <a:r>
              <a:rPr kumimoji="0" lang="is-I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nákvæmlega </a:t>
            </a: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núna</a:t>
            </a:r>
            <a:r>
              <a:rPr kumimoji="0" lang="is-I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? (næstu 3-12 mán.)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9530E8-B009-439B-8014-2F6AEBC3F9AE}"/>
              </a:ext>
            </a:extLst>
          </p:cNvPr>
          <p:cNvSpPr txBox="1"/>
          <p:nvPr/>
        </p:nvSpPr>
        <p:spPr>
          <a:xfrm>
            <a:off x="459859" y="5659417"/>
            <a:ext cx="3863872" cy="109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1" indent="0" algn="l" defTabSz="685783" rtl="0" eaLnBrk="1" fontAlgn="auto" latinLnBrk="0" hangingPunct="1">
              <a:lnSpc>
                <a:spcPct val="15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 þarf að gera </a:t>
            </a: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</a:t>
            </a:r>
            <a:r>
              <a:rPr kumimoji="0" lang="is-I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, </a:t>
            </a: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hvenær og hvernig</a:t>
            </a:r>
            <a:r>
              <a:rPr kumimoji="0" lang="is-I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(svo þessi mikilvægustu atriði komist í framkvæmd)?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832539-7894-462F-B082-735027EC3B0D}"/>
              </a:ext>
            </a:extLst>
          </p:cNvPr>
          <p:cNvSpPr txBox="1"/>
          <p:nvPr/>
        </p:nvSpPr>
        <p:spPr>
          <a:xfrm>
            <a:off x="-1034" y="7674"/>
            <a:ext cx="507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LENCIONI SPURNINGAR - VINNUBLAÐ</a:t>
            </a:r>
          </a:p>
        </p:txBody>
      </p:sp>
    </p:spTree>
    <p:extLst>
      <p:ext uri="{BB962C8B-B14F-4D97-AF65-F5344CB8AC3E}">
        <p14:creationId xmlns:p14="http://schemas.microsoft.com/office/powerpoint/2010/main" val="3799595702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DC1C15-D102-4E89-B78F-E2D8E0E7746E}"/>
</file>

<file path=customXml/itemProps2.xml><?xml version="1.0" encoding="utf-8"?>
<ds:datastoreItem xmlns:ds="http://schemas.openxmlformats.org/officeDocument/2006/customXml" ds:itemID="{3B998138-EDE1-41F1-8CC3-B64E634AAD74}"/>
</file>

<file path=customXml/itemProps3.xml><?xml version="1.0" encoding="utf-8"?>
<ds:datastoreItem xmlns:ds="http://schemas.openxmlformats.org/officeDocument/2006/customXml" ds:itemID="{2DFE08A4-8C71-4F5C-9BA7-CEACA5FA2B68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128</Words>
  <Application>Microsoft Office PowerPoint</Application>
  <PresentationFormat>Widescreen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Calibri</vt:lpstr>
      <vt:lpstr>Times New Roman</vt:lpstr>
      <vt:lpstr>FiraGO Light</vt:lpstr>
      <vt:lpstr>Segoe UI</vt:lpstr>
      <vt:lpstr>FiraGO</vt:lpstr>
      <vt:lpstr>FiraGO SemiBold</vt:lpstr>
      <vt:lpstr>FiraGO</vt:lpstr>
      <vt:lpstr>Arial</vt:lpstr>
      <vt:lpstr>Carnas Light</vt:lpstr>
      <vt:lpstr>Calibri Light</vt:lpstr>
      <vt:lpstr>Icelandic Ministry of Finance PowerPoint Template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2020-09-22T15:09:16Z</dcterms:created>
  <dcterms:modified xsi:type="dcterms:W3CDTF">2020-09-22T15:10:10Z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