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786" r:id="rId2"/>
  </p:sldMasterIdLst>
  <p:notesMasterIdLst>
    <p:notesMasterId r:id="rId4"/>
  </p:notesMasterIdLst>
  <p:handoutMasterIdLst>
    <p:handoutMasterId r:id="rId5"/>
  </p:handoutMasterIdLst>
  <p:sldIdLst>
    <p:sldId id="706" r:id="rId3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iraGO Light" panose="020B0403050000020004" pitchFamily="34" charset="0"/>
      <p:regular r:id="rId10"/>
      <p:italic r:id="rId11"/>
    </p:embeddedFont>
    <p:embeddedFont>
      <p:font typeface="FiraGO SemiBold" panose="020B0603050000020004" pitchFamily="34" charset="0"/>
      <p:bold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A336A"/>
    <a:srgbClr val="00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8523" autoAdjust="0"/>
  </p:normalViewPr>
  <p:slideViewPr>
    <p:cSldViewPr snapToGrid="0" showGuides="1">
      <p:cViewPr varScale="1">
        <p:scale>
          <a:sx n="62" d="100"/>
          <a:sy n="62" d="100"/>
        </p:scale>
        <p:origin x="750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09/10/2020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09/10/2020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11" Type="http://schemas.openxmlformats.org/officeDocument/2006/relationships/image" Target="../media/image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5655412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D60108-C44A-4875-A915-D921E990B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1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E199-DEFA-41B5-82D4-B94DC275F2A3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90254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4880" y="1222375"/>
            <a:ext cx="7827554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4880" y="2530475"/>
            <a:ext cx="782605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259652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96AD-6AC9-4F09-A224-B3B0C12281F6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64223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 userDrawn="1">
          <p15:clr>
            <a:srgbClr val="FBAE40"/>
          </p15:clr>
        </p15:guide>
        <p15:guide id="2" pos="219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5214938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5392-8820-41A5-93AF-693A1B8F4D3F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24410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782955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5FF0-D0A1-4100-AC2C-298BB8E7A684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950937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4828" y="2960688"/>
            <a:ext cx="2967605" cy="117095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3900" y="4457700"/>
            <a:ext cx="2967038" cy="1816100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847EF6-959B-4253-8A94-B0E858465CC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916800" y="655200"/>
            <a:ext cx="39168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C3F0-68B3-4F64-B210-EFB93A9D88AE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146908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98EE7-A5DC-407D-96EB-2F66B97E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6" y="1197875"/>
            <a:ext cx="8713297" cy="3086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9136" y="1852611"/>
            <a:ext cx="8713297" cy="1696973"/>
          </a:xfrm>
        </p:spPr>
        <p:txBody>
          <a:bodyPr tIns="972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9136" y="3921550"/>
            <a:ext cx="9592864" cy="2936449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764C-2458-4114-A31D-218C69A619FE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630740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2034539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87105-9466-41C5-ACCE-6BF772665CDC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598738" y="3959756"/>
            <a:ext cx="2616200" cy="130208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CC4C6832-4ED7-4A29-9CEF-495661DCD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534" y="1972913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8DE8B6C-A9A7-4E10-8B42-CD15ACDC77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534" y="2419538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F7C0831-D0CB-4B4D-A7FE-225DBF9C29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3534" y="3895267"/>
            <a:ext cx="4050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B040939-E2D0-496A-87CF-0E15B262F9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3534" y="4341892"/>
            <a:ext cx="4050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FAB-EE31-4CC6-8F2C-50C8BD78E7FA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4380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BADA5873-E468-4E08-A949-D3057101A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14867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6130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6130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E5908F2-4ED5-4226-8B68-9027F6E18A1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538504" y="2034539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12007" y="1987319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2007" y="242176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A848D56-77AD-4159-9BF0-2447A3E71B52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1314867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6130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26130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17EEC7C6-0AE9-4BC1-9631-9DFDF9F479BB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538504" y="3944188"/>
            <a:ext cx="1728000" cy="1279327"/>
          </a:xfrm>
        </p:spPr>
        <p:txBody>
          <a:bodyPr tIns="432000" anchor="ctr" anchorCtr="0"/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12007" y="3859643"/>
            <a:ext cx="23148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12007" y="4286620"/>
            <a:ext cx="2314800" cy="940565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9523E-36D0-4755-9CFF-BC248383E8B7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07435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2951000"/>
            <a:ext cx="3419008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3394760"/>
            <a:ext cx="3419008" cy="13824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051BC-89DC-4FBD-A256-120070190A04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622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668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5668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5000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5000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7192" y="2950072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77192" y="3394800"/>
            <a:ext cx="3042000" cy="138370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4F6A-983E-4393-BF37-2C719F939226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558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6BD3DC-6BD4-4314-965F-2DB7BC41F19B}"/>
              </a:ext>
            </a:extLst>
          </p:cNvPr>
          <p:cNvSpPr/>
          <p:nvPr userDrawn="1"/>
        </p:nvSpPr>
        <p:spPr>
          <a:xfrm>
            <a:off x="2599200" y="0"/>
            <a:ext cx="959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pic>
        <p:nvPicPr>
          <p:cNvPr id="17" name="OrangePattern" hidden="1">
            <a:extLst>
              <a:ext uri="{FF2B5EF4-FFF2-40B4-BE49-F238E27FC236}">
                <a16:creationId xmlns:a16="http://schemas.microsoft.com/office/drawing/2014/main" id="{CB931AA0-102C-4764-9121-5E79D69D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t="9542" b="39799"/>
          <a:stretch/>
        </p:blipFill>
        <p:spPr>
          <a:xfrm>
            <a:off x="2607417" y="0"/>
            <a:ext cx="9553652" cy="6858000"/>
          </a:xfrm>
          <a:prstGeom prst="rect">
            <a:avLst/>
          </a:prstGeom>
        </p:spPr>
      </p:pic>
      <p:pic>
        <p:nvPicPr>
          <p:cNvPr id="24" name="GreenPattern" hidden="1">
            <a:extLst>
              <a:ext uri="{FF2B5EF4-FFF2-40B4-BE49-F238E27FC236}">
                <a16:creationId xmlns:a16="http://schemas.microsoft.com/office/drawing/2014/main" id="{314C046C-6750-4A44-B04A-CE1506B04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3" b="39688"/>
          <a:stretch/>
        </p:blipFill>
        <p:spPr>
          <a:xfrm>
            <a:off x="2598738" y="-1"/>
            <a:ext cx="9593262" cy="6858001"/>
          </a:xfrm>
          <a:prstGeom prst="rect">
            <a:avLst/>
          </a:prstGeom>
        </p:spPr>
      </p:pic>
      <p:pic>
        <p:nvPicPr>
          <p:cNvPr id="22" name="LightgreenPattern" hidden="1">
            <a:extLst>
              <a:ext uri="{FF2B5EF4-FFF2-40B4-BE49-F238E27FC236}">
                <a16:creationId xmlns:a16="http://schemas.microsoft.com/office/drawing/2014/main" id="{97372C18-B5B7-4FF2-B9C9-9A03EC446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39547"/>
          <a:stretch/>
        </p:blipFill>
        <p:spPr>
          <a:xfrm>
            <a:off x="2589213" y="1"/>
            <a:ext cx="9593262" cy="6857999"/>
          </a:xfrm>
          <a:prstGeom prst="rect">
            <a:avLst/>
          </a:prstGeom>
        </p:spPr>
      </p:pic>
      <p:pic>
        <p:nvPicPr>
          <p:cNvPr id="25" name="LightbluePattern" hidden="1">
            <a:extLst>
              <a:ext uri="{FF2B5EF4-FFF2-40B4-BE49-F238E27FC236}">
                <a16:creationId xmlns:a16="http://schemas.microsoft.com/office/drawing/2014/main" id="{F090C3DB-9CD4-4705-A4D5-7DACBF01C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9" b="39522"/>
          <a:stretch/>
        </p:blipFill>
        <p:spPr>
          <a:xfrm>
            <a:off x="2598542" y="-1"/>
            <a:ext cx="9593262" cy="6858001"/>
          </a:xfrm>
          <a:prstGeom prst="rect">
            <a:avLst/>
          </a:prstGeom>
        </p:spPr>
      </p:pic>
      <p:pic>
        <p:nvPicPr>
          <p:cNvPr id="18" name="DarkbluePattern" hidden="1">
            <a:extLst>
              <a:ext uri="{FF2B5EF4-FFF2-40B4-BE49-F238E27FC236}">
                <a16:creationId xmlns:a16="http://schemas.microsoft.com/office/drawing/2014/main" id="{EFCCE526-E693-4C9D-8EFE-934FD7624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971" r="198" b="39610"/>
          <a:stretch/>
        </p:blipFill>
        <p:spPr>
          <a:xfrm>
            <a:off x="2608263" y="-1"/>
            <a:ext cx="9593262" cy="6858001"/>
          </a:xfrm>
          <a:prstGeom prst="rect">
            <a:avLst/>
          </a:prstGeom>
        </p:spPr>
      </p:pic>
      <p:pic>
        <p:nvPicPr>
          <p:cNvPr id="9" name="PurplePattern" hidden="1">
            <a:extLst>
              <a:ext uri="{FF2B5EF4-FFF2-40B4-BE49-F238E27FC236}">
                <a16:creationId xmlns:a16="http://schemas.microsoft.com/office/drawing/2014/main" id="{08C5F107-FD9A-464F-B1E1-B35413426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39745"/>
          <a:stretch/>
        </p:blipFill>
        <p:spPr>
          <a:xfrm>
            <a:off x="2608263" y="0"/>
            <a:ext cx="9629868" cy="6858000"/>
          </a:xfrm>
          <a:prstGeom prst="rect">
            <a:avLst/>
          </a:prstGeom>
        </p:spPr>
      </p:pic>
      <p:pic>
        <p:nvPicPr>
          <p:cNvPr id="5" name="BrownPattern" hidden="1">
            <a:extLst>
              <a:ext uri="{FF2B5EF4-FFF2-40B4-BE49-F238E27FC236}">
                <a16:creationId xmlns:a16="http://schemas.microsoft.com/office/drawing/2014/main" id="{E7AF2562-6181-4DA0-B5D2-1FB1538D1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b="39740"/>
          <a:stretch/>
        </p:blipFill>
        <p:spPr>
          <a:xfrm>
            <a:off x="2612167" y="1"/>
            <a:ext cx="9610889" cy="6858000"/>
          </a:xfrm>
          <a:prstGeom prst="rect">
            <a:avLst/>
          </a:prstGeom>
        </p:spPr>
      </p:pic>
      <p:pic>
        <p:nvPicPr>
          <p:cNvPr id="6" name="BluePattern">
            <a:extLst>
              <a:ext uri="{FF2B5EF4-FFF2-40B4-BE49-F238E27FC236}">
                <a16:creationId xmlns:a16="http://schemas.microsoft.com/office/drawing/2014/main" id="{DE1FAD84-D5F5-4EB4-AE39-A0A59B8D6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9926" b="39643"/>
          <a:stretch/>
        </p:blipFill>
        <p:spPr>
          <a:xfrm>
            <a:off x="2638348" y="0"/>
            <a:ext cx="9553652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3289519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4" y="5655412"/>
            <a:ext cx="4137805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3DE32688-D769-4E05-B492-FC7FA666408B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02698654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0641862-245A-4240-ABEB-B038B70B81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1192442-84FE-41CB-AF3D-269EB74C7C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39BE9B1-D48F-4FD0-B7B0-B28C3F9791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4667" y="1977794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7D2E666-4C7D-4367-A11B-1C9DEF1AC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4667" y="2440809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07023C-8F81-42C1-B057-992CF2896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8738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98787E4-24E5-49A4-9420-720EDDEF3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98738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D4F48F4-B88A-42A0-920F-D309D8C123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667" y="3918656"/>
            <a:ext cx="3042000" cy="350116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77F426E-55AD-4F20-A594-49AF80EBFF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34667" y="4381671"/>
            <a:ext cx="3042000" cy="1008000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8C7DA8A6-6430-4617-85A5-91D63D51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2A2D-15B2-4AE3-AFF0-BE85E53D1308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65AA083-22EC-4B7F-BA1F-4FB2EE59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63758DF2-6469-4E1A-BDFE-3CB30638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9351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B88CA9C8-1547-4206-A1F1-14CA69770DC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93DF0098-4F4E-46E7-BB93-0659DE207BE9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274570"/>
            <a:ext cx="8713297" cy="276606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8738" y="5882117"/>
            <a:ext cx="8712200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35604F7-4DBD-49E4-BE72-55D56473A079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54626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3EA7922-1930-475D-90FF-70D22F921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AD16-2069-4C99-AD38-A828B544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870" y="1954530"/>
            <a:ext cx="4351564" cy="3611880"/>
          </a:xfrm>
        </p:spPr>
        <p:txBody>
          <a:bodyPr anchor="t" anchorCtr="0"/>
          <a:lstStyle>
            <a:lvl1pPr marL="36000" indent="-36000">
              <a:buFont typeface="FiraGO Light" panose="020B0403050000020004" pitchFamily="34" charset="0"/>
              <a:buChar char="„"/>
              <a:defRPr baseline="0">
                <a:solidFill>
                  <a:srgbClr val="1A336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30F3D62-0411-476F-B6C5-3BC58038E4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9922" y="5882117"/>
            <a:ext cx="4351016" cy="391683"/>
          </a:xfrm>
        </p:spPr>
        <p:txBody>
          <a:bodyPr/>
          <a:lstStyle>
            <a:lvl1pPr marL="0" indent="0">
              <a:buNone/>
              <a:defRPr sz="14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s-IS" dirty="0"/>
              <a:t>Click to add author</a:t>
            </a:r>
          </a:p>
        </p:txBody>
      </p:sp>
      <p:sp>
        <p:nvSpPr>
          <p:cNvPr id="15" name="Date Placeholder 3" hidden="1">
            <a:extLst>
              <a:ext uri="{FF2B5EF4-FFF2-40B4-BE49-F238E27FC236}">
                <a16:creationId xmlns:a16="http://schemas.microsoft.com/office/drawing/2014/main" id="{EF3907D0-F890-40E0-89EB-CBA98A4BE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5F7CBBBF-5930-4A93-AF85-F6875219C2C3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6" name="Footer Placeholder 4" hidden="1">
            <a:extLst>
              <a:ext uri="{FF2B5EF4-FFF2-40B4-BE49-F238E27FC236}">
                <a16:creationId xmlns:a16="http://schemas.microsoft.com/office/drawing/2014/main" id="{69BBC473-4F0A-4464-B7C9-F31B06A33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5" hidden="1">
            <a:extLst>
              <a:ext uri="{FF2B5EF4-FFF2-40B4-BE49-F238E27FC236}">
                <a16:creationId xmlns:a16="http://schemas.microsoft.com/office/drawing/2014/main" id="{A43907E6-70F7-4F06-BC30-6D997996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2661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8712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9787-F27B-4BF2-9003-625A03262C67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42455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91590" y="2530475"/>
            <a:ext cx="10019348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4F66-D752-453F-840A-C0AB15D4784C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76640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598738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79941" y="2530475"/>
            <a:ext cx="3497262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D654-C9B7-4056-8312-23A0D765BF12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5011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C79C5CC-0CF0-4F4A-92ED-FA576F28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0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0C79AA-9757-46CF-8F46-F2780013A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91FB7398-940D-45AC-A687-F424AFEB32D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73366" y="2530475"/>
            <a:ext cx="3302391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D6D96E2-F11D-4F90-92A3-1DEED53365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42896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40916792-F42F-46E5-8921-815A6BB9BEF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1234" y="2530475"/>
            <a:ext cx="3301200" cy="3743324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B1B5578-2FCE-4792-9424-693505BF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9D69-E13E-4BAD-B83A-622A7320A90C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77B68E2-02F1-4373-8FD7-36641A5B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C7260A43-292F-40F4-BFD2-52F63CA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38486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x1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98" y="1222375"/>
            <a:ext cx="5215935" cy="94331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530475"/>
            <a:ext cx="5214938" cy="3743325"/>
          </a:xfrm>
        </p:spPr>
        <p:txBody>
          <a:bodyPr tIns="97200"/>
          <a:lstStyle>
            <a:lvl1pPr marL="288000" indent="-288000">
              <a:buFont typeface="FiraGO Light" panose="020B0403050000020004" pitchFamily="34" charset="0"/>
              <a:buChar char="•"/>
              <a:defRPr/>
            </a:lvl1pPr>
            <a:lvl5pPr marL="0" indent="0"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6AA42C1E-A97F-43E9-986F-C5928058FBF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08951" y="1728148"/>
            <a:ext cx="3913200" cy="4545651"/>
          </a:xfrm>
        </p:spPr>
        <p:txBody>
          <a:bodyPr tIns="684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19CE-B64C-4328-B64A-41EA68AC636D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55648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121932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99E9-F10B-4899-884D-0781F7657591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201178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Half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25987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A7D5ED-DA70-45B1-9BF7-EBDAEFCD6F51}"/>
              </a:ext>
            </a:extLst>
          </p:cNvPr>
          <p:cNvSpPr/>
          <p:nvPr userDrawn="1"/>
        </p:nvSpPr>
        <p:spPr>
          <a:xfrm>
            <a:off x="2599200" y="0"/>
            <a:ext cx="9592800" cy="4400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8AFB7DE-D71C-4BBB-B791-7DFB7B5A0D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98738" y="4400551"/>
            <a:ext cx="9594462" cy="2461048"/>
          </a:xfrm>
        </p:spPr>
        <p:txBody>
          <a:bodyPr lIns="0" tIns="68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7"/>
            <a:ext cx="7863009" cy="1388413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8" name="Logo name">
            <a:extLst>
              <a:ext uri="{FF2B5EF4-FFF2-40B4-BE49-F238E27FC236}">
                <a16:creationId xmlns:a16="http://schemas.microsoft.com/office/drawing/2014/main" id="{D83BCA2F-6F32-413A-84A5-65B8FBD58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33" y="3360833"/>
            <a:ext cx="4137808" cy="934800"/>
          </a:xfrm>
          <a:prstGeom prst="rect">
            <a:avLst/>
          </a:prstGeom>
        </p:spPr>
      </p:pic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E951E81D-BD65-4083-852D-35A8A830A57F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34783613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3CFB05-A6BD-4B48-AD36-4324981853D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655200"/>
            <a:ext cx="6096000" cy="62028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AB930C-909D-4144-A69B-4AE30C94F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9589" y="5476808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3760B1-64C9-4CB5-B15A-E95AD53A88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3589" y="5477923"/>
            <a:ext cx="3492411" cy="1380077"/>
          </a:xfrm>
          <a:solidFill>
            <a:schemeClr val="bg1"/>
          </a:solidFill>
        </p:spPr>
        <p:txBody>
          <a:bodyPr lIns="414000" tIns="252000" rIns="414000" bIns="252000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Char char="​"/>
              <a:defRPr sz="1600"/>
            </a:lvl1pPr>
            <a:lvl2pPr marL="288000" indent="0">
              <a:buNone/>
              <a:defRPr/>
            </a:lvl2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7D3A-59CF-4E70-ADB0-E9B64FDA5EFB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158712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3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98738" y="1965960"/>
            <a:ext cx="9590862" cy="489204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F47-AC00-408C-9491-F97C1EECD8A8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79903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219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3 -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A09C17CD-27A2-4439-8FD3-EBA4DF363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40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84A08CE-8718-40A7-AB1B-6D24412DD2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57650" y="2530234"/>
            <a:ext cx="407430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61A27CA-2C68-40F9-830B-3877FD03F6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31950" y="2530234"/>
            <a:ext cx="4060050" cy="4327525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90DD5-5D14-4EC8-B345-1D7F9D8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968400"/>
            <a:ext cx="8713297" cy="57657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65132B1-AB41-4B4C-B64F-258D0C4158F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599137" y="1637548"/>
            <a:ext cx="8712000" cy="36417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204E-E328-43A4-BF76-77AAFFF8D4B1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3658968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B7F9-C8DC-4F08-99B5-12D058A96FCB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CBB93-3389-4EC2-B42F-757D49D64C53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3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er"/>
          <p:cNvSpPr txBox="1"/>
          <p:nvPr userDrawn="1"/>
        </p:nvSpPr>
        <p:spPr>
          <a:xfrm>
            <a:off x="2601914" y="1895439"/>
            <a:ext cx="905033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is-IS" sz="3600" kern="1200" noProof="0" dirty="0">
                <a:solidFill>
                  <a:srgbClr val="1A336A"/>
                </a:solidFill>
                <a:latin typeface="FiraGO Light" panose="020B0403050000020004" pitchFamily="34" charset="0"/>
                <a:ea typeface="+mj-ea"/>
                <a:cs typeface="FiraGO Light" panose="020B0403050000020004" pitchFamily="34" charset="0"/>
              </a:rPr>
              <a:t>User guide</a:t>
            </a:r>
            <a:endParaRPr lang="is-IS" sz="3600" kern="1200" dirty="0">
              <a:solidFill>
                <a:srgbClr val="1A336A"/>
              </a:solidFill>
              <a:latin typeface="FiraGO Light" panose="020B0403050000020004" pitchFamily="34" charset="0"/>
              <a:ea typeface="+mj-ea"/>
              <a:cs typeface="FiraGO Light" panose="020B04030500000200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2598738" y="2736255"/>
            <a:ext cx="2160798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is-IS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a New Slide</a:t>
            </a: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</a:t>
            </a:r>
            <a:b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b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a dropdown menu of possible slide layouts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is-IS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is-IS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applied to the new slide</a:t>
            </a:r>
            <a:endParaRPr lang="is-IS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is-IS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201564" y="2736255"/>
            <a:ext cx="2160798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icon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is-IS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is-IS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is-IS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is-IS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s-IS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491451" y="2736255"/>
            <a:ext cx="216079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slide number, </a:t>
            </a:r>
            <a:b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and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end, so you get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corrections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used on one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s-IS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 mark next to </a:t>
            </a: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is-IS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s-IS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</a:t>
            </a:r>
            <a:b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s-IS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 of guides</a:t>
            </a: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535" y="3646182"/>
            <a:ext cx="549328" cy="285228"/>
          </a:xfrm>
          <a:prstGeom prst="rect">
            <a:avLst/>
          </a:prstGeom>
        </p:spPr>
      </p:pic>
      <p:pic>
        <p:nvPicPr>
          <p:cNvPr id="13" name="2 New pictur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2929" y="4424600"/>
            <a:ext cx="324764" cy="578237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4788919" y="5317290"/>
            <a:ext cx="593368" cy="192211"/>
          </a:xfrm>
          <a:prstGeom prst="rect">
            <a:avLst/>
          </a:prstGeom>
        </p:spPr>
      </p:pic>
      <p:pic>
        <p:nvPicPr>
          <p:cNvPr id="19" name="4 Reset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9418" y="5824302"/>
            <a:ext cx="492452" cy="200416"/>
          </a:xfrm>
          <a:prstGeom prst="rect">
            <a:avLst/>
          </a:prstGeom>
        </p:spPr>
      </p:pic>
      <p:pic>
        <p:nvPicPr>
          <p:cNvPr id="5" name="5 Insert pictur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28786" y="2944956"/>
            <a:ext cx="262151" cy="256054"/>
          </a:xfrm>
          <a:prstGeom prst="rect">
            <a:avLst/>
          </a:prstGeom>
        </p:spPr>
      </p:pic>
      <p:pic>
        <p:nvPicPr>
          <p:cNvPr id="23" name="6 Crop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09418" y="3615424"/>
            <a:ext cx="337400" cy="321707"/>
          </a:xfrm>
          <a:prstGeom prst="rect">
            <a:avLst/>
          </a:prstGeom>
        </p:spPr>
      </p:pic>
      <p:pic>
        <p:nvPicPr>
          <p:cNvPr id="2" name="7 Scale pictur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7123" y="4162728"/>
            <a:ext cx="359695" cy="335309"/>
          </a:xfrm>
          <a:prstGeom prst="rect">
            <a:avLst/>
          </a:prstGeom>
        </p:spPr>
      </p:pic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4FABB5EE-DADE-4DEB-99FB-5F846F76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9155A718-6670-48D8-A0FA-B6D1CA884E17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5" name="Footer Placeholder 3" hidden="1">
            <a:extLst>
              <a:ext uri="{FF2B5EF4-FFF2-40B4-BE49-F238E27FC236}">
                <a16:creationId xmlns:a16="http://schemas.microsoft.com/office/drawing/2014/main" id="{73B2FCFD-BB77-46D1-8B32-A224A064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is-IS" dirty="0"/>
          </a:p>
        </p:txBody>
      </p:sp>
      <p:sp>
        <p:nvSpPr>
          <p:cNvPr id="17" name="Slide Number Placeholder 4" hidden="1">
            <a:extLst>
              <a:ext uri="{FF2B5EF4-FFF2-40B4-BE49-F238E27FC236}">
                <a16:creationId xmlns:a16="http://schemas.microsoft.com/office/drawing/2014/main" id="{77E5F1D1-4FAE-4B8A-8B0B-8488E02B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44119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2121"/>
          </a:solidFill>
          <a:ln>
            <a:noFill/>
          </a:ln>
          <a:effectLst>
            <a:outerShdw blurRad="50800" dist="25400" dir="2700000" sx="99000" sy="99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189" tIns="31095" rIns="62189" bIns="310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s-IS" sz="1428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bg2">
                    <a:lumMod val="75000"/>
                  </a:schemeClr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5" y="3169757"/>
            <a:ext cx="2142163" cy="4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59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 - Mynd frá 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871409" y="1356837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1409" y="3087575"/>
            <a:ext cx="522459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8" y="3169764"/>
            <a:ext cx="2154985" cy="49526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71413" y="1519707"/>
            <a:ext cx="5224593" cy="1052679"/>
          </a:xfrm>
          <a:prstGeom prst="rect">
            <a:avLst/>
          </a:prstGeom>
        </p:spPr>
        <p:txBody>
          <a:bodyPr anchor="t"/>
          <a:lstStyle>
            <a:lvl1pPr algn="l">
              <a:defRPr sz="2448" b="0">
                <a:solidFill>
                  <a:schemeClr val="tx1"/>
                </a:solidFill>
                <a:latin typeface="Carnas Light" panose="020005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71413" y="2572385"/>
            <a:ext cx="5224593" cy="3893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6">
                <a:solidFill>
                  <a:schemeClr val="tx1"/>
                </a:solidFill>
                <a:latin typeface="Carnas Light" panose="02000503000000020004" pitchFamily="50" charset="0"/>
              </a:defRPr>
            </a:lvl1pPr>
            <a:lvl2pPr marL="310919" indent="0" algn="ctr">
              <a:buNone/>
              <a:defRPr sz="1361"/>
            </a:lvl2pPr>
            <a:lvl3pPr marL="621838" indent="0" algn="ctr">
              <a:buNone/>
              <a:defRPr sz="1224"/>
            </a:lvl3pPr>
            <a:lvl4pPr marL="932755" indent="0" algn="ctr">
              <a:buNone/>
              <a:defRPr sz="1088"/>
            </a:lvl4pPr>
            <a:lvl5pPr marL="1243674" indent="0" algn="ctr">
              <a:buNone/>
              <a:defRPr sz="1088"/>
            </a:lvl5pPr>
            <a:lvl6pPr marL="1554592" indent="0" algn="ctr">
              <a:buNone/>
              <a:defRPr sz="1088"/>
            </a:lvl6pPr>
            <a:lvl7pPr marL="1865512" indent="0" algn="ctr">
              <a:buNone/>
              <a:defRPr sz="1088"/>
            </a:lvl7pPr>
            <a:lvl8pPr marL="2176430" indent="0" algn="ctr">
              <a:buNone/>
              <a:defRPr sz="1088"/>
            </a:lvl8pPr>
            <a:lvl9pPr marL="2487348" indent="0" algn="ctr">
              <a:buNone/>
              <a:defRPr sz="1088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003773" y="3759183"/>
            <a:ext cx="1801491" cy="7124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680" baseline="0"/>
            </a:lvl1pPr>
          </a:lstStyle>
          <a:p>
            <a:r>
              <a:rPr lang="is-IS"/>
              <a:t>Logo viðskiptavinar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106766" y="1"/>
            <a:ext cx="6085239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24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9528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620">
          <p15:clr>
            <a:srgbClr val="FBAE40"/>
          </p15:clr>
        </p15:guide>
        <p15:guide id="3" pos="232">
          <p15:clr>
            <a:srgbClr val="FBAE40"/>
          </p15:clr>
        </p15:guide>
        <p15:guide id="4" pos="3009">
          <p15:clr>
            <a:srgbClr val="FBAE40"/>
          </p15:clr>
        </p15:guide>
        <p15:guide id="5" pos="26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kk fyr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25" y="1143004"/>
            <a:ext cx="11318676" cy="4540331"/>
          </a:xfrm>
          <a:prstGeom prst="rect">
            <a:avLst/>
          </a:prstGeom>
        </p:spPr>
        <p:txBody>
          <a:bodyPr anchor="ctr"/>
          <a:lstStyle>
            <a:lvl1pPr algn="ctr">
              <a:defRPr sz="4489" b="1" i="0">
                <a:latin typeface="Carnas Light" panose="02000503000000020004" pitchFamily="50" charset="0"/>
              </a:defRPr>
            </a:lvl1pPr>
          </a:lstStyle>
          <a:p>
            <a:endParaRPr lang="is-IS" noProof="0"/>
          </a:p>
        </p:txBody>
      </p:sp>
    </p:spTree>
    <p:extLst>
      <p:ext uri="{BB962C8B-B14F-4D97-AF65-F5344CB8AC3E}">
        <p14:creationId xmlns:p14="http://schemas.microsoft.com/office/powerpoint/2010/main" val="1568531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42E5-4CD9-4C81-ADEC-12E0BA6B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C666C-0229-448F-8B52-6641F7AC7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E7CB3-F4FE-4890-A71D-FCEF2986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C25AB-E24C-4FD2-8E0F-C2AADC397455}" type="datetimeFigureOut">
              <a:rPr lang="is-IS" smtClean="0"/>
              <a:t>9.10.2020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56480-1C74-464C-8E33-D014E1277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F84C3-66A2-4076-9FD0-3780D93A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24E0-B7A7-40A7-BE60-9F4086E09CF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5308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70641A-BB09-41F8-91F2-2EA9CD30CA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6AEE2FE-121C-45D0-85D7-9833CF67AA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98738" y="-1"/>
            <a:ext cx="9594462" cy="68616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115E4D-4A28-4698-9D8A-B18C85374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7929" y="1743406"/>
            <a:ext cx="7863009" cy="3290400"/>
          </a:xfrm>
        </p:spPr>
        <p:txBody>
          <a:bodyPr anchor="t" anchorCtr="0"/>
          <a:lstStyle>
            <a:lvl1pPr algn="l">
              <a:lnSpc>
                <a:spcPct val="99000"/>
              </a:lnSpc>
              <a:defRPr sz="4400">
                <a:solidFill>
                  <a:schemeClr val="bg1"/>
                </a:solidFill>
                <a:latin typeface="+mj-lt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pic>
        <p:nvPicPr>
          <p:cNvPr id="11" name="Logo flag">
            <a:extLst>
              <a:ext uri="{FF2B5EF4-FFF2-40B4-BE49-F238E27FC236}">
                <a16:creationId xmlns:a16="http://schemas.microsoft.com/office/drawing/2014/main" id="{20A49DF2-806E-47A3-A00B-B83639235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7" y="1550694"/>
            <a:ext cx="998081" cy="1066285"/>
          </a:xfrm>
          <a:prstGeom prst="rect">
            <a:avLst/>
          </a:prstGeom>
        </p:spPr>
      </p:pic>
      <p:sp>
        <p:nvSpPr>
          <p:cNvPr id="20" name="Logo Placeholder name">
            <a:extLst>
              <a:ext uri="{FF2B5EF4-FFF2-40B4-BE49-F238E27FC236}">
                <a16:creationId xmlns:a16="http://schemas.microsoft.com/office/drawing/2014/main" id="{2B63A97B-3CF7-4169-B7CC-74CB4DC83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6233" y="5654212"/>
            <a:ext cx="4136400" cy="936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is-IS" noProof="0" dirty="0"/>
              <a:t>.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3447929" y="570729"/>
            <a:ext cx="2401755" cy="180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fld id="{A050DA9A-5E13-41DC-8BA8-80977E1FA470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3" name="Footer Placeholder 4" hidden="1">
            <a:extLst>
              <a:ext uri="{FF2B5EF4-FFF2-40B4-BE49-F238E27FC236}">
                <a16:creationId xmlns:a16="http://schemas.microsoft.com/office/drawing/2014/main" id="{A227F542-272B-433B-A435-55C909D1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B717375C-2341-4477-82B8-20197C1B1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70861472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nsida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83" y="5982351"/>
            <a:ext cx="1999784" cy="6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0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Bas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8733375-BE97-4BAB-86C3-2FC7ACCCB208}"/>
              </a:ext>
            </a:extLst>
          </p:cNvPr>
          <p:cNvSpPr/>
          <p:nvPr userDrawn="1"/>
        </p:nvSpPr>
        <p:spPr>
          <a:xfrm>
            <a:off x="0" y="655200"/>
            <a:ext cx="12193200" cy="62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2000" noProof="0" dirty="0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91F423-A3E8-4915-AE30-562AB09D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8"/>
            <a:ext cx="8711801" cy="878304"/>
          </a:xfrm>
        </p:spPr>
        <p:txBody>
          <a:bodyPr/>
          <a:lstStyle>
            <a:lvl1pPr>
              <a:defRPr sz="4300">
                <a:solidFill>
                  <a:srgbClr val="1A336A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C666AAAD-32DD-40EA-9675-43748F737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B9A77ABC-3229-400E-A897-AACBD499B6DE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BF02611F-6DF5-4A48-A7A1-1FD2CBC93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B5F3DEF5-65D1-4BFC-AB39-8495692E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653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1D81B7C-67ED-4522-8E56-7133825F0A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655199"/>
            <a:ext cx="12193200" cy="6206399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>
            <a:lvl1pPr marL="0" indent="0" algn="l">
              <a:buNone/>
              <a:defRPr sz="1600"/>
            </a:lvl1pPr>
          </a:lstStyle>
          <a:p>
            <a:r>
              <a:rPr lang="is-IS" dirty="0"/>
              <a:t>Click here and insert dark picture using the Insert tab, Pictures</a:t>
            </a:r>
          </a:p>
          <a:p>
            <a:endParaRPr lang="is-I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93A935-69CB-4C4A-94D5-E5D88D3C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2960687"/>
            <a:ext cx="8711801" cy="878400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  <a:latin typeface="FiraGO SemiBold" panose="020B0603050000020004" pitchFamily="34" charset="0"/>
                <a:cs typeface="FiraGO SemiBold" panose="020B06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6" name="Date Placeholder 3" hidden="1">
            <a:extLst>
              <a:ext uri="{FF2B5EF4-FFF2-40B4-BE49-F238E27FC236}">
                <a16:creationId xmlns:a16="http://schemas.microsoft.com/office/drawing/2014/main" id="{38012CE9-304E-44B2-B13D-26E943BE2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1FC94AA9-9F1E-4BCE-8AE6-663001B04B27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7" name="Footer Placeholder 4" hidden="1">
            <a:extLst>
              <a:ext uri="{FF2B5EF4-FFF2-40B4-BE49-F238E27FC236}">
                <a16:creationId xmlns:a16="http://schemas.microsoft.com/office/drawing/2014/main" id="{8CA11CFB-EEF9-47B3-87BF-41BC15181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is-IS" dirty="0"/>
          </a:p>
        </p:txBody>
      </p:sp>
      <p:sp>
        <p:nvSpPr>
          <p:cNvPr id="8" name="Slide Number Placeholder 5" hidden="1">
            <a:extLst>
              <a:ext uri="{FF2B5EF4-FFF2-40B4-BE49-F238E27FC236}">
                <a16:creationId xmlns:a16="http://schemas.microsoft.com/office/drawing/2014/main" id="{CD4CF682-CD2C-4439-AF7E-22F4F2D46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549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C654881-B22C-4073-B3A7-F77EFE25A1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59200"/>
            <a:ext cx="8712200" cy="3312000"/>
          </a:xfrm>
        </p:spPr>
        <p:txBody>
          <a:bodyPr numCol="2" spcCol="324000"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F8E4-414B-4C03-9950-64A563F49134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597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is-I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15BE95-E8F4-4E0F-B352-98D5E898B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98738" y="2960688"/>
            <a:ext cx="8712200" cy="33131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  <a:lvl5pPr marL="288000" indent="-288000">
              <a:buFont typeface="FiraGO Light" panose="020B04030500000200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3629-79AA-4BAC-86DC-0B06C481B45F}" type="datetime4">
              <a:rPr lang="is-IS" noProof="0" smtClean="0"/>
              <a:t>9. október 2020</a:t>
            </a:fld>
            <a:endParaRPr lang="is-IS" noProof="0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is-IS" noProof="0" smtClean="0"/>
              <a:t>‹#›</a:t>
            </a:fld>
            <a:endParaRPr lang="is-IS" noProof="0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B43FE7-BD2B-46AB-8B83-C76D90986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8738" y="2960688"/>
            <a:ext cx="8712200" cy="3313112"/>
          </a:xfrm>
        </p:spPr>
        <p:txBody>
          <a:bodyPr numCol="2" spcCol="32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309F-7E71-4C37-8803-A7091CABDE1A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6" name="FLD_PresentationTitle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is-IS" smtClean="0"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BDC20F-BA5D-4750-9351-767D24AA039C}"/>
              </a:ext>
            </a:extLst>
          </p:cNvPr>
          <p:cNvSpPr/>
          <p:nvPr userDrawn="1"/>
        </p:nvSpPr>
        <p:spPr>
          <a:xfrm>
            <a:off x="2599200" y="0"/>
            <a:ext cx="9592800" cy="6548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s-IS" sz="2000" noProof="0" dirty="0" err="1">
              <a:solidFill>
                <a:schemeClr val="accent4"/>
              </a:solidFill>
            </a:endParaRPr>
          </a:p>
        </p:txBody>
      </p:sp>
      <p:pic>
        <p:nvPicPr>
          <p:cNvPr id="8" name="Picture 7" descr="A screenshot of a social media post&#10;&#10;Description automatically generated" hidden="1">
            <a:extLst>
              <a:ext uri="{FF2B5EF4-FFF2-40B4-BE49-F238E27FC236}">
                <a16:creationId xmlns:a16="http://schemas.microsoft.com/office/drawing/2014/main" id="{D66172F5-E819-44DD-9FF3-8E8BDF20B14A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137" y="1223010"/>
            <a:ext cx="8713297" cy="13080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9137" y="2856862"/>
            <a:ext cx="8713297" cy="3416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s-IS" noProof="0" dirty="0"/>
              <a:t>Level 1</a:t>
            </a:r>
          </a:p>
          <a:p>
            <a:pPr lvl="1"/>
            <a:r>
              <a:rPr lang="is-IS" noProof="0" dirty="0"/>
              <a:t>Level 2</a:t>
            </a:r>
          </a:p>
          <a:p>
            <a:pPr lvl="2"/>
            <a:r>
              <a:rPr lang="is-IS" noProof="0" dirty="0"/>
              <a:t>Level 3</a:t>
            </a:r>
          </a:p>
          <a:p>
            <a:pPr lvl="3"/>
            <a:r>
              <a:rPr lang="is-IS" noProof="0" dirty="0"/>
              <a:t>Level 4</a:t>
            </a:r>
          </a:p>
          <a:p>
            <a:pPr lvl="4"/>
            <a:r>
              <a:rPr lang="is-IS" noProof="0" dirty="0"/>
              <a:t>Level 5</a:t>
            </a:r>
          </a:p>
          <a:p>
            <a:pPr lvl="5"/>
            <a:r>
              <a:rPr lang="is-IS" noProof="0" dirty="0"/>
              <a:t>Level 6</a:t>
            </a:r>
          </a:p>
          <a:p>
            <a:pPr lvl="6"/>
            <a:r>
              <a:rPr lang="is-IS" noProof="0" dirty="0"/>
              <a:t>Level 7</a:t>
            </a:r>
          </a:p>
          <a:p>
            <a:pPr lvl="7"/>
            <a:r>
              <a:rPr lang="is-IS" noProof="0" dirty="0"/>
              <a:t>Level 8</a:t>
            </a:r>
          </a:p>
          <a:p>
            <a:pPr lvl="8"/>
            <a:r>
              <a:rPr lang="is-IS" noProof="0" dirty="0"/>
              <a:t>Level 9</a:t>
            </a:r>
          </a:p>
        </p:txBody>
      </p:sp>
      <p:pic>
        <p:nvPicPr>
          <p:cNvPr id="11" name="Logo name">
            <a:extLst>
              <a:ext uri="{FF2B5EF4-FFF2-40B4-BE49-F238E27FC236}">
                <a16:creationId xmlns:a16="http://schemas.microsoft.com/office/drawing/2014/main" id="{29D0AC1A-A59D-4646-A3D5-77F4C3B05100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90000"/>
            <a:ext cx="2060693" cy="465545"/>
          </a:xfrm>
          <a:prstGeom prst="rect">
            <a:avLst/>
          </a:prstGeom>
        </p:spPr>
      </p:pic>
      <p:pic>
        <p:nvPicPr>
          <p:cNvPr id="13" name="Logo flag">
            <a:extLst>
              <a:ext uri="{FF2B5EF4-FFF2-40B4-BE49-F238E27FC236}">
                <a16:creationId xmlns:a16="http://schemas.microsoft.com/office/drawing/2014/main" id="{40D7AFDA-525A-4424-A2BF-F3D23063B79D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9" y="105899"/>
            <a:ext cx="366724" cy="391784"/>
          </a:xfrm>
          <a:prstGeom prst="rect">
            <a:avLst/>
          </a:prstGeom>
        </p:spPr>
      </p:pic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2599137" y="6468708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F03CAC-15F9-4A09-98D0-DC2524C32972}" type="datetime4">
              <a:rPr lang="is-IS" smtClean="0"/>
              <a:t>9. október 2020</a:t>
            </a:fld>
            <a:endParaRPr lang="is-IS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5665980" y="6468708"/>
            <a:ext cx="457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s-IS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916018" y="6468708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is-IS" smtClean="0"/>
              <a:pPr/>
              <a:t>‹#›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85" r:id="rId2"/>
    <p:sldLayoutId id="2147483755" r:id="rId3"/>
    <p:sldLayoutId id="2147483756" r:id="rId4"/>
    <p:sldLayoutId id="2147483733" r:id="rId5"/>
    <p:sldLayoutId id="2147483757" r:id="rId6"/>
    <p:sldLayoutId id="2147483759" r:id="rId7"/>
    <p:sldLayoutId id="2147483732" r:id="rId8"/>
    <p:sldLayoutId id="2147483734" r:id="rId9"/>
    <p:sldLayoutId id="2147483758" r:id="rId10"/>
    <p:sldLayoutId id="2147483761" r:id="rId11"/>
    <p:sldLayoutId id="2147483768" r:id="rId12"/>
    <p:sldLayoutId id="2147483773" r:id="rId13"/>
    <p:sldLayoutId id="2147483774" r:id="rId14"/>
    <p:sldLayoutId id="2147483775" r:id="rId15"/>
    <p:sldLayoutId id="2147483769" r:id="rId16"/>
    <p:sldLayoutId id="2147483771" r:id="rId17"/>
    <p:sldLayoutId id="2147483766" r:id="rId18"/>
    <p:sldLayoutId id="2147483765" r:id="rId19"/>
    <p:sldLayoutId id="2147483764" r:id="rId20"/>
    <p:sldLayoutId id="2147483735" r:id="rId21"/>
    <p:sldLayoutId id="2147483762" r:id="rId22"/>
    <p:sldLayoutId id="2147483763" r:id="rId23"/>
    <p:sldLayoutId id="2147483776" r:id="rId24"/>
    <p:sldLayoutId id="2147483779" r:id="rId25"/>
    <p:sldLayoutId id="2147483777" r:id="rId26"/>
    <p:sldLayoutId id="2147483780" r:id="rId27"/>
    <p:sldLayoutId id="2147483778" r:id="rId28"/>
    <p:sldLayoutId id="2147483781" r:id="rId29"/>
    <p:sldLayoutId id="2147483782" r:id="rId30"/>
    <p:sldLayoutId id="2147483783" r:id="rId31"/>
    <p:sldLayoutId id="2147483784" r:id="rId32"/>
    <p:sldLayoutId id="2147483743" r:id="rId33"/>
    <p:sldLayoutId id="2147483744" r:id="rId34"/>
    <p:sldLayoutId id="2147483746" r:id="rId35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3600" kern="1200">
          <a:solidFill>
            <a:srgbClr val="1A336A"/>
          </a:solidFill>
          <a:latin typeface="FiraGO Light" panose="020B0403050000020004" pitchFamily="34" charset="0"/>
          <a:ea typeface="+mj-ea"/>
          <a:cs typeface="FiraGO Light" panose="020B04030500000200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•"/>
        <a:defRPr sz="1800" kern="1200">
          <a:solidFill>
            <a:srgbClr val="1A336A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800" kern="1200">
          <a:solidFill>
            <a:srgbClr val="1A336A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FiraGO Light" panose="020B0403050000020004" pitchFamily="34" charset="0"/>
        <a:buChar char="−"/>
        <a:defRPr sz="1600" kern="1200">
          <a:solidFill>
            <a:srgbClr val="1A336A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1" kern="1200">
          <a:solidFill>
            <a:srgbClr val="1A336A"/>
          </a:solidFill>
          <a:latin typeface="FiraGO SemiBold" panose="020B0603050000020004" pitchFamily="34" charset="0"/>
          <a:ea typeface="+mn-ea"/>
          <a:cs typeface="FiraGO SemiBold" panose="020B0603050000020004" pitchFamily="34" charset="0"/>
        </a:defRPr>
      </a:lvl4pPr>
      <a:lvl5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tabLst/>
        <a:defRPr sz="1800" kern="1200">
          <a:solidFill>
            <a:srgbClr val="1A336A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>
          <a:solidFill>
            <a:srgbClr val="1A336A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4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​"/>
        <a:defRPr sz="1800" b="0" kern="1200" baseline="0">
          <a:solidFill>
            <a:srgbClr val="1A336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37" userDrawn="1">
          <p15:clr>
            <a:srgbClr val="F26B43"/>
          </p15:clr>
        </p15:guide>
        <p15:guide id="2" pos="7125" userDrawn="1">
          <p15:clr>
            <a:srgbClr val="F26B43"/>
          </p15:clr>
        </p15:guide>
        <p15:guide id="3" orient="horz" pos="770" userDrawn="1">
          <p15:clr>
            <a:srgbClr val="F26B43"/>
          </p15:clr>
        </p15:guide>
        <p15:guide id="4" orient="horz" pos="1594" userDrawn="1">
          <p15:clr>
            <a:srgbClr val="F26B43"/>
          </p15:clr>
        </p15:guide>
        <p15:guide id="5" orient="horz" pos="1865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93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hf hdr="0" dt="0"/>
  <p:txStyles>
    <p:titleStyle>
      <a:lvl1pPr algn="ctr" defTabSz="354602" rtl="0" eaLnBrk="1" latinLnBrk="0" hangingPunct="1">
        <a:spcBef>
          <a:spcPct val="0"/>
        </a:spcBef>
        <a:buNone/>
        <a:defRPr sz="1224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952" indent="-265952" algn="l" defTabSz="354602" rtl="0" eaLnBrk="1" latinLnBrk="0" hangingPunct="1">
        <a:spcBef>
          <a:spcPct val="20000"/>
        </a:spcBef>
        <a:buFont typeface="Arial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576228" indent="-221628" algn="l" defTabSz="354602" rtl="0" eaLnBrk="1" latinLnBrk="0" hangingPunct="1">
        <a:spcBef>
          <a:spcPct val="20000"/>
        </a:spcBef>
        <a:buFont typeface="Arial"/>
        <a:buChar char="–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886506" indent="-177301" algn="l" defTabSz="354602" rtl="0" eaLnBrk="1" latinLnBrk="0" hangingPunct="1">
        <a:spcBef>
          <a:spcPct val="20000"/>
        </a:spcBef>
        <a:buFont typeface="Arial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241110" indent="-177301" algn="l" defTabSz="354602" rtl="0" eaLnBrk="1" latinLnBrk="0" hangingPunct="1">
        <a:spcBef>
          <a:spcPct val="20000"/>
        </a:spcBef>
        <a:buFont typeface="Arial"/>
        <a:buChar char="–"/>
        <a:defRPr sz="1565" kern="1200">
          <a:solidFill>
            <a:schemeClr val="tx1"/>
          </a:solidFill>
          <a:latin typeface="+mn-lt"/>
          <a:ea typeface="+mn-ea"/>
          <a:cs typeface="+mn-cs"/>
        </a:defRPr>
      </a:lvl4pPr>
      <a:lvl5pPr marL="1595711" indent="-177301" algn="l" defTabSz="354602" rtl="0" eaLnBrk="1" latinLnBrk="0" hangingPunct="1">
        <a:spcBef>
          <a:spcPct val="20000"/>
        </a:spcBef>
        <a:buFont typeface="Arial"/>
        <a:buChar char="»"/>
        <a:defRPr sz="1565" kern="1200">
          <a:solidFill>
            <a:schemeClr val="tx1"/>
          </a:solidFill>
          <a:latin typeface="+mn-lt"/>
          <a:ea typeface="+mn-ea"/>
          <a:cs typeface="+mn-cs"/>
        </a:defRPr>
      </a:lvl5pPr>
      <a:lvl6pPr marL="1950314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6pPr>
      <a:lvl7pPr marL="2304917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7pPr>
      <a:lvl8pPr marL="2659520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8pPr>
      <a:lvl9pPr marL="3014121" indent="-177301" algn="l" defTabSz="354602" rtl="0" eaLnBrk="1" latinLnBrk="0" hangingPunct="1">
        <a:spcBef>
          <a:spcPct val="20000"/>
        </a:spcBef>
        <a:buFont typeface="Arial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54602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0920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6380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1841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773013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27615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482218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836820" algn="l" defTabSz="354602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A2116D-4312-4E6A-AB09-12323C3F16F3}"/>
              </a:ext>
            </a:extLst>
          </p:cNvPr>
          <p:cNvSpPr txBox="1">
            <a:spLocks/>
          </p:cNvSpPr>
          <p:nvPr/>
        </p:nvSpPr>
        <p:spPr>
          <a:xfrm>
            <a:off x="443589" y="88883"/>
            <a:ext cx="8640000" cy="429276"/>
          </a:xfrm>
          <a:prstGeom prst="rect">
            <a:avLst/>
          </a:prstGeom>
        </p:spPr>
        <p:txBody>
          <a:bodyPr anchor="ctr"/>
          <a:lstStyle>
            <a:lvl1pPr algn="ctr" defTabSz="265958" rtl="0" eaLnBrk="1" latinLnBrk="0" hangingPunct="1">
              <a:spcBef>
                <a:spcPct val="0"/>
              </a:spcBef>
              <a:buNone/>
              <a:defRPr sz="3367" b="1" i="0" kern="1200">
                <a:solidFill>
                  <a:schemeClr val="tx1"/>
                </a:solidFill>
                <a:latin typeface="Carnas Light" panose="02000503000000020004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is-IS" sz="1800" dirty="0">
                <a:latin typeface="FiraGO"/>
                <a:cs typeface="FiraGO Light" panose="020B0403050000020004" pitchFamily="34" charset="0"/>
              </a:rPr>
              <a:t>VINNUBLAÐ – LJÚKA, HEFJA OG STÖÐVA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09B95F-AC43-4C2A-BBF5-25D79FF73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117157"/>
              </p:ext>
            </p:extLst>
          </p:nvPr>
        </p:nvGraphicFramePr>
        <p:xfrm>
          <a:off x="513805" y="667109"/>
          <a:ext cx="11190513" cy="5672732"/>
        </p:xfrm>
        <a:graphic>
          <a:graphicData uri="http://schemas.openxmlformats.org/drawingml/2006/table">
            <a:tbl>
              <a:tblPr firstRow="1" bandRow="1">
                <a:effectLst>
                  <a:reflection stA="45000" endPos="1000" dist="25400" dir="5400000" sy="-100000" algn="bl" rotWithShape="0"/>
                </a:effectLst>
                <a:tableStyleId>{00A15C55-8517-42AA-B614-E9B94910E393}</a:tableStyleId>
              </a:tblPr>
              <a:tblGrid>
                <a:gridCol w="3363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9777">
                  <a:extLst>
                    <a:ext uri="{9D8B030D-6E8A-4147-A177-3AD203B41FA5}">
                      <a16:colId xmlns:a16="http://schemas.microsoft.com/office/drawing/2014/main" val="847698443"/>
                    </a:ext>
                  </a:extLst>
                </a:gridCol>
                <a:gridCol w="4097017">
                  <a:extLst>
                    <a:ext uri="{9D8B030D-6E8A-4147-A177-3AD203B41FA5}">
                      <a16:colId xmlns:a16="http://schemas.microsoft.com/office/drawing/2014/main" val="2568719810"/>
                    </a:ext>
                  </a:extLst>
                </a:gridCol>
              </a:tblGrid>
              <a:tr h="719389">
                <a:tc gridSpan="3">
                  <a:txBody>
                    <a:bodyPr/>
                    <a:lstStyle/>
                    <a:p>
                      <a:r>
                        <a:rPr lang="is-IS" sz="2200" b="1" dirty="0">
                          <a:solidFill>
                            <a:schemeClr val="tx1"/>
                          </a:solidFill>
                          <a:latin typeface="FiraGO"/>
                          <a:cs typeface="Calibri" panose="020F0502020204030204" pitchFamily="34" charset="0"/>
                        </a:rPr>
                        <a:t>AÐGERÐIR</a:t>
                      </a:r>
                      <a:br>
                        <a:rPr lang="is-IS" sz="2200" b="1" dirty="0">
                          <a:solidFill>
                            <a:schemeClr val="tx1"/>
                          </a:solidFill>
                          <a:latin typeface="FiraGO"/>
                          <a:cs typeface="Calibri" panose="020F0502020204030204" pitchFamily="34" charset="0"/>
                        </a:rPr>
                      </a:br>
                      <a:r>
                        <a:rPr lang="is-IS" sz="100" b="1" dirty="0">
                          <a:solidFill>
                            <a:schemeClr val="tx1"/>
                          </a:solidFill>
                          <a:latin typeface="FiraGO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r>
                        <a:rPr lang="is-IS" sz="1300" b="1" dirty="0">
                          <a:solidFill>
                            <a:schemeClr val="tx1"/>
                          </a:solidFill>
                          <a:latin typeface="FiraGO"/>
                          <a:cs typeface="Calibri" panose="020F0502020204030204" pitchFamily="34" charset="0"/>
                        </a:rPr>
                        <a:t>Berum kennsl á verkefni/aðgerðir sem ÞARF AÐ LJÚKA – ÞARF AÐ HEFJA – ÞARF AÐ STÖÐVA til að ná fram markmiði</a:t>
                      </a:r>
                      <a:endParaRPr lang="is-IS" sz="1300" b="1" dirty="0">
                        <a:solidFill>
                          <a:schemeClr val="tx1"/>
                        </a:solidFill>
                        <a:latin typeface="FiraGO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55724" marR="55724" marT="27862" marB="2786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s-IS" sz="1300" b="1"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55724" marR="55724" marT="27862" marB="27862" anchor="ctr"/>
                </a:tc>
                <a:tc hMerge="1">
                  <a:txBody>
                    <a:bodyPr/>
                    <a:lstStyle/>
                    <a:p>
                      <a:endParaRPr lang="is-IS" sz="1300" b="1"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55724" marR="55724" marT="27862" marB="2786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787">
                <a:tc>
                  <a:txBody>
                    <a:bodyPr/>
                    <a:lstStyle/>
                    <a:p>
                      <a:pPr marL="0" indent="0" algn="ctr" defTabSz="472815">
                        <a:buFont typeface="Arial" charset="0"/>
                        <a:buNone/>
                        <a:defRPr/>
                      </a:pPr>
                      <a:r>
                        <a:rPr lang="is-IS" sz="1600" b="0" kern="1200" noProof="1">
                          <a:solidFill>
                            <a:schemeClr val="tx1"/>
                          </a:solidFill>
                          <a:latin typeface="FiraGO"/>
                          <a:ea typeface="Calibri" charset="0"/>
                          <a:cs typeface="Calibri" panose="020F0502020204030204" pitchFamily="34" charset="0"/>
                        </a:rPr>
                        <a:t>Verkefni sem þarf að </a:t>
                      </a:r>
                      <a:r>
                        <a:rPr lang="is-IS" sz="1600" b="1" kern="1200" noProof="1">
                          <a:solidFill>
                            <a:schemeClr val="tx1"/>
                          </a:solidFill>
                          <a:latin typeface="FiraGO"/>
                          <a:ea typeface="Calibri" charset="0"/>
                          <a:cs typeface="Calibri" panose="020F0502020204030204" pitchFamily="34" charset="0"/>
                        </a:rPr>
                        <a:t>LJÚKA</a:t>
                      </a:r>
                      <a:r>
                        <a:rPr lang="is-IS" sz="1600" b="0" kern="1200" noProof="1">
                          <a:solidFill>
                            <a:schemeClr val="tx1"/>
                          </a:solidFill>
                          <a:latin typeface="FiraGO"/>
                          <a:ea typeface="Calibri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55724" marR="55724" marT="27862" marB="278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72815">
                        <a:buFont typeface="Arial" charset="0"/>
                        <a:buNone/>
                        <a:defRPr/>
                      </a:pPr>
                      <a:r>
                        <a:rPr lang="is-IS" sz="1600" b="0" kern="1200" noProof="1">
                          <a:solidFill>
                            <a:schemeClr val="tx1"/>
                          </a:solidFill>
                          <a:latin typeface="FiraGO"/>
                          <a:ea typeface="Calibri" charset="0"/>
                          <a:cs typeface="Calibri" panose="020F0502020204030204" pitchFamily="34" charset="0"/>
                        </a:rPr>
                        <a:t>Verkefni sem þarf að </a:t>
                      </a:r>
                      <a:r>
                        <a:rPr lang="is-IS" sz="1600" b="1" kern="1200" noProof="1">
                          <a:solidFill>
                            <a:schemeClr val="tx1"/>
                          </a:solidFill>
                          <a:latin typeface="FiraGO"/>
                          <a:ea typeface="Calibri" charset="0"/>
                          <a:cs typeface="Calibri" panose="020F0502020204030204" pitchFamily="34" charset="0"/>
                        </a:rPr>
                        <a:t>HEFJA</a:t>
                      </a:r>
                      <a:r>
                        <a:rPr lang="is-IS" sz="1600" b="0" kern="1200" noProof="1">
                          <a:solidFill>
                            <a:schemeClr val="tx1"/>
                          </a:solidFill>
                          <a:latin typeface="FiraGO"/>
                          <a:ea typeface="Calibri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55724" marR="55724" marT="27862" marB="2786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72815">
                        <a:buFont typeface="Arial" charset="0"/>
                        <a:buNone/>
                        <a:defRPr/>
                      </a:pPr>
                      <a:r>
                        <a:rPr lang="is-IS" sz="1600" b="0" kern="1200" noProof="1">
                          <a:solidFill>
                            <a:schemeClr val="tx1"/>
                          </a:solidFill>
                          <a:latin typeface="FiraGO"/>
                          <a:ea typeface="Calibri" charset="0"/>
                          <a:cs typeface="Calibri" panose="020F0502020204030204" pitchFamily="34" charset="0"/>
                        </a:rPr>
                        <a:t>Verkefni sem þarf að </a:t>
                      </a:r>
                      <a:r>
                        <a:rPr lang="is-IS" sz="1600" b="1" kern="1200" noProof="1">
                          <a:solidFill>
                            <a:schemeClr val="tx1"/>
                          </a:solidFill>
                          <a:latin typeface="FiraGO"/>
                          <a:ea typeface="Calibri" charset="0"/>
                          <a:cs typeface="Calibri" panose="020F0502020204030204" pitchFamily="34" charset="0"/>
                        </a:rPr>
                        <a:t>STÖÐVA</a:t>
                      </a:r>
                      <a:r>
                        <a:rPr lang="is-IS" sz="1600" b="0" kern="1200" noProof="1">
                          <a:solidFill>
                            <a:schemeClr val="tx1"/>
                          </a:solidFill>
                          <a:latin typeface="FiraGO"/>
                          <a:ea typeface="Calibri" charset="0"/>
                          <a:cs typeface="Calibri" panose="020F0502020204030204" pitchFamily="34" charset="0"/>
                        </a:rPr>
                        <a:t> ? </a:t>
                      </a:r>
                    </a:p>
                  </a:txBody>
                  <a:tcPr marL="55724" marR="55724" marT="27862" marB="2786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556">
                <a:tc>
                  <a:txBody>
                    <a:bodyPr/>
                    <a:lstStyle/>
                    <a:p>
                      <a:pPr marL="0" indent="0" defTabSz="472815">
                        <a:buFont typeface="Arial" charset="0"/>
                        <a:buNone/>
                        <a:defRPr/>
                      </a:pPr>
                      <a:endParaRPr lang="is-IS" sz="1500" b="0" kern="1200" noProof="1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55724" marR="55724" marT="27862" marB="2786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472815">
                        <a:buFont typeface="Arial" charset="0"/>
                        <a:buNone/>
                        <a:defRPr/>
                      </a:pPr>
                      <a:endParaRPr lang="is-IS" sz="1500" b="0" kern="1200" noProof="1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55724" marR="55724" marT="27862" marB="2786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472815">
                        <a:buFont typeface="Arial" charset="0"/>
                        <a:buNone/>
                        <a:defRPr/>
                      </a:pPr>
                      <a:endParaRPr lang="is-IS" sz="1500" b="0" kern="1200" noProof="1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55724" marR="55724" marT="27862" marB="2786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036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7BDCC6-3672-4F40-B161-EAB6E0913E42}"/>
              </a:ext>
            </a:extLst>
          </p:cNvPr>
          <p:cNvSpPr txBox="1"/>
          <p:nvPr/>
        </p:nvSpPr>
        <p:spPr>
          <a:xfrm>
            <a:off x="11467948" y="6427113"/>
            <a:ext cx="591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2.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útg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36A94"/>
                </a:solidFill>
                <a:effectLst/>
                <a:uLnTx/>
                <a:uFillTx/>
                <a:latin typeface="Firago" panose="020B0503050000020004" pitchFamily="34" charset="0"/>
                <a:ea typeface="+mn-ea"/>
                <a:cs typeface="Firago" panose="020B0503050000020004" pitchFamily="34" charset="0"/>
              </a:rPr>
              <a:t>. 2020</a:t>
            </a:r>
          </a:p>
        </p:txBody>
      </p:sp>
    </p:spTree>
    <p:extLst>
      <p:ext uri="{BB962C8B-B14F-4D97-AF65-F5344CB8AC3E}">
        <p14:creationId xmlns:p14="http://schemas.microsoft.com/office/powerpoint/2010/main" val="3825988971"/>
      </p:ext>
    </p:extLst>
  </p:cSld>
  <p:clrMapOvr>
    <a:masterClrMapping/>
  </p:clrMapOvr>
</p:sld>
</file>

<file path=ppt/theme/theme1.xml><?xml version="1.0" encoding="utf-8"?>
<a:theme xmlns:a="http://schemas.openxmlformats.org/drawingml/2006/main" name="Icelandic Ministry of Finance PowerPoint Template">
  <a:themeElements>
    <a:clrScheme name="Skyblue">
      <a:dk1>
        <a:sysClr val="windowText" lastClr="000000"/>
      </a:dk1>
      <a:lt1>
        <a:sysClr val="window" lastClr="FFFFFF"/>
      </a:lt1>
      <a:dk2>
        <a:srgbClr val="003D85"/>
      </a:dk2>
      <a:lt2>
        <a:srgbClr val="4E8ECC"/>
      </a:lt2>
      <a:accent1>
        <a:srgbClr val="C8DEF6"/>
      </a:accent1>
      <a:accent2>
        <a:srgbClr val="A0CBEA"/>
      </a:accent2>
      <a:accent3>
        <a:srgbClr val="4E8ECC"/>
      </a:accent3>
      <a:accent4>
        <a:srgbClr val="003D85"/>
      </a:accent4>
      <a:accent5>
        <a:srgbClr val="1A336A"/>
      </a:accent5>
      <a:accent6>
        <a:srgbClr val="CA003B"/>
      </a:accent6>
      <a:hlink>
        <a:srgbClr val="0563C1"/>
      </a:hlink>
      <a:folHlink>
        <a:srgbClr val="954F72"/>
      </a:folHlink>
    </a:clrScheme>
    <a:fontScheme name="Icelandic Ministry of Finance and Economic Affairs">
      <a:majorFont>
        <a:latin typeface="FiraGO Light"/>
        <a:ea typeface=""/>
        <a:cs typeface=""/>
      </a:majorFont>
      <a:minorFont>
        <a:latin typeface="FiraG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85"/>
        </a:solidFill>
        <a:ln>
          <a:solidFill>
            <a:srgbClr val="003D85"/>
          </a:solidFill>
        </a:ln>
      </a:spPr>
      <a:bodyPr lIns="72000" tIns="36000" rIns="72000" bIns="36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D0C0CD5-F43E-4722-AF80-5331CCBC8A4B}" vid="{8849E504-EFFF-48FF-BDE8-0B83A5A5C6B7}"/>
    </a:ext>
  </a:extLst>
</a:theme>
</file>

<file path=ppt/theme/theme2.xml><?xml version="1.0" encoding="utf-8"?>
<a:theme xmlns:a="http://schemas.openxmlformats.org/drawingml/2006/main" name="Forsíður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4002E"/>
      </a:accent1>
      <a:accent2>
        <a:srgbClr val="00958F"/>
      </a:accent2>
      <a:accent3>
        <a:srgbClr val="E9A713"/>
      </a:accent3>
      <a:accent4>
        <a:srgbClr val="00467F"/>
      </a:accent4>
      <a:accent5>
        <a:srgbClr val="000000"/>
      </a:accent5>
      <a:accent6>
        <a:srgbClr val="D8D8D8"/>
      </a:accent6>
      <a:hlink>
        <a:srgbClr val="0000FF"/>
      </a:hlink>
      <a:folHlink>
        <a:srgbClr val="800080"/>
      </a:folHlink>
    </a:clrScheme>
    <a:fontScheme name="Capacent">
      <a:majorFont>
        <a:latin typeface="Carnas"/>
        <a:ea typeface=""/>
        <a:cs typeface=""/>
      </a:majorFont>
      <a:minorFont>
        <a:latin typeface="Carna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blurRad="50800" dist="25400" dir="2700000" sx="99000" sy="99000" algn="tl" rotWithShape="0">
            <a:srgbClr val="000000">
              <a:alpha val="30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/>
        </a:defPPr>
      </a:lstStyle>
    </a:txDef>
  </a:objectDefaults>
  <a:extraClrSchemeLst/>
  <a:extLst>
    <a:ext uri="{05A4C25C-085E-4340-85A3-A5531E510DB2}">
      <thm15:themeFamily xmlns:thm15="http://schemas.microsoft.com/office/thememl/2012/main" name="531-FO PPT sniðmát [Read-Only]" id="{2AA645D7-A4A4-4B39-B75C-A52ECFC7AF27}" vid="{1560ECD1-0BE7-444B-B1A0-99491ADA214C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2" ma:contentTypeDescription="Create a new document." ma:contentTypeScope="" ma:versionID="1e92d6ae70b68f72463d06338aae10c1">
  <xsd:schema xmlns:xsd="http://www.w3.org/2001/XMLSchema" xmlns:xs="http://www.w3.org/2001/XMLSchema" xmlns:p="http://schemas.microsoft.com/office/2006/metadata/properties" xmlns:ns2="a2136bab-dc0a-4432-b245-68a21579025f" targetNamespace="http://schemas.microsoft.com/office/2006/metadata/properties" ma:root="true" ma:fieldsID="98a8534f20c073c9ecf86f3c7bf4b128" ns2:_="">
    <xsd:import namespace="a2136bab-dc0a-4432-b245-68a215790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614060-9F2F-4AB3-8EAD-9EEF3724BA39}"/>
</file>

<file path=customXml/itemProps2.xml><?xml version="1.0" encoding="utf-8"?>
<ds:datastoreItem xmlns:ds="http://schemas.openxmlformats.org/officeDocument/2006/customXml" ds:itemID="{49ACC69B-777B-4774-8755-6C67D8FECEB4}"/>
</file>

<file path=customXml/itemProps3.xml><?xml version="1.0" encoding="utf-8"?>
<ds:datastoreItem xmlns:ds="http://schemas.openxmlformats.org/officeDocument/2006/customXml" ds:itemID="{22D8931D-A5BC-4000-9C9F-03A029B8AEE2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31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Firago</vt:lpstr>
      <vt:lpstr>FiraGO Light</vt:lpstr>
      <vt:lpstr>Firago</vt:lpstr>
      <vt:lpstr>Times New Roman</vt:lpstr>
      <vt:lpstr>Calibri</vt:lpstr>
      <vt:lpstr>FiraGO SemiBold</vt:lpstr>
      <vt:lpstr>Carnas Light</vt:lpstr>
      <vt:lpstr>Arial</vt:lpstr>
      <vt:lpstr>Carnas</vt:lpstr>
      <vt:lpstr>Icelandic Ministry of Finance PowerPoint Template</vt:lpstr>
      <vt:lpstr>Forsíður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2020-10-02T14:14:01Z</dcterms:created>
  <dcterms:modified xsi:type="dcterms:W3CDTF">2020-10-09T14:43:47Z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0x0101001C91AEC1185B1A40B8C22CFA6E75963B</vt:lpwstr>
  </property>
</Properties>
</file>