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4"/>
    <p:sldMasterId id="2147483786" r:id="rId5"/>
  </p:sldMasterIdLst>
  <p:notesMasterIdLst>
    <p:notesMasterId r:id="rId8"/>
  </p:notesMasterIdLst>
  <p:handoutMasterIdLst>
    <p:handoutMasterId r:id="rId9"/>
  </p:handoutMasterIdLst>
  <p:sldIdLst>
    <p:sldId id="950" r:id="rId6"/>
    <p:sldId id="769" r:id="rId7"/>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FiraGO Light" panose="020B0403050000020004" pitchFamily="34" charset="0"/>
      <p:regular r:id="rId14"/>
      <p:italic r:id="rId15"/>
    </p:embeddedFont>
    <p:embeddedFont>
      <p:font typeface="FiraGO SemiBold" panose="020B0603050000020004" pitchFamily="34" charset="0"/>
      <p:bold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1A336A"/>
    <a:srgbClr val="003D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05AC39-D730-4B37-9ACB-9E083ABD44C1}" v="2" dt="2020-10-05T09:20:54.147"/>
  </p1510:revLst>
</p1510:revInfo>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88523" autoAdjust="0"/>
  </p:normalViewPr>
  <p:slideViewPr>
    <p:cSldViewPr snapToGrid="0" showGuides="1">
      <p:cViewPr varScale="1">
        <p:scale>
          <a:sx n="110" d="100"/>
          <a:sy n="110" d="100"/>
        </p:scale>
        <p:origin x="546" y="10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04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2.fntdata"/><Relationship Id="rId5" Type="http://schemas.openxmlformats.org/officeDocument/2006/relationships/slideMaster" Target="slideMasters/slideMaster2.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12/11/2020</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12/11/2020</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is-IS" dirty="0"/>
              <a:t>Hvað hefur breyst?</a:t>
            </a:r>
          </a:p>
          <a:p>
            <a:r>
              <a:rPr lang="is-IS" dirty="0"/>
              <a:t>Hvað er á döfinni?</a:t>
            </a:r>
          </a:p>
          <a:p>
            <a:r>
              <a:rPr lang="is-IS" dirty="0"/>
              <a:t>Hverju höfum við afrekað?</a:t>
            </a:r>
          </a:p>
          <a:p>
            <a:endParaRPr lang="is-I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2D3515-DAB6-4F56-B3EF-6EC351C85F21}" type="slidenum">
              <a:rPr kumimoji="0" lang="is-I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is-I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120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emf"/><Relationship Id="rId11" Type="http://schemas.openxmlformats.org/officeDocument/2006/relationships/image" Target="../media/image3.emf"/><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 Base colo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70641A-BB09-41F8-91F2-2EA9CD30CA92}"/>
              </a:ext>
            </a:extLst>
          </p:cNvPr>
          <p:cNvSpPr/>
          <p:nvPr userDrawn="1"/>
        </p:nvSpPr>
        <p:spPr>
          <a:xfrm>
            <a:off x="0" y="0"/>
            <a:ext cx="2598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2" name="Rectangle 11">
            <a:extLst>
              <a:ext uri="{FF2B5EF4-FFF2-40B4-BE49-F238E27FC236}">
                <a16:creationId xmlns:a16="http://schemas.microsoft.com/office/drawing/2014/main" id="{71A7D5ED-DA70-45B1-9BF7-EBDAEFCD6F51}"/>
              </a:ext>
            </a:extLst>
          </p:cNvPr>
          <p:cNvSpPr/>
          <p:nvPr userDrawn="1"/>
        </p:nvSpPr>
        <p:spPr>
          <a:xfrm>
            <a:off x="2599200" y="0"/>
            <a:ext cx="9592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6" name="Title 1">
            <a:extLst>
              <a:ext uri="{FF2B5EF4-FFF2-40B4-BE49-F238E27FC236}">
                <a16:creationId xmlns:a16="http://schemas.microsoft.com/office/drawing/2014/main" id="{A4115E4D-4A28-4698-9D8A-B18C853745E3}"/>
              </a:ext>
            </a:extLst>
          </p:cNvPr>
          <p:cNvSpPr>
            <a:spLocks noGrp="1"/>
          </p:cNvSpPr>
          <p:nvPr>
            <p:ph type="ctrTitle"/>
          </p:nvPr>
        </p:nvSpPr>
        <p:spPr>
          <a:xfrm>
            <a:off x="3447929" y="1743407"/>
            <a:ext cx="7863009" cy="3289519"/>
          </a:xfrm>
        </p:spPr>
        <p:txBody>
          <a:bodyPr anchor="t" anchorCtr="0"/>
          <a:lstStyle>
            <a:lvl1pPr algn="l">
              <a:lnSpc>
                <a:spcPct val="99000"/>
              </a:lnSpc>
              <a:defRPr sz="4400">
                <a:solidFill>
                  <a:schemeClr val="bg1"/>
                </a:solidFill>
                <a:latin typeface="+mj-lt"/>
                <a:cs typeface="FiraGO SemiBold" panose="020B0603050000020004" pitchFamily="34" charset="0"/>
              </a:defRPr>
            </a:lvl1pPr>
          </a:lstStyle>
          <a:p>
            <a:r>
              <a:rPr lang="en-US"/>
              <a:t>Click to edit Master title style</a:t>
            </a:r>
            <a:endParaRPr lang="is-IS" dirty="0"/>
          </a:p>
        </p:txBody>
      </p:sp>
      <p:pic>
        <p:nvPicPr>
          <p:cNvPr id="8" name="Logo name">
            <a:extLst>
              <a:ext uri="{FF2B5EF4-FFF2-40B4-BE49-F238E27FC236}">
                <a16:creationId xmlns:a16="http://schemas.microsoft.com/office/drawing/2014/main" id="{D83BCA2F-6F32-413A-84A5-65B8FBD584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6233" y="5655412"/>
            <a:ext cx="4137808" cy="934800"/>
          </a:xfrm>
          <a:prstGeom prst="rect">
            <a:avLst/>
          </a:prstGeom>
        </p:spPr>
      </p:pic>
      <p:pic>
        <p:nvPicPr>
          <p:cNvPr id="11" name="Logo flag">
            <a:extLst>
              <a:ext uri="{FF2B5EF4-FFF2-40B4-BE49-F238E27FC236}">
                <a16:creationId xmlns:a16="http://schemas.microsoft.com/office/drawing/2014/main" id="{20A49DF2-806E-47A3-A00B-B83639235E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577" y="1550694"/>
            <a:ext cx="998081" cy="1066285"/>
          </a:xfrm>
          <a:prstGeom prst="rect">
            <a:avLst/>
          </a:prstGeom>
        </p:spPr>
      </p:pic>
      <p:sp>
        <p:nvSpPr>
          <p:cNvPr id="4" name="Date_GeneralDate"/>
          <p:cNvSpPr>
            <a:spLocks noGrp="1"/>
          </p:cNvSpPr>
          <p:nvPr>
            <p:ph type="dt" sz="half" idx="10"/>
          </p:nvPr>
        </p:nvSpPr>
        <p:spPr>
          <a:xfrm>
            <a:off x="3447929" y="570729"/>
            <a:ext cx="2401755" cy="180000"/>
          </a:xfrm>
        </p:spPr>
        <p:txBody>
          <a:bodyPr/>
          <a:lstStyle>
            <a:lvl1pPr>
              <a:defRPr sz="1400">
                <a:solidFill>
                  <a:schemeClr val="bg1"/>
                </a:solidFill>
                <a:latin typeface="FiraGO SemiBold" panose="020B0603050000020004" pitchFamily="34" charset="0"/>
                <a:cs typeface="FiraGO SemiBold" panose="020B0603050000020004" pitchFamily="34" charset="0"/>
              </a:defRPr>
            </a:lvl1pPr>
          </a:lstStyle>
          <a:p>
            <a:fld id="{3DE32688-D769-4E05-B492-FC7FA666408B}" type="datetime4">
              <a:rPr lang="is-IS" smtClean="0"/>
              <a:t>12. nóvember 2020</a:t>
            </a:fld>
            <a:endParaRPr lang="is-IS" dirty="0"/>
          </a:p>
        </p:txBody>
      </p:sp>
      <p:sp>
        <p:nvSpPr>
          <p:cNvPr id="13" name="Footer Placeholder 4" hidden="1">
            <a:extLst>
              <a:ext uri="{FF2B5EF4-FFF2-40B4-BE49-F238E27FC236}">
                <a16:creationId xmlns:a16="http://schemas.microsoft.com/office/drawing/2014/main" id="{A227F542-272B-433B-A435-55C909D13A8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4" name="Slide Number Placeholder 5" hidden="1">
            <a:extLst>
              <a:ext uri="{FF2B5EF4-FFF2-40B4-BE49-F238E27FC236}">
                <a16:creationId xmlns:a16="http://schemas.microsoft.com/office/drawing/2014/main" id="{B717375C-2341-4477-82B8-20197C1B1C49}"/>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70691292"/>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 -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is-IS" noProof="0" dirty="0"/>
          </a:p>
        </p:txBody>
      </p:sp>
      <p:sp>
        <p:nvSpPr>
          <p:cNvPr id="9" name="Text Placeholder 2">
            <a:extLst>
              <a:ext uri="{FF2B5EF4-FFF2-40B4-BE49-F238E27FC236}">
                <a16:creationId xmlns:a16="http://schemas.microsoft.com/office/drawing/2014/main" id="{36D60108-C44A-4875-A915-D921E990BF86}"/>
              </a:ext>
            </a:extLst>
          </p:cNvPr>
          <p:cNvSpPr>
            <a:spLocks noGrp="1"/>
          </p:cNvSpPr>
          <p:nvPr>
            <p:ph type="body" sz="quarter" idx="14"/>
          </p:nvPr>
        </p:nvSpPr>
        <p:spPr>
          <a:xfrm>
            <a:off x="2598738" y="2960688"/>
            <a:ext cx="8712200" cy="3313112"/>
          </a:xfrm>
        </p:spPr>
        <p:txBody>
          <a:bodyPr numCol="1" spcCol="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4" name="Date_GeneralDate" hidden="1"/>
          <p:cNvSpPr>
            <a:spLocks noGrp="1"/>
          </p:cNvSpPr>
          <p:nvPr>
            <p:ph type="dt" sz="half" idx="10"/>
          </p:nvPr>
        </p:nvSpPr>
        <p:spPr/>
        <p:txBody>
          <a:bodyPr/>
          <a:lstStyle/>
          <a:p>
            <a:fld id="{8523E199-DEFA-41B5-82D4-B94DC275F2A3}" type="datetime4">
              <a:rPr lang="is-IS" noProof="0" smtClean="0"/>
              <a:t>12.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1902542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 - Small image">
    <p:spTree>
      <p:nvGrpSpPr>
        <p:cNvPr id="1" name=""/>
        <p:cNvGrpSpPr/>
        <p:nvPr/>
      </p:nvGrpSpPr>
      <p:grpSpPr>
        <a:xfrm>
          <a:off x="0" y="0"/>
          <a:ext cx="0" cy="0"/>
          <a:chOff x="0" y="0"/>
          <a:chExt cx="0" cy="0"/>
        </a:xfrm>
      </p:grpSpPr>
      <p:sp>
        <p:nvSpPr>
          <p:cNvPr id="2" name="Title 1"/>
          <p:cNvSpPr>
            <a:spLocks noGrp="1"/>
          </p:cNvSpPr>
          <p:nvPr>
            <p:ph type="title"/>
          </p:nvPr>
        </p:nvSpPr>
        <p:spPr>
          <a:xfrm>
            <a:off x="3484880" y="1222375"/>
            <a:ext cx="7827554" cy="943310"/>
          </a:xfrm>
        </p:spPr>
        <p:txBody>
          <a:bodyPr/>
          <a:lstStyle/>
          <a:p>
            <a:r>
              <a:rPr lang="en-US" noProof="0"/>
              <a:t>Click to edit Master title style</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3484880" y="2530475"/>
            <a:ext cx="7826058" cy="3743325"/>
          </a:xfrm>
        </p:spPr>
        <p:txBody>
          <a:bodyPr tIns="97200"/>
          <a:lstStyle>
            <a:lvl1pPr marL="288000" indent="-288000">
              <a:buFont typeface="FiraGO Light" panose="020B0403050000020004" pitchFamily="34" charset="0"/>
              <a:buChar char="•"/>
              <a:defRPr/>
            </a:lvl1pPr>
            <a:lvl5pPr marL="0" indent="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259652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4" name="Date_GeneralDate" hidden="1"/>
          <p:cNvSpPr>
            <a:spLocks noGrp="1"/>
          </p:cNvSpPr>
          <p:nvPr>
            <p:ph type="dt" sz="half" idx="10"/>
          </p:nvPr>
        </p:nvSpPr>
        <p:spPr/>
        <p:txBody>
          <a:bodyPr/>
          <a:lstStyle/>
          <a:p>
            <a:fld id="{C04396AD-6AC9-4F09-A224-B3B0C12281F6}" type="datetime4">
              <a:rPr lang="is-IS" noProof="0" smtClean="0"/>
              <a:t>12.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2642230529"/>
      </p:ext>
    </p:extLst>
  </p:cSld>
  <p:clrMapOvr>
    <a:masterClrMapping/>
  </p:clrMapOvr>
  <p:extLst>
    <p:ext uri="{DCECCB84-F9BA-43D5-87BE-67443E8EF086}">
      <p15:sldGuideLst xmlns:p15="http://schemas.microsoft.com/office/powerpoint/2012/main">
        <p15:guide id="1" orient="horz" pos="1364" userDrawn="1">
          <p15:clr>
            <a:srgbClr val="FBAE40"/>
          </p15:clr>
        </p15:guide>
        <p15:guide id="2" pos="219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 Ima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5214938"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2" name="Title 1"/>
          <p:cNvSpPr>
            <a:spLocks noGrp="1"/>
          </p:cNvSpPr>
          <p:nvPr>
            <p:ph type="title"/>
          </p:nvPr>
        </p:nvSpPr>
        <p:spPr>
          <a:xfrm>
            <a:off x="6096498" y="1222375"/>
            <a:ext cx="5215935" cy="943310"/>
          </a:xfrm>
        </p:spPr>
        <p:txBody>
          <a:bodyPr/>
          <a:lstStyle/>
          <a:p>
            <a:r>
              <a:rPr lang="en-US" noProof="0"/>
              <a:t>Click to edit Master title style</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6096000" y="2530475"/>
            <a:ext cx="5214938" cy="3743325"/>
          </a:xfrm>
        </p:spPr>
        <p:txBody>
          <a:bodyPr tIns="97200"/>
          <a:lstStyle>
            <a:lvl1pPr marL="288000" indent="-288000">
              <a:buFont typeface="FiraGO Light" panose="020B0403050000020004" pitchFamily="34" charset="0"/>
              <a:buChar char="•"/>
              <a:defRPr/>
            </a:lvl1pPr>
            <a:lvl5pPr marL="0" indent="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4" name="Date_GeneralDate" hidden="1"/>
          <p:cNvSpPr>
            <a:spLocks noGrp="1"/>
          </p:cNvSpPr>
          <p:nvPr>
            <p:ph type="dt" sz="half" idx="10"/>
          </p:nvPr>
        </p:nvSpPr>
        <p:spPr/>
        <p:txBody>
          <a:bodyPr/>
          <a:lstStyle/>
          <a:p>
            <a:fld id="{7DB85392-8820-41A5-93AF-693A1B8F4D3F}" type="datetime4">
              <a:rPr lang="is-IS" noProof="0" smtClean="0"/>
              <a:t>12.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724410819"/>
      </p:ext>
    </p:extLst>
  </p:cSld>
  <p:clrMapOvr>
    <a:masterClrMapping/>
  </p:clrMapOvr>
  <p:extLst>
    <p:ext uri="{DCECCB84-F9BA-43D5-87BE-67443E8EF086}">
      <p15:sldGuideLst xmlns:p15="http://schemas.microsoft.com/office/powerpoint/2012/main">
        <p15:guide id="1" orient="horz" pos="13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x1 - Title and text">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782955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2" name="Title 1"/>
          <p:cNvSpPr>
            <a:spLocks noGrp="1"/>
          </p:cNvSpPr>
          <p:nvPr>
            <p:ph type="title"/>
          </p:nvPr>
        </p:nvSpPr>
        <p:spPr>
          <a:xfrm>
            <a:off x="8344828" y="2960688"/>
            <a:ext cx="2967605" cy="1170957"/>
          </a:xfrm>
        </p:spPr>
        <p:txBody>
          <a:bodyPr/>
          <a:lstStyle/>
          <a:p>
            <a:r>
              <a:rPr lang="en-US" noProof="0"/>
              <a:t>Click to edit Master title style</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8343900" y="4457700"/>
            <a:ext cx="2967038" cy="1816100"/>
          </a:xfrm>
        </p:spPr>
        <p:txBody>
          <a:bodyPr tIns="97200"/>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4" name="Date_GeneralDate" hidden="1"/>
          <p:cNvSpPr>
            <a:spLocks noGrp="1"/>
          </p:cNvSpPr>
          <p:nvPr>
            <p:ph type="dt" sz="half" idx="10"/>
          </p:nvPr>
        </p:nvSpPr>
        <p:spPr/>
        <p:txBody>
          <a:bodyPr/>
          <a:lstStyle/>
          <a:p>
            <a:fld id="{87B05FF0-D0A1-4100-AC2C-298BB8E7A684}" type="datetime4">
              <a:rPr lang="is-IS" noProof="0" smtClean="0"/>
              <a:t>12.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95093779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x2 -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8344828" y="2960688"/>
            <a:ext cx="2967605" cy="1170957"/>
          </a:xfrm>
        </p:spPr>
        <p:txBody>
          <a:bodyPr/>
          <a:lstStyle/>
          <a:p>
            <a:r>
              <a:rPr lang="en-US" noProof="0"/>
              <a:t>Click to edit Master title style</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8343900" y="4457700"/>
            <a:ext cx="2967038" cy="1816100"/>
          </a:xfrm>
        </p:spPr>
        <p:txBody>
          <a:bodyPr tIns="97200"/>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39168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0" name="Picture Placeholder 2">
            <a:extLst>
              <a:ext uri="{FF2B5EF4-FFF2-40B4-BE49-F238E27FC236}">
                <a16:creationId xmlns:a16="http://schemas.microsoft.com/office/drawing/2014/main" id="{80847EF6-959B-4253-8A94-B0E858465CCF}"/>
              </a:ext>
            </a:extLst>
          </p:cNvPr>
          <p:cNvSpPr>
            <a:spLocks noGrp="1"/>
          </p:cNvSpPr>
          <p:nvPr>
            <p:ph type="pic" idx="14"/>
          </p:nvPr>
        </p:nvSpPr>
        <p:spPr>
          <a:xfrm>
            <a:off x="3916800" y="655200"/>
            <a:ext cx="39168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4" name="Date_GeneralDate" hidden="1"/>
          <p:cNvSpPr>
            <a:spLocks noGrp="1"/>
          </p:cNvSpPr>
          <p:nvPr>
            <p:ph type="dt" sz="half" idx="10"/>
          </p:nvPr>
        </p:nvSpPr>
        <p:spPr/>
        <p:txBody>
          <a:bodyPr/>
          <a:lstStyle/>
          <a:p>
            <a:fld id="{3F49C3F0-68B3-4F64-B210-EFB93A9D88AE}" type="datetime4">
              <a:rPr lang="is-IS" noProof="0" smtClean="0"/>
              <a:t>12.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214690876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x1 - Title and text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E98EE7-A5DC-407D-96EB-2F66B97E7A84}"/>
              </a:ext>
            </a:extLst>
          </p:cNvPr>
          <p:cNvSpPr>
            <a:spLocks noGrp="1"/>
          </p:cNvSpPr>
          <p:nvPr>
            <p:ph type="title"/>
          </p:nvPr>
        </p:nvSpPr>
        <p:spPr>
          <a:xfrm>
            <a:off x="2599136" y="1197875"/>
            <a:ext cx="8713297" cy="308610"/>
          </a:xfrm>
        </p:spPr>
        <p:txBody>
          <a:bodyPr/>
          <a:lstStyle/>
          <a:p>
            <a:r>
              <a:rPr lang="en-US"/>
              <a:t>Click to edit Master title style</a:t>
            </a:r>
            <a:endParaRPr lang="is-IS"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2599136" y="1852611"/>
            <a:ext cx="8713297" cy="1696973"/>
          </a:xfrm>
        </p:spPr>
        <p:txBody>
          <a:bodyPr tIns="97200"/>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2599136" y="3921550"/>
            <a:ext cx="9592864" cy="2936449"/>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4" name="Date_GeneralDate" hidden="1"/>
          <p:cNvSpPr>
            <a:spLocks noGrp="1"/>
          </p:cNvSpPr>
          <p:nvPr>
            <p:ph type="dt" sz="half" idx="10"/>
          </p:nvPr>
        </p:nvSpPr>
        <p:spPr/>
        <p:txBody>
          <a:bodyPr/>
          <a:lstStyle/>
          <a:p>
            <a:fld id="{6698764C-2458-4114-A31D-218C69A619FE}" type="datetime4">
              <a:rPr lang="is-IS" noProof="0" smtClean="0"/>
              <a:t>12.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63074047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hasis x2 - images">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A09C17CD-27A2-4439-8FD3-EBA4DF3633FC}"/>
              </a:ext>
            </a:extLst>
          </p:cNvPr>
          <p:cNvSpPr>
            <a:spLocks noGrp="1"/>
          </p:cNvSpPr>
          <p:nvPr>
            <p:ph type="pic" idx="1"/>
          </p:nvPr>
        </p:nvSpPr>
        <p:spPr>
          <a:xfrm>
            <a:off x="2598738" y="2034539"/>
            <a:ext cx="2616200" cy="130208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5" name="Picture Placeholder 2">
            <a:extLst>
              <a:ext uri="{FF2B5EF4-FFF2-40B4-BE49-F238E27FC236}">
                <a16:creationId xmlns:a16="http://schemas.microsoft.com/office/drawing/2014/main" id="{2F687105-9466-41C5-ACCE-6BF772665CDC}"/>
              </a:ext>
            </a:extLst>
          </p:cNvPr>
          <p:cNvSpPr>
            <a:spLocks noGrp="1"/>
          </p:cNvSpPr>
          <p:nvPr>
            <p:ph type="pic" idx="17"/>
          </p:nvPr>
        </p:nvSpPr>
        <p:spPr>
          <a:xfrm>
            <a:off x="2598738" y="3959756"/>
            <a:ext cx="2616200" cy="130208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1" name="Text Placeholder 1">
            <a:extLst>
              <a:ext uri="{FF2B5EF4-FFF2-40B4-BE49-F238E27FC236}">
                <a16:creationId xmlns:a16="http://schemas.microsoft.com/office/drawing/2014/main" id="{CC4C6832-4ED7-4A29-9CEF-495661DCDD1B}"/>
              </a:ext>
            </a:extLst>
          </p:cNvPr>
          <p:cNvSpPr>
            <a:spLocks noGrp="1"/>
          </p:cNvSpPr>
          <p:nvPr>
            <p:ph type="body" sz="quarter" idx="13"/>
          </p:nvPr>
        </p:nvSpPr>
        <p:spPr>
          <a:xfrm>
            <a:off x="5513534" y="1972913"/>
            <a:ext cx="4050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2" name="Text Placeholder 2">
            <a:extLst>
              <a:ext uri="{FF2B5EF4-FFF2-40B4-BE49-F238E27FC236}">
                <a16:creationId xmlns:a16="http://schemas.microsoft.com/office/drawing/2014/main" id="{C8DE8B6C-A9A7-4E10-8B42-CD15ACDC7798}"/>
              </a:ext>
            </a:extLst>
          </p:cNvPr>
          <p:cNvSpPr>
            <a:spLocks noGrp="1"/>
          </p:cNvSpPr>
          <p:nvPr>
            <p:ph type="body" sz="quarter" idx="14"/>
          </p:nvPr>
        </p:nvSpPr>
        <p:spPr>
          <a:xfrm>
            <a:off x="5513534" y="2419538"/>
            <a:ext cx="4050000" cy="1008000"/>
          </a:xfrm>
        </p:spPr>
        <p:txBody>
          <a:bodyPr/>
          <a:lstStyle>
            <a:lvl1pPr marL="0" indent="0">
              <a:lnSpc>
                <a:spcPct val="130000"/>
              </a:lnSpc>
              <a:buNone/>
              <a:defRPr sz="1200"/>
            </a:lvl1pPr>
          </a:lstStyle>
          <a:p>
            <a:pPr lvl="0"/>
            <a:r>
              <a:rPr lang="en-US"/>
              <a:t>Click to edit Master text styles</a:t>
            </a:r>
          </a:p>
        </p:txBody>
      </p:sp>
      <p:sp>
        <p:nvSpPr>
          <p:cNvPr id="13" name="Text Placeholder 3">
            <a:extLst>
              <a:ext uri="{FF2B5EF4-FFF2-40B4-BE49-F238E27FC236}">
                <a16:creationId xmlns:a16="http://schemas.microsoft.com/office/drawing/2014/main" id="{EF7C0831-D0CB-4B4D-A7FE-225DBF9C2950}"/>
              </a:ext>
            </a:extLst>
          </p:cNvPr>
          <p:cNvSpPr>
            <a:spLocks noGrp="1"/>
          </p:cNvSpPr>
          <p:nvPr>
            <p:ph type="body" sz="quarter" idx="15"/>
          </p:nvPr>
        </p:nvSpPr>
        <p:spPr>
          <a:xfrm>
            <a:off x="5513534" y="3895267"/>
            <a:ext cx="4050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4" name="Text Placeholder 4">
            <a:extLst>
              <a:ext uri="{FF2B5EF4-FFF2-40B4-BE49-F238E27FC236}">
                <a16:creationId xmlns:a16="http://schemas.microsoft.com/office/drawing/2014/main" id="{4B040939-E2D0-496A-87CF-0E15B262F905}"/>
              </a:ext>
            </a:extLst>
          </p:cNvPr>
          <p:cNvSpPr>
            <a:spLocks noGrp="1"/>
          </p:cNvSpPr>
          <p:nvPr>
            <p:ph type="body" sz="quarter" idx="16"/>
          </p:nvPr>
        </p:nvSpPr>
        <p:spPr>
          <a:xfrm>
            <a:off x="5513534" y="4341892"/>
            <a:ext cx="4050000" cy="1008000"/>
          </a:xfrm>
        </p:spPr>
        <p:txBody>
          <a:bodyPr/>
          <a:lstStyle>
            <a:lvl1pPr marL="0" indent="0">
              <a:lnSpc>
                <a:spcPct val="130000"/>
              </a:lnSpc>
              <a:buNone/>
              <a:defRPr sz="1200"/>
            </a:lvl1pPr>
          </a:lstStyle>
          <a:p>
            <a:pPr lvl="0"/>
            <a:r>
              <a:rPr lang="en-US"/>
              <a:t>Click to edit Master text styles</a:t>
            </a:r>
          </a:p>
        </p:txBody>
      </p:sp>
      <p:sp>
        <p:nvSpPr>
          <p:cNvPr id="4" name="Date_GeneralDate" hidden="1"/>
          <p:cNvSpPr>
            <a:spLocks noGrp="1"/>
          </p:cNvSpPr>
          <p:nvPr>
            <p:ph type="dt" sz="half" idx="10"/>
          </p:nvPr>
        </p:nvSpPr>
        <p:spPr/>
        <p:txBody>
          <a:bodyPr/>
          <a:lstStyle/>
          <a:p>
            <a:fld id="{8A466FAB-EE31-4CC6-8F2C-50C8BD78E7FA}" type="datetime4">
              <a:rPr lang="is-IS" noProof="0" smtClean="0"/>
              <a:t>12.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43807542"/>
      </p:ext>
    </p:extLst>
  </p:cSld>
  <p:clrMapOvr>
    <a:masterClrMapping/>
  </p:clrMapOvr>
  <p:extLst>
    <p:ext uri="{DCECCB84-F9BA-43D5-87BE-67443E8EF086}">
      <p15:sldGuideLst xmlns:p15="http://schemas.microsoft.com/office/powerpoint/2012/main">
        <p15:guide id="1" orient="horz" pos="136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hasis x4 - images">
    <p:spTree>
      <p:nvGrpSpPr>
        <p:cNvPr id="1" name=""/>
        <p:cNvGrpSpPr/>
        <p:nvPr/>
      </p:nvGrpSpPr>
      <p:grpSpPr>
        <a:xfrm>
          <a:off x="0" y="0"/>
          <a:ext cx="0" cy="0"/>
          <a:chOff x="0" y="0"/>
          <a:chExt cx="0" cy="0"/>
        </a:xfrm>
      </p:grpSpPr>
      <p:sp>
        <p:nvSpPr>
          <p:cNvPr id="17" name="Picture Placeholder 1">
            <a:extLst>
              <a:ext uri="{FF2B5EF4-FFF2-40B4-BE49-F238E27FC236}">
                <a16:creationId xmlns:a16="http://schemas.microsoft.com/office/drawing/2014/main" id="{BADA5873-E468-4E08-A949-D3057101AAB7}"/>
              </a:ext>
            </a:extLst>
          </p:cNvPr>
          <p:cNvSpPr>
            <a:spLocks noGrp="1"/>
          </p:cNvSpPr>
          <p:nvPr>
            <p:ph type="pic" idx="1"/>
          </p:nvPr>
        </p:nvSpPr>
        <p:spPr>
          <a:xfrm>
            <a:off x="1314867" y="2034539"/>
            <a:ext cx="1728000" cy="127932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8" name="Text Placeholder 1">
            <a:extLst>
              <a:ext uri="{FF2B5EF4-FFF2-40B4-BE49-F238E27FC236}">
                <a16:creationId xmlns:a16="http://schemas.microsoft.com/office/drawing/2014/main" id="{60641862-245A-4240-ABEB-B038B70B81B5}"/>
              </a:ext>
            </a:extLst>
          </p:cNvPr>
          <p:cNvSpPr>
            <a:spLocks noGrp="1"/>
          </p:cNvSpPr>
          <p:nvPr>
            <p:ph type="body" sz="quarter" idx="13"/>
          </p:nvPr>
        </p:nvSpPr>
        <p:spPr>
          <a:xfrm>
            <a:off x="3326130" y="1987319"/>
            <a:ext cx="23148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0" name="Text Placeholder 2">
            <a:extLst>
              <a:ext uri="{FF2B5EF4-FFF2-40B4-BE49-F238E27FC236}">
                <a16:creationId xmlns:a16="http://schemas.microsoft.com/office/drawing/2014/main" id="{E1192442-84FE-41CB-AF3D-269EB74C7C5B}"/>
              </a:ext>
            </a:extLst>
          </p:cNvPr>
          <p:cNvSpPr>
            <a:spLocks noGrp="1"/>
          </p:cNvSpPr>
          <p:nvPr>
            <p:ph type="body" sz="quarter" idx="14"/>
          </p:nvPr>
        </p:nvSpPr>
        <p:spPr>
          <a:xfrm>
            <a:off x="3326130" y="2421760"/>
            <a:ext cx="2314800" cy="940565"/>
          </a:xfrm>
        </p:spPr>
        <p:txBody>
          <a:bodyPr/>
          <a:lstStyle>
            <a:lvl1pPr marL="0" indent="0">
              <a:lnSpc>
                <a:spcPct val="130000"/>
              </a:lnSpc>
              <a:buNone/>
              <a:defRPr sz="1200"/>
            </a:lvl1pPr>
          </a:lstStyle>
          <a:p>
            <a:pPr lvl="0"/>
            <a:r>
              <a:rPr lang="en-US"/>
              <a:t>Click to edit Master text styles</a:t>
            </a:r>
          </a:p>
        </p:txBody>
      </p:sp>
      <p:sp>
        <p:nvSpPr>
          <p:cNvPr id="19" name="Picture Placeholder 2">
            <a:extLst>
              <a:ext uri="{FF2B5EF4-FFF2-40B4-BE49-F238E27FC236}">
                <a16:creationId xmlns:a16="http://schemas.microsoft.com/office/drawing/2014/main" id="{3E5908F2-4ED5-4226-8B68-9027F6E18A11}"/>
              </a:ext>
            </a:extLst>
          </p:cNvPr>
          <p:cNvSpPr>
            <a:spLocks noGrp="1"/>
          </p:cNvSpPr>
          <p:nvPr>
            <p:ph type="pic" idx="21"/>
          </p:nvPr>
        </p:nvSpPr>
        <p:spPr>
          <a:xfrm>
            <a:off x="6538504" y="2034539"/>
            <a:ext cx="1728000" cy="127932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1" name="Text Placeholder 3">
            <a:extLst>
              <a:ext uri="{FF2B5EF4-FFF2-40B4-BE49-F238E27FC236}">
                <a16:creationId xmlns:a16="http://schemas.microsoft.com/office/drawing/2014/main" id="{839BE9B1-D48F-4FD0-B7B0-B28C3F97913E}"/>
              </a:ext>
            </a:extLst>
          </p:cNvPr>
          <p:cNvSpPr>
            <a:spLocks noGrp="1"/>
          </p:cNvSpPr>
          <p:nvPr>
            <p:ph type="body" sz="quarter" idx="15"/>
          </p:nvPr>
        </p:nvSpPr>
        <p:spPr>
          <a:xfrm>
            <a:off x="8512007" y="1987319"/>
            <a:ext cx="23148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77D2E666-4C7D-4367-A11B-1C9DEF1AC59A}"/>
              </a:ext>
            </a:extLst>
          </p:cNvPr>
          <p:cNvSpPr>
            <a:spLocks noGrp="1"/>
          </p:cNvSpPr>
          <p:nvPr>
            <p:ph type="body" sz="quarter" idx="16"/>
          </p:nvPr>
        </p:nvSpPr>
        <p:spPr>
          <a:xfrm>
            <a:off x="8512007" y="2421760"/>
            <a:ext cx="2314800" cy="940565"/>
          </a:xfrm>
        </p:spPr>
        <p:txBody>
          <a:bodyPr/>
          <a:lstStyle>
            <a:lvl1pPr marL="0" indent="0">
              <a:lnSpc>
                <a:spcPct val="130000"/>
              </a:lnSpc>
              <a:buNone/>
              <a:defRPr sz="1200"/>
            </a:lvl1pPr>
          </a:lstStyle>
          <a:p>
            <a:pPr lvl="0"/>
            <a:r>
              <a:rPr lang="en-US"/>
              <a:t>Click to edit Master text styles</a:t>
            </a:r>
          </a:p>
        </p:txBody>
      </p:sp>
      <p:sp>
        <p:nvSpPr>
          <p:cNvPr id="20" name="Picture Placeholder 3">
            <a:extLst>
              <a:ext uri="{FF2B5EF4-FFF2-40B4-BE49-F238E27FC236}">
                <a16:creationId xmlns:a16="http://schemas.microsoft.com/office/drawing/2014/main" id="{9A848D56-77AD-4159-9BF0-2447A3E71B52}"/>
              </a:ext>
            </a:extLst>
          </p:cNvPr>
          <p:cNvSpPr>
            <a:spLocks noGrp="1"/>
          </p:cNvSpPr>
          <p:nvPr>
            <p:ph type="pic" idx="22"/>
          </p:nvPr>
        </p:nvSpPr>
        <p:spPr>
          <a:xfrm>
            <a:off x="1314867" y="3944188"/>
            <a:ext cx="1728000" cy="127932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3" name="Text Placeholder 5">
            <a:extLst>
              <a:ext uri="{FF2B5EF4-FFF2-40B4-BE49-F238E27FC236}">
                <a16:creationId xmlns:a16="http://schemas.microsoft.com/office/drawing/2014/main" id="{CC07023C-8F81-42C1-B057-992CF2896AD7}"/>
              </a:ext>
            </a:extLst>
          </p:cNvPr>
          <p:cNvSpPr>
            <a:spLocks noGrp="1"/>
          </p:cNvSpPr>
          <p:nvPr>
            <p:ph type="body" sz="quarter" idx="17"/>
          </p:nvPr>
        </p:nvSpPr>
        <p:spPr>
          <a:xfrm>
            <a:off x="3326130" y="3859643"/>
            <a:ext cx="23148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798787E4-24E5-49A4-9420-720EDDEF3071}"/>
              </a:ext>
            </a:extLst>
          </p:cNvPr>
          <p:cNvSpPr>
            <a:spLocks noGrp="1"/>
          </p:cNvSpPr>
          <p:nvPr>
            <p:ph type="body" sz="quarter" idx="18"/>
          </p:nvPr>
        </p:nvSpPr>
        <p:spPr>
          <a:xfrm>
            <a:off x="3326130" y="4286620"/>
            <a:ext cx="2314800" cy="940565"/>
          </a:xfrm>
        </p:spPr>
        <p:txBody>
          <a:bodyPr/>
          <a:lstStyle>
            <a:lvl1pPr marL="0" indent="0">
              <a:lnSpc>
                <a:spcPct val="130000"/>
              </a:lnSpc>
              <a:buNone/>
              <a:defRPr sz="1200"/>
            </a:lvl1pPr>
          </a:lstStyle>
          <a:p>
            <a:pPr lvl="0"/>
            <a:r>
              <a:rPr lang="en-US"/>
              <a:t>Click to edit Master text styles</a:t>
            </a:r>
          </a:p>
        </p:txBody>
      </p:sp>
      <p:sp>
        <p:nvSpPr>
          <p:cNvPr id="21" name="Picture Placeholder 4">
            <a:extLst>
              <a:ext uri="{FF2B5EF4-FFF2-40B4-BE49-F238E27FC236}">
                <a16:creationId xmlns:a16="http://schemas.microsoft.com/office/drawing/2014/main" id="{17EEC7C6-0AE9-4BC1-9631-9DFDF9F479BB}"/>
              </a:ext>
            </a:extLst>
          </p:cNvPr>
          <p:cNvSpPr>
            <a:spLocks noGrp="1"/>
          </p:cNvSpPr>
          <p:nvPr>
            <p:ph type="pic" idx="23"/>
          </p:nvPr>
        </p:nvSpPr>
        <p:spPr>
          <a:xfrm>
            <a:off x="6538504" y="3944188"/>
            <a:ext cx="1728000" cy="127932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5" name="Text Placeholder 7">
            <a:extLst>
              <a:ext uri="{FF2B5EF4-FFF2-40B4-BE49-F238E27FC236}">
                <a16:creationId xmlns:a16="http://schemas.microsoft.com/office/drawing/2014/main" id="{1D4F48F4-B88A-42A0-920F-D309D8C123BC}"/>
              </a:ext>
            </a:extLst>
          </p:cNvPr>
          <p:cNvSpPr>
            <a:spLocks noGrp="1"/>
          </p:cNvSpPr>
          <p:nvPr>
            <p:ph type="body" sz="quarter" idx="19"/>
          </p:nvPr>
        </p:nvSpPr>
        <p:spPr>
          <a:xfrm>
            <a:off x="8512007" y="3859643"/>
            <a:ext cx="23148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6" name="Text Placeholder 8">
            <a:extLst>
              <a:ext uri="{FF2B5EF4-FFF2-40B4-BE49-F238E27FC236}">
                <a16:creationId xmlns:a16="http://schemas.microsoft.com/office/drawing/2014/main" id="{F77F426E-55AD-4F20-A594-49AF80EBFFE8}"/>
              </a:ext>
            </a:extLst>
          </p:cNvPr>
          <p:cNvSpPr>
            <a:spLocks noGrp="1"/>
          </p:cNvSpPr>
          <p:nvPr>
            <p:ph type="body" sz="quarter" idx="20"/>
          </p:nvPr>
        </p:nvSpPr>
        <p:spPr>
          <a:xfrm>
            <a:off x="8512007" y="4286620"/>
            <a:ext cx="2314800" cy="940565"/>
          </a:xfrm>
        </p:spPr>
        <p:txBody>
          <a:bodyPr/>
          <a:lstStyle>
            <a:lvl1pPr marL="0" indent="0">
              <a:lnSpc>
                <a:spcPct val="130000"/>
              </a:lnSpc>
              <a:buNone/>
              <a:defRPr sz="1200"/>
            </a:lvl1pPr>
          </a:lstStyle>
          <a:p>
            <a:pPr lvl="0"/>
            <a:r>
              <a:rPr lang="en-US"/>
              <a:t>Click to edit Master text styles</a:t>
            </a:r>
          </a:p>
        </p:txBody>
      </p:sp>
      <p:sp>
        <p:nvSpPr>
          <p:cNvPr id="3" name="Date Placeholder 2" hidden="1">
            <a:extLst>
              <a:ext uri="{FF2B5EF4-FFF2-40B4-BE49-F238E27FC236}">
                <a16:creationId xmlns:a16="http://schemas.microsoft.com/office/drawing/2014/main" id="{8C7DA8A6-6430-4617-85A5-91D63D51C077}"/>
              </a:ext>
            </a:extLst>
          </p:cNvPr>
          <p:cNvSpPr>
            <a:spLocks noGrp="1"/>
          </p:cNvSpPr>
          <p:nvPr>
            <p:ph type="dt" sz="half" idx="10"/>
          </p:nvPr>
        </p:nvSpPr>
        <p:spPr/>
        <p:txBody>
          <a:bodyPr/>
          <a:lstStyle/>
          <a:p>
            <a:fld id="{FD39523E-36D0-4755-9CFF-BC248383E8B7}" type="datetime4">
              <a:rPr lang="is-IS" smtClean="0"/>
              <a:t>12. nóvember 2020</a:t>
            </a:fld>
            <a:endParaRPr lang="is-IS" dirty="0"/>
          </a:p>
        </p:txBody>
      </p:sp>
      <p:sp>
        <p:nvSpPr>
          <p:cNvPr id="4" name="Footer Placeholder 3" hidden="1">
            <a:extLst>
              <a:ext uri="{FF2B5EF4-FFF2-40B4-BE49-F238E27FC236}">
                <a16:creationId xmlns:a16="http://schemas.microsoft.com/office/drawing/2014/main" id="{E65AA083-22EC-4B7F-BA1F-4FB2EE598A2F}"/>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63758DF2-6469-4E1A-BDFE-3CB30638AF9E}"/>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80743599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mphasis x2">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0641862-245A-4240-ABEB-B038B70B81B5}"/>
              </a:ext>
            </a:extLst>
          </p:cNvPr>
          <p:cNvSpPr>
            <a:spLocks noGrp="1"/>
          </p:cNvSpPr>
          <p:nvPr>
            <p:ph type="body" sz="quarter" idx="13"/>
          </p:nvPr>
        </p:nvSpPr>
        <p:spPr>
          <a:xfrm>
            <a:off x="2598738" y="2951000"/>
            <a:ext cx="3419008"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0" name="Text Placeholder 2">
            <a:extLst>
              <a:ext uri="{FF2B5EF4-FFF2-40B4-BE49-F238E27FC236}">
                <a16:creationId xmlns:a16="http://schemas.microsoft.com/office/drawing/2014/main" id="{E1192442-84FE-41CB-AF3D-269EB74C7C5B}"/>
              </a:ext>
            </a:extLst>
          </p:cNvPr>
          <p:cNvSpPr>
            <a:spLocks noGrp="1"/>
          </p:cNvSpPr>
          <p:nvPr>
            <p:ph type="body" sz="quarter" idx="14"/>
          </p:nvPr>
        </p:nvSpPr>
        <p:spPr>
          <a:xfrm>
            <a:off x="2598738" y="3394760"/>
            <a:ext cx="3419008" cy="1382400"/>
          </a:xfrm>
        </p:spPr>
        <p:txBody>
          <a:bodyPr/>
          <a:lstStyle>
            <a:lvl1pPr marL="0" indent="0">
              <a:lnSpc>
                <a:spcPct val="130000"/>
              </a:lnSpc>
              <a:buNone/>
              <a:defRPr sz="1200"/>
            </a:lvl1pPr>
          </a:lstStyle>
          <a:p>
            <a:pPr lvl="0"/>
            <a:r>
              <a:rPr lang="en-US"/>
              <a:t>Click to edit Master text styles</a:t>
            </a:r>
          </a:p>
        </p:txBody>
      </p:sp>
      <p:sp>
        <p:nvSpPr>
          <p:cNvPr id="11" name="Text Placeholder 3">
            <a:extLst>
              <a:ext uri="{FF2B5EF4-FFF2-40B4-BE49-F238E27FC236}">
                <a16:creationId xmlns:a16="http://schemas.microsoft.com/office/drawing/2014/main" id="{839BE9B1-D48F-4FD0-B7B0-B28C3F97913E}"/>
              </a:ext>
            </a:extLst>
          </p:cNvPr>
          <p:cNvSpPr>
            <a:spLocks noGrp="1"/>
          </p:cNvSpPr>
          <p:nvPr>
            <p:ph type="body" sz="quarter" idx="15"/>
          </p:nvPr>
        </p:nvSpPr>
        <p:spPr>
          <a:xfrm>
            <a:off x="6934667" y="2951000"/>
            <a:ext cx="3419008"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77D2E666-4C7D-4367-A11B-1C9DEF1AC59A}"/>
              </a:ext>
            </a:extLst>
          </p:cNvPr>
          <p:cNvSpPr>
            <a:spLocks noGrp="1"/>
          </p:cNvSpPr>
          <p:nvPr>
            <p:ph type="body" sz="quarter" idx="16"/>
          </p:nvPr>
        </p:nvSpPr>
        <p:spPr>
          <a:xfrm>
            <a:off x="6934667" y="3394760"/>
            <a:ext cx="3419008" cy="1382400"/>
          </a:xfrm>
        </p:spPr>
        <p:txBody>
          <a:bodyPr/>
          <a:lstStyle>
            <a:lvl1pPr marL="0" indent="0">
              <a:lnSpc>
                <a:spcPct val="130000"/>
              </a:lnSpc>
              <a:buNone/>
              <a:defRPr sz="1200"/>
            </a:lvl1pPr>
          </a:lstStyle>
          <a:p>
            <a:pPr lvl="0"/>
            <a:r>
              <a:rPr lang="en-US"/>
              <a:t>Click to edit Master text styles</a:t>
            </a:r>
          </a:p>
        </p:txBody>
      </p:sp>
      <p:sp>
        <p:nvSpPr>
          <p:cNvPr id="3" name="Date Placeholder 2" hidden="1">
            <a:extLst>
              <a:ext uri="{FF2B5EF4-FFF2-40B4-BE49-F238E27FC236}">
                <a16:creationId xmlns:a16="http://schemas.microsoft.com/office/drawing/2014/main" id="{8C7DA8A6-6430-4617-85A5-91D63D51C077}"/>
              </a:ext>
            </a:extLst>
          </p:cNvPr>
          <p:cNvSpPr>
            <a:spLocks noGrp="1"/>
          </p:cNvSpPr>
          <p:nvPr>
            <p:ph type="dt" sz="half" idx="10"/>
          </p:nvPr>
        </p:nvSpPr>
        <p:spPr/>
        <p:txBody>
          <a:bodyPr/>
          <a:lstStyle/>
          <a:p>
            <a:fld id="{CF6051BC-89DC-4FBD-A256-120070190A04}" type="datetime4">
              <a:rPr lang="is-IS" smtClean="0"/>
              <a:t>12. nóvember 2020</a:t>
            </a:fld>
            <a:endParaRPr lang="is-IS" dirty="0"/>
          </a:p>
        </p:txBody>
      </p:sp>
      <p:sp>
        <p:nvSpPr>
          <p:cNvPr id="4" name="Footer Placeholder 3" hidden="1">
            <a:extLst>
              <a:ext uri="{FF2B5EF4-FFF2-40B4-BE49-F238E27FC236}">
                <a16:creationId xmlns:a16="http://schemas.microsoft.com/office/drawing/2014/main" id="{E65AA083-22EC-4B7F-BA1F-4FB2EE598A2F}"/>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63758DF2-6469-4E1A-BDFE-3CB30638AF9E}"/>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86222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mphasis x3">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0641862-245A-4240-ABEB-B038B70B81B5}"/>
              </a:ext>
            </a:extLst>
          </p:cNvPr>
          <p:cNvSpPr>
            <a:spLocks noGrp="1"/>
          </p:cNvSpPr>
          <p:nvPr>
            <p:ph type="body" sz="quarter" idx="13"/>
          </p:nvPr>
        </p:nvSpPr>
        <p:spPr>
          <a:xfrm>
            <a:off x="895668" y="2950072"/>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0" name="Text Placeholder 2">
            <a:extLst>
              <a:ext uri="{FF2B5EF4-FFF2-40B4-BE49-F238E27FC236}">
                <a16:creationId xmlns:a16="http://schemas.microsoft.com/office/drawing/2014/main" id="{E1192442-84FE-41CB-AF3D-269EB74C7C5B}"/>
              </a:ext>
            </a:extLst>
          </p:cNvPr>
          <p:cNvSpPr>
            <a:spLocks noGrp="1"/>
          </p:cNvSpPr>
          <p:nvPr>
            <p:ph type="body" sz="quarter" idx="14"/>
          </p:nvPr>
        </p:nvSpPr>
        <p:spPr>
          <a:xfrm>
            <a:off x="895668" y="3394800"/>
            <a:ext cx="3042000" cy="1383702"/>
          </a:xfrm>
        </p:spPr>
        <p:txBody>
          <a:bodyPr/>
          <a:lstStyle>
            <a:lvl1pPr marL="0" indent="0">
              <a:lnSpc>
                <a:spcPct val="130000"/>
              </a:lnSpc>
              <a:buNone/>
              <a:defRPr sz="1200"/>
            </a:lvl1pPr>
          </a:lstStyle>
          <a:p>
            <a:pPr lvl="0"/>
            <a:r>
              <a:rPr lang="en-US"/>
              <a:t>Click to edit Master text styles</a:t>
            </a:r>
          </a:p>
        </p:txBody>
      </p:sp>
      <p:sp>
        <p:nvSpPr>
          <p:cNvPr id="11" name="Text Placeholder 3">
            <a:extLst>
              <a:ext uri="{FF2B5EF4-FFF2-40B4-BE49-F238E27FC236}">
                <a16:creationId xmlns:a16="http://schemas.microsoft.com/office/drawing/2014/main" id="{839BE9B1-D48F-4FD0-B7B0-B28C3F97913E}"/>
              </a:ext>
            </a:extLst>
          </p:cNvPr>
          <p:cNvSpPr>
            <a:spLocks noGrp="1"/>
          </p:cNvSpPr>
          <p:nvPr>
            <p:ph type="body" sz="quarter" idx="15"/>
          </p:nvPr>
        </p:nvSpPr>
        <p:spPr>
          <a:xfrm>
            <a:off x="4575000" y="2950072"/>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77D2E666-4C7D-4367-A11B-1C9DEF1AC59A}"/>
              </a:ext>
            </a:extLst>
          </p:cNvPr>
          <p:cNvSpPr>
            <a:spLocks noGrp="1"/>
          </p:cNvSpPr>
          <p:nvPr>
            <p:ph type="body" sz="quarter" idx="16"/>
          </p:nvPr>
        </p:nvSpPr>
        <p:spPr>
          <a:xfrm>
            <a:off x="4575000" y="3394800"/>
            <a:ext cx="3042000" cy="1383702"/>
          </a:xfrm>
        </p:spPr>
        <p:txBody>
          <a:bodyPr/>
          <a:lstStyle>
            <a:lvl1pPr marL="0" indent="0">
              <a:lnSpc>
                <a:spcPct val="130000"/>
              </a:lnSpc>
              <a:buNone/>
              <a:defRPr sz="1200"/>
            </a:lvl1pPr>
          </a:lstStyle>
          <a:p>
            <a:pPr lvl="0"/>
            <a:r>
              <a:rPr lang="en-US"/>
              <a:t>Click to edit Master text styles</a:t>
            </a:r>
          </a:p>
        </p:txBody>
      </p:sp>
      <p:sp>
        <p:nvSpPr>
          <p:cNvPr id="13" name="Text Placeholder 5">
            <a:extLst>
              <a:ext uri="{FF2B5EF4-FFF2-40B4-BE49-F238E27FC236}">
                <a16:creationId xmlns:a16="http://schemas.microsoft.com/office/drawing/2014/main" id="{CC07023C-8F81-42C1-B057-992CF2896AD7}"/>
              </a:ext>
            </a:extLst>
          </p:cNvPr>
          <p:cNvSpPr>
            <a:spLocks noGrp="1"/>
          </p:cNvSpPr>
          <p:nvPr>
            <p:ph type="body" sz="quarter" idx="17"/>
          </p:nvPr>
        </p:nvSpPr>
        <p:spPr>
          <a:xfrm>
            <a:off x="8277192" y="2950072"/>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798787E4-24E5-49A4-9420-720EDDEF3071}"/>
              </a:ext>
            </a:extLst>
          </p:cNvPr>
          <p:cNvSpPr>
            <a:spLocks noGrp="1"/>
          </p:cNvSpPr>
          <p:nvPr>
            <p:ph type="body" sz="quarter" idx="18"/>
          </p:nvPr>
        </p:nvSpPr>
        <p:spPr>
          <a:xfrm>
            <a:off x="8277192" y="3394800"/>
            <a:ext cx="3042000" cy="1383702"/>
          </a:xfrm>
        </p:spPr>
        <p:txBody>
          <a:bodyPr/>
          <a:lstStyle>
            <a:lvl1pPr marL="0" indent="0">
              <a:lnSpc>
                <a:spcPct val="130000"/>
              </a:lnSpc>
              <a:buNone/>
              <a:defRPr sz="1200"/>
            </a:lvl1pPr>
          </a:lstStyle>
          <a:p>
            <a:pPr lvl="0"/>
            <a:r>
              <a:rPr lang="en-US"/>
              <a:t>Click to edit Master text styles</a:t>
            </a:r>
          </a:p>
        </p:txBody>
      </p:sp>
      <p:sp>
        <p:nvSpPr>
          <p:cNvPr id="3" name="Date Placeholder 2" hidden="1">
            <a:extLst>
              <a:ext uri="{FF2B5EF4-FFF2-40B4-BE49-F238E27FC236}">
                <a16:creationId xmlns:a16="http://schemas.microsoft.com/office/drawing/2014/main" id="{8C7DA8A6-6430-4617-85A5-91D63D51C077}"/>
              </a:ext>
            </a:extLst>
          </p:cNvPr>
          <p:cNvSpPr>
            <a:spLocks noGrp="1"/>
          </p:cNvSpPr>
          <p:nvPr>
            <p:ph type="dt" sz="half" idx="10"/>
          </p:nvPr>
        </p:nvSpPr>
        <p:spPr/>
        <p:txBody>
          <a:bodyPr/>
          <a:lstStyle/>
          <a:p>
            <a:fld id="{B49B4F6A-983E-4393-BF37-2C719F939226}" type="datetime4">
              <a:rPr lang="is-IS" smtClean="0"/>
              <a:t>12. nóvember 2020</a:t>
            </a:fld>
            <a:endParaRPr lang="is-IS" dirty="0"/>
          </a:p>
        </p:txBody>
      </p:sp>
      <p:sp>
        <p:nvSpPr>
          <p:cNvPr id="4" name="Footer Placeholder 3" hidden="1">
            <a:extLst>
              <a:ext uri="{FF2B5EF4-FFF2-40B4-BE49-F238E27FC236}">
                <a16:creationId xmlns:a16="http://schemas.microsoft.com/office/drawing/2014/main" id="{E65AA083-22EC-4B7F-BA1F-4FB2EE598A2F}"/>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63758DF2-6469-4E1A-BDFE-3CB30638AF9E}"/>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8558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 Patter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6BD3DC-6BD4-4314-965F-2DB7BC41F19B}"/>
              </a:ext>
            </a:extLst>
          </p:cNvPr>
          <p:cNvSpPr/>
          <p:nvPr userDrawn="1"/>
        </p:nvSpPr>
        <p:spPr>
          <a:xfrm>
            <a:off x="2599200" y="0"/>
            <a:ext cx="9592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5" name="Rectangle 14">
            <a:extLst>
              <a:ext uri="{FF2B5EF4-FFF2-40B4-BE49-F238E27FC236}">
                <a16:creationId xmlns:a16="http://schemas.microsoft.com/office/drawing/2014/main" id="{CC70641A-BB09-41F8-91F2-2EA9CD30CA92}"/>
              </a:ext>
            </a:extLst>
          </p:cNvPr>
          <p:cNvSpPr/>
          <p:nvPr userDrawn="1"/>
        </p:nvSpPr>
        <p:spPr>
          <a:xfrm>
            <a:off x="0" y="0"/>
            <a:ext cx="2598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pic>
        <p:nvPicPr>
          <p:cNvPr id="17" name="OrangePattern" hidden="1">
            <a:extLst>
              <a:ext uri="{FF2B5EF4-FFF2-40B4-BE49-F238E27FC236}">
                <a16:creationId xmlns:a16="http://schemas.microsoft.com/office/drawing/2014/main" id="{CB931AA0-102C-4764-9121-5E79D69DA2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0" t="9542" b="39799"/>
          <a:stretch/>
        </p:blipFill>
        <p:spPr>
          <a:xfrm>
            <a:off x="2607417" y="0"/>
            <a:ext cx="9553652" cy="6858000"/>
          </a:xfrm>
          <a:prstGeom prst="rect">
            <a:avLst/>
          </a:prstGeom>
        </p:spPr>
      </p:pic>
      <p:pic>
        <p:nvPicPr>
          <p:cNvPr id="24" name="GreenPattern" hidden="1">
            <a:extLst>
              <a:ext uri="{FF2B5EF4-FFF2-40B4-BE49-F238E27FC236}">
                <a16:creationId xmlns:a16="http://schemas.microsoft.com/office/drawing/2014/main" id="{314C046C-6750-4A44-B04A-CE1506B049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793" b="39688"/>
          <a:stretch/>
        </p:blipFill>
        <p:spPr>
          <a:xfrm>
            <a:off x="2598738" y="-1"/>
            <a:ext cx="9593262" cy="6858001"/>
          </a:xfrm>
          <a:prstGeom prst="rect">
            <a:avLst/>
          </a:prstGeom>
        </p:spPr>
      </p:pic>
      <p:pic>
        <p:nvPicPr>
          <p:cNvPr id="22" name="LightgreenPattern" hidden="1">
            <a:extLst>
              <a:ext uri="{FF2B5EF4-FFF2-40B4-BE49-F238E27FC236}">
                <a16:creationId xmlns:a16="http://schemas.microsoft.com/office/drawing/2014/main" id="{97372C18-B5B7-4FF2-B9C9-9A03EC4463D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9934" b="39547"/>
          <a:stretch/>
        </p:blipFill>
        <p:spPr>
          <a:xfrm>
            <a:off x="2589213" y="1"/>
            <a:ext cx="9593262" cy="6857999"/>
          </a:xfrm>
          <a:prstGeom prst="rect">
            <a:avLst/>
          </a:prstGeom>
        </p:spPr>
      </p:pic>
      <p:pic>
        <p:nvPicPr>
          <p:cNvPr id="25" name="LightbluePattern" hidden="1">
            <a:extLst>
              <a:ext uri="{FF2B5EF4-FFF2-40B4-BE49-F238E27FC236}">
                <a16:creationId xmlns:a16="http://schemas.microsoft.com/office/drawing/2014/main" id="{F090C3DB-9CD4-4705-A4D5-7DACBF01C00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9959" b="39522"/>
          <a:stretch/>
        </p:blipFill>
        <p:spPr>
          <a:xfrm>
            <a:off x="2598542" y="-1"/>
            <a:ext cx="9593262" cy="6858001"/>
          </a:xfrm>
          <a:prstGeom prst="rect">
            <a:avLst/>
          </a:prstGeom>
        </p:spPr>
      </p:pic>
      <p:pic>
        <p:nvPicPr>
          <p:cNvPr id="18" name="DarkbluePattern" hidden="1">
            <a:extLst>
              <a:ext uri="{FF2B5EF4-FFF2-40B4-BE49-F238E27FC236}">
                <a16:creationId xmlns:a16="http://schemas.microsoft.com/office/drawing/2014/main" id="{EFCCE526-E693-4C9D-8EFE-934FD762429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 t="9971" r="198" b="39610"/>
          <a:stretch/>
        </p:blipFill>
        <p:spPr>
          <a:xfrm>
            <a:off x="2608263" y="-1"/>
            <a:ext cx="9593262" cy="6858001"/>
          </a:xfrm>
          <a:prstGeom prst="rect">
            <a:avLst/>
          </a:prstGeom>
        </p:spPr>
      </p:pic>
      <p:pic>
        <p:nvPicPr>
          <p:cNvPr id="9" name="PurplePattern" hidden="1">
            <a:extLst>
              <a:ext uri="{FF2B5EF4-FFF2-40B4-BE49-F238E27FC236}">
                <a16:creationId xmlns:a16="http://schemas.microsoft.com/office/drawing/2014/main" id="{08C5F107-FD9A-464F-B1E1-B35413426BAB}"/>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9928" b="39745"/>
          <a:stretch/>
        </p:blipFill>
        <p:spPr>
          <a:xfrm>
            <a:off x="2608263" y="0"/>
            <a:ext cx="9629868" cy="6858000"/>
          </a:xfrm>
          <a:prstGeom prst="rect">
            <a:avLst/>
          </a:prstGeom>
        </p:spPr>
      </p:pic>
      <p:pic>
        <p:nvPicPr>
          <p:cNvPr id="5" name="BrownPattern" hidden="1">
            <a:extLst>
              <a:ext uri="{FF2B5EF4-FFF2-40B4-BE49-F238E27FC236}">
                <a16:creationId xmlns:a16="http://schemas.microsoft.com/office/drawing/2014/main" id="{E7AF2562-6181-4DA0-B5D2-1FB1538D1808}"/>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9834" b="39740"/>
          <a:stretch/>
        </p:blipFill>
        <p:spPr>
          <a:xfrm>
            <a:off x="2612167" y="1"/>
            <a:ext cx="9610889" cy="6858000"/>
          </a:xfrm>
          <a:prstGeom prst="rect">
            <a:avLst/>
          </a:prstGeom>
        </p:spPr>
      </p:pic>
      <p:pic>
        <p:nvPicPr>
          <p:cNvPr id="6" name="BluePattern">
            <a:extLst>
              <a:ext uri="{FF2B5EF4-FFF2-40B4-BE49-F238E27FC236}">
                <a16:creationId xmlns:a16="http://schemas.microsoft.com/office/drawing/2014/main" id="{DE1FAD84-D5F5-4EB4-AE39-A0A59B8D61FF}"/>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587" t="9926" b="39643"/>
          <a:stretch/>
        </p:blipFill>
        <p:spPr>
          <a:xfrm>
            <a:off x="2638348" y="0"/>
            <a:ext cx="9553652" cy="6858000"/>
          </a:xfrm>
          <a:prstGeom prst="rect">
            <a:avLst/>
          </a:prstGeom>
        </p:spPr>
      </p:pic>
      <p:sp>
        <p:nvSpPr>
          <p:cNvPr id="16" name="Title 1">
            <a:extLst>
              <a:ext uri="{FF2B5EF4-FFF2-40B4-BE49-F238E27FC236}">
                <a16:creationId xmlns:a16="http://schemas.microsoft.com/office/drawing/2014/main" id="{A4115E4D-4A28-4698-9D8A-B18C853745E3}"/>
              </a:ext>
            </a:extLst>
          </p:cNvPr>
          <p:cNvSpPr>
            <a:spLocks noGrp="1"/>
          </p:cNvSpPr>
          <p:nvPr>
            <p:ph type="ctrTitle"/>
          </p:nvPr>
        </p:nvSpPr>
        <p:spPr>
          <a:xfrm>
            <a:off x="3447929" y="1743407"/>
            <a:ext cx="7863009" cy="3289519"/>
          </a:xfrm>
        </p:spPr>
        <p:txBody>
          <a:bodyPr anchor="t" anchorCtr="0"/>
          <a:lstStyle>
            <a:lvl1pPr algn="l">
              <a:lnSpc>
                <a:spcPct val="99000"/>
              </a:lnSpc>
              <a:defRPr sz="4400">
                <a:solidFill>
                  <a:schemeClr val="bg1"/>
                </a:solidFill>
                <a:latin typeface="+mj-lt"/>
                <a:cs typeface="FiraGO SemiBold" panose="020B0603050000020004" pitchFamily="34" charset="0"/>
              </a:defRPr>
            </a:lvl1pPr>
          </a:lstStyle>
          <a:p>
            <a:r>
              <a:rPr lang="en-US"/>
              <a:t>Click to edit Master title style</a:t>
            </a:r>
            <a:endParaRPr lang="is-IS" dirty="0"/>
          </a:p>
        </p:txBody>
      </p:sp>
      <p:pic>
        <p:nvPicPr>
          <p:cNvPr id="8" name="Logo name">
            <a:extLst>
              <a:ext uri="{FF2B5EF4-FFF2-40B4-BE49-F238E27FC236}">
                <a16:creationId xmlns:a16="http://schemas.microsoft.com/office/drawing/2014/main" id="{D83BCA2F-6F32-413A-84A5-65B8FBD5843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486234" y="5655412"/>
            <a:ext cx="4137805" cy="934800"/>
          </a:xfrm>
          <a:prstGeom prst="rect">
            <a:avLst/>
          </a:prstGeom>
        </p:spPr>
      </p:pic>
      <p:pic>
        <p:nvPicPr>
          <p:cNvPr id="11" name="Logo flag">
            <a:extLst>
              <a:ext uri="{FF2B5EF4-FFF2-40B4-BE49-F238E27FC236}">
                <a16:creationId xmlns:a16="http://schemas.microsoft.com/office/drawing/2014/main" id="{20A49DF2-806E-47A3-A00B-B83639235E0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58577" y="1550694"/>
            <a:ext cx="998081" cy="1066285"/>
          </a:xfrm>
          <a:prstGeom prst="rect">
            <a:avLst/>
          </a:prstGeom>
        </p:spPr>
      </p:pic>
      <p:sp>
        <p:nvSpPr>
          <p:cNvPr id="4" name="Date_GeneralDate"/>
          <p:cNvSpPr>
            <a:spLocks noGrp="1"/>
          </p:cNvSpPr>
          <p:nvPr>
            <p:ph type="dt" sz="half" idx="10"/>
          </p:nvPr>
        </p:nvSpPr>
        <p:spPr>
          <a:xfrm>
            <a:off x="3447929" y="570729"/>
            <a:ext cx="2401755" cy="180000"/>
          </a:xfrm>
        </p:spPr>
        <p:txBody>
          <a:bodyPr/>
          <a:lstStyle>
            <a:lvl1pPr>
              <a:defRPr sz="1400">
                <a:solidFill>
                  <a:schemeClr val="bg1"/>
                </a:solidFill>
                <a:latin typeface="FiraGO SemiBold" panose="020B0603050000020004" pitchFamily="34" charset="0"/>
                <a:cs typeface="FiraGO SemiBold" panose="020B0603050000020004" pitchFamily="34" charset="0"/>
              </a:defRPr>
            </a:lvl1pPr>
          </a:lstStyle>
          <a:p>
            <a:fld id="{3DE32688-D769-4E05-B492-FC7FA666408B}" type="datetime4">
              <a:rPr lang="is-IS" smtClean="0"/>
              <a:t>12. nóvember 2020</a:t>
            </a:fld>
            <a:endParaRPr lang="is-IS" dirty="0"/>
          </a:p>
        </p:txBody>
      </p:sp>
      <p:sp>
        <p:nvSpPr>
          <p:cNvPr id="13" name="Footer Placeholder 4" hidden="1">
            <a:extLst>
              <a:ext uri="{FF2B5EF4-FFF2-40B4-BE49-F238E27FC236}">
                <a16:creationId xmlns:a16="http://schemas.microsoft.com/office/drawing/2014/main" id="{A227F542-272B-433B-A435-55C909D13A8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4" name="Slide Number Placeholder 5" hidden="1">
            <a:extLst>
              <a:ext uri="{FF2B5EF4-FFF2-40B4-BE49-F238E27FC236}">
                <a16:creationId xmlns:a16="http://schemas.microsoft.com/office/drawing/2014/main" id="{B717375C-2341-4477-82B8-20197C1B1C49}"/>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202698654"/>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phasis x4">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0641862-245A-4240-ABEB-B038B70B81B5}"/>
              </a:ext>
            </a:extLst>
          </p:cNvPr>
          <p:cNvSpPr>
            <a:spLocks noGrp="1"/>
          </p:cNvSpPr>
          <p:nvPr>
            <p:ph type="body" sz="quarter" idx="13"/>
          </p:nvPr>
        </p:nvSpPr>
        <p:spPr>
          <a:xfrm>
            <a:off x="2598738" y="1977794"/>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0" name="Text Placeholder 2">
            <a:extLst>
              <a:ext uri="{FF2B5EF4-FFF2-40B4-BE49-F238E27FC236}">
                <a16:creationId xmlns:a16="http://schemas.microsoft.com/office/drawing/2014/main" id="{E1192442-84FE-41CB-AF3D-269EB74C7C5B}"/>
              </a:ext>
            </a:extLst>
          </p:cNvPr>
          <p:cNvSpPr>
            <a:spLocks noGrp="1"/>
          </p:cNvSpPr>
          <p:nvPr>
            <p:ph type="body" sz="quarter" idx="14"/>
          </p:nvPr>
        </p:nvSpPr>
        <p:spPr>
          <a:xfrm>
            <a:off x="2598738" y="2440809"/>
            <a:ext cx="3042000" cy="1008000"/>
          </a:xfrm>
        </p:spPr>
        <p:txBody>
          <a:bodyPr/>
          <a:lstStyle>
            <a:lvl1pPr marL="0" indent="0">
              <a:lnSpc>
                <a:spcPct val="130000"/>
              </a:lnSpc>
              <a:buNone/>
              <a:defRPr sz="1200"/>
            </a:lvl1pPr>
          </a:lstStyle>
          <a:p>
            <a:pPr lvl="0"/>
            <a:r>
              <a:rPr lang="en-US"/>
              <a:t>Click to edit Master text styles</a:t>
            </a:r>
          </a:p>
        </p:txBody>
      </p:sp>
      <p:sp>
        <p:nvSpPr>
          <p:cNvPr id="11" name="Text Placeholder 3">
            <a:extLst>
              <a:ext uri="{FF2B5EF4-FFF2-40B4-BE49-F238E27FC236}">
                <a16:creationId xmlns:a16="http://schemas.microsoft.com/office/drawing/2014/main" id="{839BE9B1-D48F-4FD0-B7B0-B28C3F97913E}"/>
              </a:ext>
            </a:extLst>
          </p:cNvPr>
          <p:cNvSpPr>
            <a:spLocks noGrp="1"/>
          </p:cNvSpPr>
          <p:nvPr>
            <p:ph type="body" sz="quarter" idx="15"/>
          </p:nvPr>
        </p:nvSpPr>
        <p:spPr>
          <a:xfrm>
            <a:off x="6934667" y="1977794"/>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77D2E666-4C7D-4367-A11B-1C9DEF1AC59A}"/>
              </a:ext>
            </a:extLst>
          </p:cNvPr>
          <p:cNvSpPr>
            <a:spLocks noGrp="1"/>
          </p:cNvSpPr>
          <p:nvPr>
            <p:ph type="body" sz="quarter" idx="16"/>
          </p:nvPr>
        </p:nvSpPr>
        <p:spPr>
          <a:xfrm>
            <a:off x="6934667" y="2440809"/>
            <a:ext cx="3042000" cy="1008000"/>
          </a:xfrm>
        </p:spPr>
        <p:txBody>
          <a:bodyPr/>
          <a:lstStyle>
            <a:lvl1pPr marL="0" indent="0">
              <a:lnSpc>
                <a:spcPct val="130000"/>
              </a:lnSpc>
              <a:buNone/>
              <a:defRPr sz="1200"/>
            </a:lvl1pPr>
          </a:lstStyle>
          <a:p>
            <a:pPr lvl="0"/>
            <a:r>
              <a:rPr lang="en-US"/>
              <a:t>Click to edit Master text styles</a:t>
            </a:r>
          </a:p>
        </p:txBody>
      </p:sp>
      <p:sp>
        <p:nvSpPr>
          <p:cNvPr id="13" name="Text Placeholder 5">
            <a:extLst>
              <a:ext uri="{FF2B5EF4-FFF2-40B4-BE49-F238E27FC236}">
                <a16:creationId xmlns:a16="http://schemas.microsoft.com/office/drawing/2014/main" id="{CC07023C-8F81-42C1-B057-992CF2896AD7}"/>
              </a:ext>
            </a:extLst>
          </p:cNvPr>
          <p:cNvSpPr>
            <a:spLocks noGrp="1"/>
          </p:cNvSpPr>
          <p:nvPr>
            <p:ph type="body" sz="quarter" idx="17"/>
          </p:nvPr>
        </p:nvSpPr>
        <p:spPr>
          <a:xfrm>
            <a:off x="2598738" y="3918656"/>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798787E4-24E5-49A4-9420-720EDDEF3071}"/>
              </a:ext>
            </a:extLst>
          </p:cNvPr>
          <p:cNvSpPr>
            <a:spLocks noGrp="1"/>
          </p:cNvSpPr>
          <p:nvPr>
            <p:ph type="body" sz="quarter" idx="18"/>
          </p:nvPr>
        </p:nvSpPr>
        <p:spPr>
          <a:xfrm>
            <a:off x="2598738" y="4381671"/>
            <a:ext cx="3042000" cy="1008000"/>
          </a:xfrm>
        </p:spPr>
        <p:txBody>
          <a:bodyPr/>
          <a:lstStyle>
            <a:lvl1pPr marL="0" indent="0">
              <a:lnSpc>
                <a:spcPct val="130000"/>
              </a:lnSpc>
              <a:buNone/>
              <a:defRPr sz="1200"/>
            </a:lvl1pPr>
          </a:lstStyle>
          <a:p>
            <a:pPr lvl="0"/>
            <a:r>
              <a:rPr lang="en-US"/>
              <a:t>Click to edit Master text styles</a:t>
            </a:r>
          </a:p>
        </p:txBody>
      </p:sp>
      <p:sp>
        <p:nvSpPr>
          <p:cNvPr id="15" name="Text Placeholder 7">
            <a:extLst>
              <a:ext uri="{FF2B5EF4-FFF2-40B4-BE49-F238E27FC236}">
                <a16:creationId xmlns:a16="http://schemas.microsoft.com/office/drawing/2014/main" id="{1D4F48F4-B88A-42A0-920F-D309D8C123BC}"/>
              </a:ext>
            </a:extLst>
          </p:cNvPr>
          <p:cNvSpPr>
            <a:spLocks noGrp="1"/>
          </p:cNvSpPr>
          <p:nvPr>
            <p:ph type="body" sz="quarter" idx="19"/>
          </p:nvPr>
        </p:nvSpPr>
        <p:spPr>
          <a:xfrm>
            <a:off x="6934667" y="3918656"/>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6" name="Text Placeholder 8">
            <a:extLst>
              <a:ext uri="{FF2B5EF4-FFF2-40B4-BE49-F238E27FC236}">
                <a16:creationId xmlns:a16="http://schemas.microsoft.com/office/drawing/2014/main" id="{F77F426E-55AD-4F20-A594-49AF80EBFFE8}"/>
              </a:ext>
            </a:extLst>
          </p:cNvPr>
          <p:cNvSpPr>
            <a:spLocks noGrp="1"/>
          </p:cNvSpPr>
          <p:nvPr>
            <p:ph type="body" sz="quarter" idx="20"/>
          </p:nvPr>
        </p:nvSpPr>
        <p:spPr>
          <a:xfrm>
            <a:off x="6934667" y="4381671"/>
            <a:ext cx="3042000" cy="1008000"/>
          </a:xfrm>
        </p:spPr>
        <p:txBody>
          <a:bodyPr/>
          <a:lstStyle>
            <a:lvl1pPr marL="0" indent="0">
              <a:lnSpc>
                <a:spcPct val="130000"/>
              </a:lnSpc>
              <a:buNone/>
              <a:defRPr sz="1200"/>
            </a:lvl1pPr>
          </a:lstStyle>
          <a:p>
            <a:pPr lvl="0"/>
            <a:r>
              <a:rPr lang="en-US"/>
              <a:t>Click to edit Master text styles</a:t>
            </a:r>
          </a:p>
        </p:txBody>
      </p:sp>
      <p:sp>
        <p:nvSpPr>
          <p:cNvPr id="3" name="Date Placeholder 2" hidden="1">
            <a:extLst>
              <a:ext uri="{FF2B5EF4-FFF2-40B4-BE49-F238E27FC236}">
                <a16:creationId xmlns:a16="http://schemas.microsoft.com/office/drawing/2014/main" id="{8C7DA8A6-6430-4617-85A5-91D63D51C077}"/>
              </a:ext>
            </a:extLst>
          </p:cNvPr>
          <p:cNvSpPr>
            <a:spLocks noGrp="1"/>
          </p:cNvSpPr>
          <p:nvPr>
            <p:ph type="dt" sz="half" idx="10"/>
          </p:nvPr>
        </p:nvSpPr>
        <p:spPr/>
        <p:txBody>
          <a:bodyPr/>
          <a:lstStyle/>
          <a:p>
            <a:fld id="{8D9A2A2D-15B2-4AE3-AFF0-BE85E53D1308}" type="datetime4">
              <a:rPr lang="is-IS" smtClean="0"/>
              <a:t>12. nóvember 2020</a:t>
            </a:fld>
            <a:endParaRPr lang="is-IS" dirty="0"/>
          </a:p>
        </p:txBody>
      </p:sp>
      <p:sp>
        <p:nvSpPr>
          <p:cNvPr id="4" name="Footer Placeholder 3" hidden="1">
            <a:extLst>
              <a:ext uri="{FF2B5EF4-FFF2-40B4-BE49-F238E27FC236}">
                <a16:creationId xmlns:a16="http://schemas.microsoft.com/office/drawing/2014/main" id="{E65AA083-22EC-4B7F-BA1F-4FB2EE598A2F}"/>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63758DF2-6469-4E1A-BDFE-3CB30638AF9E}"/>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09351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 Base color">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B88CA9C8-1547-4206-A1F1-14CA69770DC8}"/>
              </a:ext>
            </a:extLst>
          </p:cNvPr>
          <p:cNvSpPr/>
          <p:nvPr userDrawn="1"/>
        </p:nvSpPr>
        <p:spPr>
          <a:xfrm>
            <a:off x="0" y="655200"/>
            <a:ext cx="12193200" cy="620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2000" noProof="0" dirty="0" err="1"/>
          </a:p>
        </p:txBody>
      </p:sp>
      <p:sp>
        <p:nvSpPr>
          <p:cNvPr id="2" name="Title 1">
            <a:extLst>
              <a:ext uri="{FF2B5EF4-FFF2-40B4-BE49-F238E27FC236}">
                <a16:creationId xmlns:a16="http://schemas.microsoft.com/office/drawing/2014/main" id="{752CAD16-2069-4C99-AD38-A828B54409F3}"/>
              </a:ext>
            </a:extLst>
          </p:cNvPr>
          <p:cNvSpPr>
            <a:spLocks noGrp="1"/>
          </p:cNvSpPr>
          <p:nvPr>
            <p:ph type="title"/>
          </p:nvPr>
        </p:nvSpPr>
        <p:spPr>
          <a:xfrm>
            <a:off x="2599137" y="2274570"/>
            <a:ext cx="8713297" cy="2766060"/>
          </a:xfrm>
        </p:spPr>
        <p:txBody>
          <a:bodyPr anchor="t" anchorCtr="0"/>
          <a:lstStyle>
            <a:lvl1pPr marL="36000" indent="-36000">
              <a:buFont typeface="FiraGO Light" panose="020B0403050000020004" pitchFamily="34" charset="0"/>
              <a:buChar char="„"/>
              <a:defRPr baseline="0">
                <a:solidFill>
                  <a:schemeClr val="bg1"/>
                </a:solidFill>
              </a:defRPr>
            </a:lvl1pPr>
          </a:lstStyle>
          <a:p>
            <a:r>
              <a:rPr lang="en-US"/>
              <a:t>Click to edit Master title style</a:t>
            </a:r>
            <a:endParaRPr lang="is-IS" dirty="0"/>
          </a:p>
        </p:txBody>
      </p:sp>
      <p:sp>
        <p:nvSpPr>
          <p:cNvPr id="14" name="Text Placeholder 2">
            <a:extLst>
              <a:ext uri="{FF2B5EF4-FFF2-40B4-BE49-F238E27FC236}">
                <a16:creationId xmlns:a16="http://schemas.microsoft.com/office/drawing/2014/main" id="{B30F3D62-0411-476F-B6C5-3BC58038E469}"/>
              </a:ext>
            </a:extLst>
          </p:cNvPr>
          <p:cNvSpPr>
            <a:spLocks noGrp="1"/>
          </p:cNvSpPr>
          <p:nvPr>
            <p:ph type="body" sz="quarter" idx="13" hasCustomPrompt="1"/>
          </p:nvPr>
        </p:nvSpPr>
        <p:spPr>
          <a:xfrm>
            <a:off x="2598738" y="5882117"/>
            <a:ext cx="8712200" cy="391683"/>
          </a:xfrm>
        </p:spPr>
        <p:txBody>
          <a:bodyPr/>
          <a:lstStyle>
            <a:lvl1pPr marL="0" indent="0">
              <a:buNone/>
              <a:defRPr sz="1400">
                <a:solidFill>
                  <a:schemeClr val="bg1"/>
                </a:solidFill>
                <a:latin typeface="FiraGO SemiBold" panose="020B0603050000020004" pitchFamily="34" charset="0"/>
                <a:cs typeface="FiraGO SemiBold" panose="020B0603050000020004" pitchFamily="34" charset="0"/>
              </a:defRPr>
            </a:lvl1pPr>
            <a:lvl2pPr marL="2880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s-IS" dirty="0"/>
              <a:t>Click to add author</a:t>
            </a:r>
          </a:p>
        </p:txBody>
      </p:sp>
      <p:sp>
        <p:nvSpPr>
          <p:cNvPr id="15" name="Date Placeholder 3" hidden="1">
            <a:extLst>
              <a:ext uri="{FF2B5EF4-FFF2-40B4-BE49-F238E27FC236}">
                <a16:creationId xmlns:a16="http://schemas.microsoft.com/office/drawing/2014/main" id="{EF3907D0-F890-40E0-89EB-CBA98A4BE2C1}"/>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93DF0098-4F4E-46E7-BB93-0659DE207BE9}" type="datetime4">
              <a:rPr lang="is-IS" smtClean="0"/>
              <a:t>12. nóvember 2020</a:t>
            </a:fld>
            <a:endParaRPr lang="is-IS" dirty="0"/>
          </a:p>
        </p:txBody>
      </p:sp>
      <p:sp>
        <p:nvSpPr>
          <p:cNvPr id="16" name="Footer Placeholder 4" hidden="1">
            <a:extLst>
              <a:ext uri="{FF2B5EF4-FFF2-40B4-BE49-F238E27FC236}">
                <a16:creationId xmlns:a16="http://schemas.microsoft.com/office/drawing/2014/main" id="{69BBC473-4F0A-4464-B7C9-F31B06A33E0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7" name="Slide Number Placeholder 5" hidden="1">
            <a:extLst>
              <a:ext uri="{FF2B5EF4-FFF2-40B4-BE49-F238E27FC236}">
                <a16:creationId xmlns:a16="http://schemas.microsoft.com/office/drawing/2014/main" id="{A43907E6-70F7-4F06-BC30-6D997996DC06}"/>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622574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CAD16-2069-4C99-AD38-A828B54409F3}"/>
              </a:ext>
            </a:extLst>
          </p:cNvPr>
          <p:cNvSpPr>
            <a:spLocks noGrp="1"/>
          </p:cNvSpPr>
          <p:nvPr>
            <p:ph type="title"/>
          </p:nvPr>
        </p:nvSpPr>
        <p:spPr>
          <a:xfrm>
            <a:off x="2599137" y="2274570"/>
            <a:ext cx="8713297" cy="2766060"/>
          </a:xfrm>
        </p:spPr>
        <p:txBody>
          <a:bodyPr anchor="t" anchorCtr="0"/>
          <a:lstStyle>
            <a:lvl1pPr marL="36000" indent="-36000">
              <a:buFont typeface="FiraGO Light" panose="020B0403050000020004" pitchFamily="34" charset="0"/>
              <a:buChar char="„"/>
              <a:defRPr baseline="0">
                <a:solidFill>
                  <a:srgbClr val="1A336A"/>
                </a:solidFill>
              </a:defRPr>
            </a:lvl1pPr>
          </a:lstStyle>
          <a:p>
            <a:r>
              <a:rPr lang="en-US"/>
              <a:t>Click to edit Master title style</a:t>
            </a:r>
            <a:endParaRPr lang="is-IS" dirty="0"/>
          </a:p>
        </p:txBody>
      </p:sp>
      <p:sp>
        <p:nvSpPr>
          <p:cNvPr id="14" name="Text Placeholder 2">
            <a:extLst>
              <a:ext uri="{FF2B5EF4-FFF2-40B4-BE49-F238E27FC236}">
                <a16:creationId xmlns:a16="http://schemas.microsoft.com/office/drawing/2014/main" id="{B30F3D62-0411-476F-B6C5-3BC58038E469}"/>
              </a:ext>
            </a:extLst>
          </p:cNvPr>
          <p:cNvSpPr>
            <a:spLocks noGrp="1"/>
          </p:cNvSpPr>
          <p:nvPr>
            <p:ph type="body" sz="quarter" idx="13" hasCustomPrompt="1"/>
          </p:nvPr>
        </p:nvSpPr>
        <p:spPr>
          <a:xfrm>
            <a:off x="2598738" y="5882117"/>
            <a:ext cx="8712200" cy="391683"/>
          </a:xfrm>
        </p:spPr>
        <p:txBody>
          <a:bodyPr/>
          <a:lstStyle>
            <a:lvl1pPr marL="0" indent="0">
              <a:buNone/>
              <a:defRPr sz="1400">
                <a:solidFill>
                  <a:srgbClr val="1A336A"/>
                </a:solidFill>
                <a:latin typeface="FiraGO SemiBold" panose="020B0603050000020004" pitchFamily="34" charset="0"/>
                <a:cs typeface="FiraGO SemiBold" panose="020B0603050000020004" pitchFamily="34" charset="0"/>
              </a:defRPr>
            </a:lvl1pPr>
            <a:lvl2pPr marL="2880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s-IS" dirty="0"/>
              <a:t>Click to add author</a:t>
            </a:r>
          </a:p>
        </p:txBody>
      </p:sp>
      <p:sp>
        <p:nvSpPr>
          <p:cNvPr id="15" name="Date Placeholder 3" hidden="1">
            <a:extLst>
              <a:ext uri="{FF2B5EF4-FFF2-40B4-BE49-F238E27FC236}">
                <a16:creationId xmlns:a16="http://schemas.microsoft.com/office/drawing/2014/main" id="{EF3907D0-F890-40E0-89EB-CBA98A4BE2C1}"/>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B35604F7-4DBD-49E4-BE72-55D56473A079}" type="datetime4">
              <a:rPr lang="is-IS" smtClean="0"/>
              <a:t>12. nóvember 2020</a:t>
            </a:fld>
            <a:endParaRPr lang="is-IS" dirty="0"/>
          </a:p>
        </p:txBody>
      </p:sp>
      <p:sp>
        <p:nvSpPr>
          <p:cNvPr id="16" name="Footer Placeholder 4" hidden="1">
            <a:extLst>
              <a:ext uri="{FF2B5EF4-FFF2-40B4-BE49-F238E27FC236}">
                <a16:creationId xmlns:a16="http://schemas.microsoft.com/office/drawing/2014/main" id="{69BBC473-4F0A-4464-B7C9-F31B06A33E0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7" name="Slide Number Placeholder 5" hidden="1">
            <a:extLst>
              <a:ext uri="{FF2B5EF4-FFF2-40B4-BE49-F238E27FC236}">
                <a16:creationId xmlns:a16="http://schemas.microsoft.com/office/drawing/2014/main" id="{A43907E6-70F7-4F06-BC30-6D997996DC06}"/>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654626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53EA7922-1930-475D-90FF-70D22F921504}"/>
              </a:ext>
            </a:extLst>
          </p:cNvPr>
          <p:cNvSpPr>
            <a:spLocks noGrp="1"/>
          </p:cNvSpPr>
          <p:nvPr>
            <p:ph type="pic" idx="1"/>
          </p:nvPr>
        </p:nvSpPr>
        <p:spPr>
          <a:xfrm>
            <a:off x="0" y="655200"/>
            <a:ext cx="60960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2" name="Title 1">
            <a:extLst>
              <a:ext uri="{FF2B5EF4-FFF2-40B4-BE49-F238E27FC236}">
                <a16:creationId xmlns:a16="http://schemas.microsoft.com/office/drawing/2014/main" id="{752CAD16-2069-4C99-AD38-A828B54409F3}"/>
              </a:ext>
            </a:extLst>
          </p:cNvPr>
          <p:cNvSpPr>
            <a:spLocks noGrp="1"/>
          </p:cNvSpPr>
          <p:nvPr>
            <p:ph type="title"/>
          </p:nvPr>
        </p:nvSpPr>
        <p:spPr>
          <a:xfrm>
            <a:off x="6960870" y="1954530"/>
            <a:ext cx="4351564" cy="3611880"/>
          </a:xfrm>
        </p:spPr>
        <p:txBody>
          <a:bodyPr anchor="t" anchorCtr="0"/>
          <a:lstStyle>
            <a:lvl1pPr marL="36000" indent="-36000">
              <a:buFont typeface="FiraGO Light" panose="020B0403050000020004" pitchFamily="34" charset="0"/>
              <a:buChar char="„"/>
              <a:defRPr baseline="0">
                <a:solidFill>
                  <a:srgbClr val="1A336A"/>
                </a:solidFill>
              </a:defRPr>
            </a:lvl1pPr>
          </a:lstStyle>
          <a:p>
            <a:r>
              <a:rPr lang="en-US"/>
              <a:t>Click to edit Master title style</a:t>
            </a:r>
            <a:endParaRPr lang="is-IS" dirty="0"/>
          </a:p>
        </p:txBody>
      </p:sp>
      <p:sp>
        <p:nvSpPr>
          <p:cNvPr id="14" name="Text Placeholder 2">
            <a:extLst>
              <a:ext uri="{FF2B5EF4-FFF2-40B4-BE49-F238E27FC236}">
                <a16:creationId xmlns:a16="http://schemas.microsoft.com/office/drawing/2014/main" id="{B30F3D62-0411-476F-B6C5-3BC58038E469}"/>
              </a:ext>
            </a:extLst>
          </p:cNvPr>
          <p:cNvSpPr>
            <a:spLocks noGrp="1"/>
          </p:cNvSpPr>
          <p:nvPr>
            <p:ph type="body" sz="quarter" idx="13" hasCustomPrompt="1"/>
          </p:nvPr>
        </p:nvSpPr>
        <p:spPr>
          <a:xfrm>
            <a:off x="6959922" y="5882117"/>
            <a:ext cx="4351016" cy="391683"/>
          </a:xfrm>
        </p:spPr>
        <p:txBody>
          <a:bodyPr/>
          <a:lstStyle>
            <a:lvl1pPr marL="0" indent="0">
              <a:buNone/>
              <a:defRPr sz="1400">
                <a:solidFill>
                  <a:srgbClr val="1A336A"/>
                </a:solidFill>
                <a:latin typeface="FiraGO SemiBold" panose="020B0603050000020004" pitchFamily="34" charset="0"/>
                <a:cs typeface="FiraGO SemiBold" panose="020B0603050000020004" pitchFamily="34" charset="0"/>
              </a:defRPr>
            </a:lvl1pPr>
            <a:lvl2pPr marL="2880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s-IS" dirty="0"/>
              <a:t>Click to add author</a:t>
            </a:r>
          </a:p>
        </p:txBody>
      </p:sp>
      <p:sp>
        <p:nvSpPr>
          <p:cNvPr id="15" name="Date Placeholder 3" hidden="1">
            <a:extLst>
              <a:ext uri="{FF2B5EF4-FFF2-40B4-BE49-F238E27FC236}">
                <a16:creationId xmlns:a16="http://schemas.microsoft.com/office/drawing/2014/main" id="{EF3907D0-F890-40E0-89EB-CBA98A4BE2C1}"/>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5F7CBBBF-5930-4A93-AF85-F6875219C2C3}" type="datetime4">
              <a:rPr lang="is-IS" smtClean="0"/>
              <a:t>12. nóvember 2020</a:t>
            </a:fld>
            <a:endParaRPr lang="is-IS" dirty="0"/>
          </a:p>
        </p:txBody>
      </p:sp>
      <p:sp>
        <p:nvSpPr>
          <p:cNvPr id="16" name="Footer Placeholder 4" hidden="1">
            <a:extLst>
              <a:ext uri="{FF2B5EF4-FFF2-40B4-BE49-F238E27FC236}">
                <a16:creationId xmlns:a16="http://schemas.microsoft.com/office/drawing/2014/main" id="{69BBC473-4F0A-4464-B7C9-F31B06A33E0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7" name="Slide Number Placeholder 5" hidden="1">
            <a:extLst>
              <a:ext uri="{FF2B5EF4-FFF2-40B4-BE49-F238E27FC236}">
                <a16:creationId xmlns:a16="http://schemas.microsoft.com/office/drawing/2014/main" id="{A43907E6-70F7-4F06-BC30-6D997996DC06}"/>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826610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 x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79C5CC-0CF0-4F4A-92ED-FA576F28334F}"/>
              </a:ext>
            </a:extLst>
          </p:cNvPr>
          <p:cNvSpPr>
            <a:spLocks noGrp="1"/>
          </p:cNvSpPr>
          <p:nvPr>
            <p:ph type="title"/>
          </p:nvPr>
        </p:nvSpPr>
        <p:spPr>
          <a:xfrm>
            <a:off x="2599137" y="968400"/>
            <a:ext cx="8713297" cy="576000"/>
          </a:xfrm>
        </p:spPr>
        <p:txBody>
          <a:bodyPr anchor="t" anchorCtr="0"/>
          <a:lstStyle/>
          <a:p>
            <a:r>
              <a:rPr lang="en-US"/>
              <a:t>Click to edit Master title style</a:t>
            </a:r>
            <a:endParaRPr lang="is-IS" dirty="0"/>
          </a:p>
        </p:txBody>
      </p:sp>
      <p:sp>
        <p:nvSpPr>
          <p:cNvPr id="7" name="Subtitle 2">
            <a:extLst>
              <a:ext uri="{FF2B5EF4-FFF2-40B4-BE49-F238E27FC236}">
                <a16:creationId xmlns:a16="http://schemas.microsoft.com/office/drawing/2014/main" id="{080C79AA-9757-46CF-8F46-F2780013AA56}"/>
              </a:ext>
            </a:extLst>
          </p:cNvPr>
          <p:cNvSpPr>
            <a:spLocks noGrp="1"/>
          </p:cNvSpPr>
          <p:nvPr>
            <p:ph type="subTitle" idx="1"/>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is-IS" dirty="0"/>
          </a:p>
        </p:txBody>
      </p:sp>
      <p:sp>
        <p:nvSpPr>
          <p:cNvPr id="10" name="Chart Placeholder 3">
            <a:extLst>
              <a:ext uri="{FF2B5EF4-FFF2-40B4-BE49-F238E27FC236}">
                <a16:creationId xmlns:a16="http://schemas.microsoft.com/office/drawing/2014/main" id="{91FB7398-940D-45AC-A687-F424AFEB32DE}"/>
              </a:ext>
            </a:extLst>
          </p:cNvPr>
          <p:cNvSpPr>
            <a:spLocks noGrp="1"/>
          </p:cNvSpPr>
          <p:nvPr>
            <p:ph type="chart" sz="quarter" idx="13"/>
          </p:nvPr>
        </p:nvSpPr>
        <p:spPr>
          <a:xfrm>
            <a:off x="2598738" y="2530475"/>
            <a:ext cx="8712200" cy="3743324"/>
          </a:xfrm>
        </p:spPr>
        <p:txBody>
          <a:bodyPr tIns="684000" anchor="ctr" anchorCtr="0"/>
          <a:lstStyle>
            <a:lvl1pPr marL="0" indent="0" algn="ctr">
              <a:buNone/>
              <a:defRPr/>
            </a:lvl1pPr>
          </a:lstStyle>
          <a:p>
            <a:r>
              <a:rPr lang="en-US"/>
              <a:t>Click icon to add chart</a:t>
            </a:r>
            <a:endParaRPr lang="fi-FI" dirty="0"/>
          </a:p>
        </p:txBody>
      </p:sp>
      <p:sp>
        <p:nvSpPr>
          <p:cNvPr id="3" name="Date Placeholder 2" hidden="1">
            <a:extLst>
              <a:ext uri="{FF2B5EF4-FFF2-40B4-BE49-F238E27FC236}">
                <a16:creationId xmlns:a16="http://schemas.microsoft.com/office/drawing/2014/main" id="{9B1B5578-2FCE-4792-9424-693505BF18A9}"/>
              </a:ext>
            </a:extLst>
          </p:cNvPr>
          <p:cNvSpPr>
            <a:spLocks noGrp="1"/>
          </p:cNvSpPr>
          <p:nvPr>
            <p:ph type="dt" sz="half" idx="10"/>
          </p:nvPr>
        </p:nvSpPr>
        <p:spPr/>
        <p:txBody>
          <a:bodyPr/>
          <a:lstStyle/>
          <a:p>
            <a:fld id="{D0C89787-F27B-4BF2-9003-625A03262C67}" type="datetime4">
              <a:rPr lang="is-IS" smtClean="0"/>
              <a:t>12. nóvember 2020</a:t>
            </a:fld>
            <a:endParaRPr lang="is-IS" dirty="0"/>
          </a:p>
        </p:txBody>
      </p:sp>
      <p:sp>
        <p:nvSpPr>
          <p:cNvPr id="4" name="Footer Placeholder 3" hidden="1">
            <a:extLst>
              <a:ext uri="{FF2B5EF4-FFF2-40B4-BE49-F238E27FC236}">
                <a16:creationId xmlns:a16="http://schemas.microsoft.com/office/drawing/2014/main" id="{177B68E2-02F1-4373-8FD7-36641A5B018D}"/>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C7260A43-292F-40F4-BFD2-52F63CA88C43}"/>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442455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ph x1 - Lon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79C5CC-0CF0-4F4A-92ED-FA576F28334F}"/>
              </a:ext>
            </a:extLst>
          </p:cNvPr>
          <p:cNvSpPr>
            <a:spLocks noGrp="1"/>
          </p:cNvSpPr>
          <p:nvPr>
            <p:ph type="title"/>
          </p:nvPr>
        </p:nvSpPr>
        <p:spPr>
          <a:xfrm>
            <a:off x="2599137" y="968400"/>
            <a:ext cx="8713297" cy="576000"/>
          </a:xfrm>
        </p:spPr>
        <p:txBody>
          <a:bodyPr anchor="t" anchorCtr="0"/>
          <a:lstStyle/>
          <a:p>
            <a:r>
              <a:rPr lang="en-US"/>
              <a:t>Click to edit Master title style</a:t>
            </a:r>
            <a:endParaRPr lang="is-IS" dirty="0"/>
          </a:p>
        </p:txBody>
      </p:sp>
      <p:sp>
        <p:nvSpPr>
          <p:cNvPr id="7" name="Subtitle 2">
            <a:extLst>
              <a:ext uri="{FF2B5EF4-FFF2-40B4-BE49-F238E27FC236}">
                <a16:creationId xmlns:a16="http://schemas.microsoft.com/office/drawing/2014/main" id="{080C79AA-9757-46CF-8F46-F2780013AA56}"/>
              </a:ext>
            </a:extLst>
          </p:cNvPr>
          <p:cNvSpPr>
            <a:spLocks noGrp="1"/>
          </p:cNvSpPr>
          <p:nvPr>
            <p:ph type="subTitle" idx="1"/>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is-IS" dirty="0"/>
          </a:p>
        </p:txBody>
      </p:sp>
      <p:sp>
        <p:nvSpPr>
          <p:cNvPr id="10" name="Chart Placeholder 3">
            <a:extLst>
              <a:ext uri="{FF2B5EF4-FFF2-40B4-BE49-F238E27FC236}">
                <a16:creationId xmlns:a16="http://schemas.microsoft.com/office/drawing/2014/main" id="{91FB7398-940D-45AC-A687-F424AFEB32DE}"/>
              </a:ext>
            </a:extLst>
          </p:cNvPr>
          <p:cNvSpPr>
            <a:spLocks noGrp="1"/>
          </p:cNvSpPr>
          <p:nvPr>
            <p:ph type="chart" sz="quarter" idx="13"/>
          </p:nvPr>
        </p:nvSpPr>
        <p:spPr>
          <a:xfrm>
            <a:off x="1291590" y="2530475"/>
            <a:ext cx="10019348" cy="3743324"/>
          </a:xfrm>
        </p:spPr>
        <p:txBody>
          <a:bodyPr tIns="684000" anchor="ctr" anchorCtr="0"/>
          <a:lstStyle>
            <a:lvl1pPr marL="0" indent="0" algn="ctr">
              <a:buNone/>
              <a:defRPr/>
            </a:lvl1pPr>
          </a:lstStyle>
          <a:p>
            <a:r>
              <a:rPr lang="en-US"/>
              <a:t>Click icon to add chart</a:t>
            </a:r>
            <a:endParaRPr lang="fi-FI" dirty="0"/>
          </a:p>
        </p:txBody>
      </p:sp>
      <p:sp>
        <p:nvSpPr>
          <p:cNvPr id="3" name="Date Placeholder 2" hidden="1">
            <a:extLst>
              <a:ext uri="{FF2B5EF4-FFF2-40B4-BE49-F238E27FC236}">
                <a16:creationId xmlns:a16="http://schemas.microsoft.com/office/drawing/2014/main" id="{9B1B5578-2FCE-4792-9424-693505BF18A9}"/>
              </a:ext>
            </a:extLst>
          </p:cNvPr>
          <p:cNvSpPr>
            <a:spLocks noGrp="1"/>
          </p:cNvSpPr>
          <p:nvPr>
            <p:ph type="dt" sz="half" idx="10"/>
          </p:nvPr>
        </p:nvSpPr>
        <p:spPr/>
        <p:txBody>
          <a:bodyPr/>
          <a:lstStyle/>
          <a:p>
            <a:fld id="{E6714F66-D752-453F-840A-C0AB15D4784C}" type="datetime4">
              <a:rPr lang="is-IS" smtClean="0"/>
              <a:t>12. nóvember 2020</a:t>
            </a:fld>
            <a:endParaRPr lang="is-IS" dirty="0"/>
          </a:p>
        </p:txBody>
      </p:sp>
      <p:sp>
        <p:nvSpPr>
          <p:cNvPr id="4" name="Footer Placeholder 3" hidden="1">
            <a:extLst>
              <a:ext uri="{FF2B5EF4-FFF2-40B4-BE49-F238E27FC236}">
                <a16:creationId xmlns:a16="http://schemas.microsoft.com/office/drawing/2014/main" id="{177B68E2-02F1-4373-8FD7-36641A5B018D}"/>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C7260A43-292F-40F4-BFD2-52F63CA88C43}"/>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676640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ph x2">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79C5CC-0CF0-4F4A-92ED-FA576F28334F}"/>
              </a:ext>
            </a:extLst>
          </p:cNvPr>
          <p:cNvSpPr>
            <a:spLocks noGrp="1"/>
          </p:cNvSpPr>
          <p:nvPr>
            <p:ph type="title"/>
          </p:nvPr>
        </p:nvSpPr>
        <p:spPr>
          <a:xfrm>
            <a:off x="2599137" y="968400"/>
            <a:ext cx="8713297" cy="576000"/>
          </a:xfrm>
        </p:spPr>
        <p:txBody>
          <a:bodyPr anchor="t" anchorCtr="0"/>
          <a:lstStyle/>
          <a:p>
            <a:r>
              <a:rPr lang="en-US"/>
              <a:t>Click to edit Master title style</a:t>
            </a:r>
            <a:endParaRPr lang="is-IS" dirty="0"/>
          </a:p>
        </p:txBody>
      </p:sp>
      <p:sp>
        <p:nvSpPr>
          <p:cNvPr id="7" name="Subtitle 2">
            <a:extLst>
              <a:ext uri="{FF2B5EF4-FFF2-40B4-BE49-F238E27FC236}">
                <a16:creationId xmlns:a16="http://schemas.microsoft.com/office/drawing/2014/main" id="{080C79AA-9757-46CF-8F46-F2780013AA56}"/>
              </a:ext>
            </a:extLst>
          </p:cNvPr>
          <p:cNvSpPr>
            <a:spLocks noGrp="1"/>
          </p:cNvSpPr>
          <p:nvPr>
            <p:ph type="subTitle" idx="1"/>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is-IS" dirty="0"/>
          </a:p>
        </p:txBody>
      </p:sp>
      <p:sp>
        <p:nvSpPr>
          <p:cNvPr id="10" name="Chart Placeholder 3">
            <a:extLst>
              <a:ext uri="{FF2B5EF4-FFF2-40B4-BE49-F238E27FC236}">
                <a16:creationId xmlns:a16="http://schemas.microsoft.com/office/drawing/2014/main" id="{91FB7398-940D-45AC-A687-F424AFEB32DE}"/>
              </a:ext>
            </a:extLst>
          </p:cNvPr>
          <p:cNvSpPr>
            <a:spLocks noGrp="1"/>
          </p:cNvSpPr>
          <p:nvPr>
            <p:ph type="chart" sz="quarter" idx="13"/>
          </p:nvPr>
        </p:nvSpPr>
        <p:spPr>
          <a:xfrm>
            <a:off x="2598738" y="2530475"/>
            <a:ext cx="3497262" cy="3743324"/>
          </a:xfrm>
        </p:spPr>
        <p:txBody>
          <a:bodyPr tIns="684000" anchor="ctr" anchorCtr="0"/>
          <a:lstStyle>
            <a:lvl1pPr marL="0" indent="0" algn="ctr">
              <a:buNone/>
              <a:defRPr/>
            </a:lvl1pPr>
          </a:lstStyle>
          <a:p>
            <a:r>
              <a:rPr lang="en-US"/>
              <a:t>Click icon to add chart</a:t>
            </a:r>
            <a:endParaRPr lang="fi-FI" dirty="0"/>
          </a:p>
        </p:txBody>
      </p:sp>
      <p:sp>
        <p:nvSpPr>
          <p:cNvPr id="9" name="Chart Placeholder 3">
            <a:extLst>
              <a:ext uri="{FF2B5EF4-FFF2-40B4-BE49-F238E27FC236}">
                <a16:creationId xmlns:a16="http://schemas.microsoft.com/office/drawing/2014/main" id="{1D6D96E2-F11D-4F90-92A3-1DEED53365A8}"/>
              </a:ext>
            </a:extLst>
          </p:cNvPr>
          <p:cNvSpPr>
            <a:spLocks noGrp="1"/>
          </p:cNvSpPr>
          <p:nvPr>
            <p:ph type="chart" sz="quarter" idx="14"/>
          </p:nvPr>
        </p:nvSpPr>
        <p:spPr>
          <a:xfrm>
            <a:off x="6979941" y="2530475"/>
            <a:ext cx="3497262" cy="3743324"/>
          </a:xfrm>
        </p:spPr>
        <p:txBody>
          <a:bodyPr tIns="684000" anchor="ctr" anchorCtr="0"/>
          <a:lstStyle>
            <a:lvl1pPr marL="0" indent="0" algn="ctr">
              <a:buNone/>
              <a:defRPr/>
            </a:lvl1pPr>
          </a:lstStyle>
          <a:p>
            <a:r>
              <a:rPr lang="en-US"/>
              <a:t>Click icon to add chart</a:t>
            </a:r>
            <a:endParaRPr lang="fi-FI" dirty="0"/>
          </a:p>
        </p:txBody>
      </p:sp>
      <p:sp>
        <p:nvSpPr>
          <p:cNvPr id="3" name="Date Placeholder 2" hidden="1">
            <a:extLst>
              <a:ext uri="{FF2B5EF4-FFF2-40B4-BE49-F238E27FC236}">
                <a16:creationId xmlns:a16="http://schemas.microsoft.com/office/drawing/2014/main" id="{9B1B5578-2FCE-4792-9424-693505BF18A9}"/>
              </a:ext>
            </a:extLst>
          </p:cNvPr>
          <p:cNvSpPr>
            <a:spLocks noGrp="1"/>
          </p:cNvSpPr>
          <p:nvPr>
            <p:ph type="dt" sz="half" idx="10"/>
          </p:nvPr>
        </p:nvSpPr>
        <p:spPr/>
        <p:txBody>
          <a:bodyPr/>
          <a:lstStyle/>
          <a:p>
            <a:fld id="{D4D2D654-C9B7-4056-8312-23A0D765BF12}" type="datetime4">
              <a:rPr lang="is-IS" smtClean="0"/>
              <a:t>12. nóvember 2020</a:t>
            </a:fld>
            <a:endParaRPr lang="is-IS" dirty="0"/>
          </a:p>
        </p:txBody>
      </p:sp>
      <p:sp>
        <p:nvSpPr>
          <p:cNvPr id="4" name="Footer Placeholder 3" hidden="1">
            <a:extLst>
              <a:ext uri="{FF2B5EF4-FFF2-40B4-BE49-F238E27FC236}">
                <a16:creationId xmlns:a16="http://schemas.microsoft.com/office/drawing/2014/main" id="{177B68E2-02F1-4373-8FD7-36641A5B018D}"/>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C7260A43-292F-40F4-BFD2-52F63CA88C43}"/>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645011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ph x3">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79C5CC-0CF0-4F4A-92ED-FA576F28334F}"/>
              </a:ext>
            </a:extLst>
          </p:cNvPr>
          <p:cNvSpPr>
            <a:spLocks noGrp="1"/>
          </p:cNvSpPr>
          <p:nvPr>
            <p:ph type="title"/>
          </p:nvPr>
        </p:nvSpPr>
        <p:spPr>
          <a:xfrm>
            <a:off x="2599137" y="968400"/>
            <a:ext cx="8713297" cy="576000"/>
          </a:xfrm>
        </p:spPr>
        <p:txBody>
          <a:bodyPr anchor="t" anchorCtr="0"/>
          <a:lstStyle/>
          <a:p>
            <a:r>
              <a:rPr lang="en-US"/>
              <a:t>Click to edit Master title style</a:t>
            </a:r>
            <a:endParaRPr lang="is-IS" dirty="0"/>
          </a:p>
        </p:txBody>
      </p:sp>
      <p:sp>
        <p:nvSpPr>
          <p:cNvPr id="7" name="Subtitle 2">
            <a:extLst>
              <a:ext uri="{FF2B5EF4-FFF2-40B4-BE49-F238E27FC236}">
                <a16:creationId xmlns:a16="http://schemas.microsoft.com/office/drawing/2014/main" id="{080C79AA-9757-46CF-8F46-F2780013AA56}"/>
              </a:ext>
            </a:extLst>
          </p:cNvPr>
          <p:cNvSpPr>
            <a:spLocks noGrp="1"/>
          </p:cNvSpPr>
          <p:nvPr>
            <p:ph type="subTitle" idx="1"/>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is-IS" dirty="0"/>
          </a:p>
        </p:txBody>
      </p:sp>
      <p:sp>
        <p:nvSpPr>
          <p:cNvPr id="10" name="Chart Placeholder 3">
            <a:extLst>
              <a:ext uri="{FF2B5EF4-FFF2-40B4-BE49-F238E27FC236}">
                <a16:creationId xmlns:a16="http://schemas.microsoft.com/office/drawing/2014/main" id="{91FB7398-940D-45AC-A687-F424AFEB32DE}"/>
              </a:ext>
            </a:extLst>
          </p:cNvPr>
          <p:cNvSpPr>
            <a:spLocks noGrp="1"/>
          </p:cNvSpPr>
          <p:nvPr>
            <p:ph type="chart" sz="quarter" idx="13"/>
          </p:nvPr>
        </p:nvSpPr>
        <p:spPr>
          <a:xfrm>
            <a:off x="873366" y="2530475"/>
            <a:ext cx="3302391" cy="3743324"/>
          </a:xfrm>
        </p:spPr>
        <p:txBody>
          <a:bodyPr tIns="684000" anchor="ctr" anchorCtr="0"/>
          <a:lstStyle>
            <a:lvl1pPr marL="0" indent="0" algn="ctr">
              <a:buNone/>
              <a:defRPr/>
            </a:lvl1pPr>
          </a:lstStyle>
          <a:p>
            <a:r>
              <a:rPr lang="en-US"/>
              <a:t>Click icon to add chart</a:t>
            </a:r>
            <a:endParaRPr lang="fi-FI" dirty="0"/>
          </a:p>
        </p:txBody>
      </p:sp>
      <p:sp>
        <p:nvSpPr>
          <p:cNvPr id="9" name="Chart Placeholder 3">
            <a:extLst>
              <a:ext uri="{FF2B5EF4-FFF2-40B4-BE49-F238E27FC236}">
                <a16:creationId xmlns:a16="http://schemas.microsoft.com/office/drawing/2014/main" id="{1D6D96E2-F11D-4F90-92A3-1DEED53365A8}"/>
              </a:ext>
            </a:extLst>
          </p:cNvPr>
          <p:cNvSpPr>
            <a:spLocks noGrp="1"/>
          </p:cNvSpPr>
          <p:nvPr>
            <p:ph type="chart" sz="quarter" idx="14"/>
          </p:nvPr>
        </p:nvSpPr>
        <p:spPr>
          <a:xfrm>
            <a:off x="4442896" y="2530475"/>
            <a:ext cx="3301200" cy="3743324"/>
          </a:xfrm>
        </p:spPr>
        <p:txBody>
          <a:bodyPr tIns="684000" anchor="ctr" anchorCtr="0"/>
          <a:lstStyle>
            <a:lvl1pPr marL="0" indent="0" algn="ctr">
              <a:buNone/>
              <a:defRPr/>
            </a:lvl1pPr>
          </a:lstStyle>
          <a:p>
            <a:r>
              <a:rPr lang="en-US"/>
              <a:t>Click icon to add chart</a:t>
            </a:r>
            <a:endParaRPr lang="fi-FI" dirty="0"/>
          </a:p>
        </p:txBody>
      </p:sp>
      <p:sp>
        <p:nvSpPr>
          <p:cNvPr id="11" name="Chart Placeholder 3">
            <a:extLst>
              <a:ext uri="{FF2B5EF4-FFF2-40B4-BE49-F238E27FC236}">
                <a16:creationId xmlns:a16="http://schemas.microsoft.com/office/drawing/2014/main" id="{40916792-F42F-46E5-8921-815A6BB9BEFD}"/>
              </a:ext>
            </a:extLst>
          </p:cNvPr>
          <p:cNvSpPr>
            <a:spLocks noGrp="1"/>
          </p:cNvSpPr>
          <p:nvPr>
            <p:ph type="chart" sz="quarter" idx="15"/>
          </p:nvPr>
        </p:nvSpPr>
        <p:spPr>
          <a:xfrm>
            <a:off x="8011234" y="2530475"/>
            <a:ext cx="3301200" cy="3743324"/>
          </a:xfrm>
        </p:spPr>
        <p:txBody>
          <a:bodyPr tIns="684000" anchor="ctr" anchorCtr="0"/>
          <a:lstStyle>
            <a:lvl1pPr marL="0" indent="0" algn="ctr">
              <a:buNone/>
              <a:defRPr/>
            </a:lvl1pPr>
          </a:lstStyle>
          <a:p>
            <a:r>
              <a:rPr lang="en-US"/>
              <a:t>Click icon to add chart</a:t>
            </a:r>
            <a:endParaRPr lang="fi-FI" dirty="0"/>
          </a:p>
        </p:txBody>
      </p:sp>
      <p:sp>
        <p:nvSpPr>
          <p:cNvPr id="3" name="Date Placeholder 2" hidden="1">
            <a:extLst>
              <a:ext uri="{FF2B5EF4-FFF2-40B4-BE49-F238E27FC236}">
                <a16:creationId xmlns:a16="http://schemas.microsoft.com/office/drawing/2014/main" id="{9B1B5578-2FCE-4792-9424-693505BF18A9}"/>
              </a:ext>
            </a:extLst>
          </p:cNvPr>
          <p:cNvSpPr>
            <a:spLocks noGrp="1"/>
          </p:cNvSpPr>
          <p:nvPr>
            <p:ph type="dt" sz="half" idx="10"/>
          </p:nvPr>
        </p:nvSpPr>
        <p:spPr/>
        <p:txBody>
          <a:bodyPr/>
          <a:lstStyle/>
          <a:p>
            <a:fld id="{67EB9D69-E13E-4BAD-B83A-622A7320A90C}" type="datetime4">
              <a:rPr lang="is-IS" smtClean="0"/>
              <a:t>12. nóvember 2020</a:t>
            </a:fld>
            <a:endParaRPr lang="is-IS" dirty="0"/>
          </a:p>
        </p:txBody>
      </p:sp>
      <p:sp>
        <p:nvSpPr>
          <p:cNvPr id="4" name="Footer Placeholder 3" hidden="1">
            <a:extLst>
              <a:ext uri="{FF2B5EF4-FFF2-40B4-BE49-F238E27FC236}">
                <a16:creationId xmlns:a16="http://schemas.microsoft.com/office/drawing/2014/main" id="{177B68E2-02F1-4373-8FD7-36641A5B018D}"/>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C7260A43-292F-40F4-BFD2-52F63CA88C43}"/>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438486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ph x1 -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498" y="1222375"/>
            <a:ext cx="5215935" cy="943310"/>
          </a:xfrm>
        </p:spPr>
        <p:txBody>
          <a:bodyPr/>
          <a:lstStyle/>
          <a:p>
            <a:r>
              <a:rPr lang="en-US" noProof="0"/>
              <a:t>Click to edit Master title style</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6096000" y="2530475"/>
            <a:ext cx="5214938" cy="3743325"/>
          </a:xfrm>
        </p:spPr>
        <p:txBody>
          <a:bodyPr tIns="97200"/>
          <a:lstStyle>
            <a:lvl1pPr marL="288000" indent="-288000">
              <a:buFont typeface="FiraGO Light" panose="020B0403050000020004" pitchFamily="34" charset="0"/>
              <a:buChar char="•"/>
              <a:defRPr/>
            </a:lvl1pPr>
            <a:lvl5pPr marL="0" indent="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11" name="Chart Placeholder 3">
            <a:extLst>
              <a:ext uri="{FF2B5EF4-FFF2-40B4-BE49-F238E27FC236}">
                <a16:creationId xmlns:a16="http://schemas.microsoft.com/office/drawing/2014/main" id="{6AA42C1E-A97F-43E9-986F-C5928058FBFF}"/>
              </a:ext>
            </a:extLst>
          </p:cNvPr>
          <p:cNvSpPr>
            <a:spLocks noGrp="1"/>
          </p:cNvSpPr>
          <p:nvPr>
            <p:ph type="chart" sz="quarter" idx="14"/>
          </p:nvPr>
        </p:nvSpPr>
        <p:spPr>
          <a:xfrm>
            <a:off x="1308951" y="1728148"/>
            <a:ext cx="3913200" cy="4545651"/>
          </a:xfrm>
        </p:spPr>
        <p:txBody>
          <a:bodyPr tIns="684000" anchor="ctr" anchorCtr="0"/>
          <a:lstStyle>
            <a:lvl1pPr marL="0" indent="0" algn="ctr">
              <a:buNone/>
              <a:defRPr/>
            </a:lvl1pPr>
          </a:lstStyle>
          <a:p>
            <a:r>
              <a:rPr lang="en-US"/>
              <a:t>Click icon to add chart</a:t>
            </a:r>
            <a:endParaRPr lang="fi-FI" dirty="0"/>
          </a:p>
        </p:txBody>
      </p:sp>
      <p:sp>
        <p:nvSpPr>
          <p:cNvPr id="4" name="Date_GeneralDate" hidden="1"/>
          <p:cNvSpPr>
            <a:spLocks noGrp="1"/>
          </p:cNvSpPr>
          <p:nvPr>
            <p:ph type="dt" sz="half" idx="10"/>
          </p:nvPr>
        </p:nvSpPr>
        <p:spPr/>
        <p:txBody>
          <a:bodyPr/>
          <a:lstStyle/>
          <a:p>
            <a:fld id="{87A819CE-B64C-4328-B64A-41EA68AC636D}" type="datetime4">
              <a:rPr lang="is-IS" noProof="0" smtClean="0"/>
              <a:t>12.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556484670"/>
      </p:ext>
    </p:extLst>
  </p:cSld>
  <p:clrMapOvr>
    <a:masterClrMapping/>
  </p:clrMapOvr>
  <p:extLst>
    <p:ext uri="{DCECCB84-F9BA-43D5-87BE-67443E8EF086}">
      <p15:sldGuideLst xmlns:p15="http://schemas.microsoft.com/office/powerpoint/2012/main">
        <p15:guide id="1" orient="horz" pos="136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x1 - Lar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121932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8699589" y="5477923"/>
            <a:ext cx="3492411" cy="1380077"/>
          </a:xfrm>
          <a:solidFill>
            <a:schemeClr val="bg1"/>
          </a:solidFill>
        </p:spPr>
        <p:txBody>
          <a:bodyPr lIns="414000" tIns="252000" rIns="414000" bIns="252000"/>
          <a:lstStyle>
            <a:lvl1pPr marL="0" indent="0">
              <a:lnSpc>
                <a:spcPct val="120000"/>
              </a:lnSpc>
              <a:buFont typeface="Arial" panose="020B0604020202020204" pitchFamily="34" charset="0"/>
              <a:buChar char="​"/>
              <a:defRPr sz="1600"/>
            </a:lvl1pPr>
            <a:lvl2pPr marL="288000" indent="0">
              <a:buNone/>
              <a:defRPr/>
            </a:lvl2pPr>
            <a:lvl5pPr marL="288000" indent="-288000">
              <a:buFont typeface="FiraGO Light" panose="020B0403050000020004" pitchFamily="34" charset="0"/>
              <a:buChar char="•"/>
              <a:defRPr/>
            </a:lvl5pPr>
          </a:lstStyle>
          <a:p>
            <a:pPr lvl="0"/>
            <a:r>
              <a:rPr lang="en-US"/>
              <a:t>Click to edit Master text styles</a:t>
            </a:r>
          </a:p>
        </p:txBody>
      </p:sp>
      <p:sp>
        <p:nvSpPr>
          <p:cNvPr id="4" name="Date_GeneralDate" hidden="1"/>
          <p:cNvSpPr>
            <a:spLocks noGrp="1"/>
          </p:cNvSpPr>
          <p:nvPr>
            <p:ph type="dt" sz="half" idx="10"/>
          </p:nvPr>
        </p:nvSpPr>
        <p:spPr/>
        <p:txBody>
          <a:bodyPr/>
          <a:lstStyle/>
          <a:p>
            <a:fld id="{0D3799E9-F10B-4899-884D-0781F7657591}" type="datetime4">
              <a:rPr lang="is-IS" noProof="0" smtClean="0"/>
              <a:t>12.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20117896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 Half an im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70641A-BB09-41F8-91F2-2EA9CD30CA92}"/>
              </a:ext>
            </a:extLst>
          </p:cNvPr>
          <p:cNvSpPr/>
          <p:nvPr userDrawn="1"/>
        </p:nvSpPr>
        <p:spPr>
          <a:xfrm>
            <a:off x="0" y="0"/>
            <a:ext cx="2598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2" name="Rectangle 11">
            <a:extLst>
              <a:ext uri="{FF2B5EF4-FFF2-40B4-BE49-F238E27FC236}">
                <a16:creationId xmlns:a16="http://schemas.microsoft.com/office/drawing/2014/main" id="{71A7D5ED-DA70-45B1-9BF7-EBDAEFCD6F51}"/>
              </a:ext>
            </a:extLst>
          </p:cNvPr>
          <p:cNvSpPr/>
          <p:nvPr userDrawn="1"/>
        </p:nvSpPr>
        <p:spPr>
          <a:xfrm>
            <a:off x="2599200" y="0"/>
            <a:ext cx="9592800" cy="44005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7" name="Picture Placeholder 7">
            <a:extLst>
              <a:ext uri="{FF2B5EF4-FFF2-40B4-BE49-F238E27FC236}">
                <a16:creationId xmlns:a16="http://schemas.microsoft.com/office/drawing/2014/main" id="{18AFB7DE-D71C-4BBB-B791-7DFB7B5A0D69}"/>
              </a:ext>
            </a:extLst>
          </p:cNvPr>
          <p:cNvSpPr>
            <a:spLocks noGrp="1"/>
          </p:cNvSpPr>
          <p:nvPr>
            <p:ph type="pic" sz="quarter" idx="13"/>
          </p:nvPr>
        </p:nvSpPr>
        <p:spPr>
          <a:xfrm>
            <a:off x="2598738" y="4400551"/>
            <a:ext cx="9594462" cy="2461048"/>
          </a:xfrm>
        </p:spPr>
        <p:txBody>
          <a:bodyPr lIns="0" tIns="684000" anchor="ctr" anchorCtr="0"/>
          <a:lstStyle>
            <a:lvl1pPr marL="0" indent="0" algn="ctr">
              <a:buNone/>
              <a:defRPr sz="1600"/>
            </a:lvl1pPr>
          </a:lstStyle>
          <a:p>
            <a:r>
              <a:rPr lang="en-US"/>
              <a:t>Click icon to add picture</a:t>
            </a:r>
            <a:endParaRPr lang="is-IS" dirty="0"/>
          </a:p>
        </p:txBody>
      </p:sp>
      <p:sp>
        <p:nvSpPr>
          <p:cNvPr id="16" name="Title 1">
            <a:extLst>
              <a:ext uri="{FF2B5EF4-FFF2-40B4-BE49-F238E27FC236}">
                <a16:creationId xmlns:a16="http://schemas.microsoft.com/office/drawing/2014/main" id="{A4115E4D-4A28-4698-9D8A-B18C853745E3}"/>
              </a:ext>
            </a:extLst>
          </p:cNvPr>
          <p:cNvSpPr>
            <a:spLocks noGrp="1"/>
          </p:cNvSpPr>
          <p:nvPr>
            <p:ph type="ctrTitle"/>
          </p:nvPr>
        </p:nvSpPr>
        <p:spPr>
          <a:xfrm>
            <a:off x="3447929" y="1743407"/>
            <a:ext cx="7863009" cy="1388413"/>
          </a:xfrm>
        </p:spPr>
        <p:txBody>
          <a:bodyPr anchor="t" anchorCtr="0"/>
          <a:lstStyle>
            <a:lvl1pPr algn="l">
              <a:lnSpc>
                <a:spcPct val="99000"/>
              </a:lnSpc>
              <a:defRPr sz="4400">
                <a:solidFill>
                  <a:schemeClr val="bg1"/>
                </a:solidFill>
                <a:latin typeface="+mj-lt"/>
                <a:cs typeface="FiraGO SemiBold" panose="020B0603050000020004" pitchFamily="34" charset="0"/>
              </a:defRPr>
            </a:lvl1pPr>
          </a:lstStyle>
          <a:p>
            <a:r>
              <a:rPr lang="en-US"/>
              <a:t>Click to edit Master title style</a:t>
            </a:r>
            <a:endParaRPr lang="is-IS" dirty="0"/>
          </a:p>
        </p:txBody>
      </p:sp>
      <p:pic>
        <p:nvPicPr>
          <p:cNvPr id="8" name="Logo name">
            <a:extLst>
              <a:ext uri="{FF2B5EF4-FFF2-40B4-BE49-F238E27FC236}">
                <a16:creationId xmlns:a16="http://schemas.microsoft.com/office/drawing/2014/main" id="{D83BCA2F-6F32-413A-84A5-65B8FBD584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6233" y="3360833"/>
            <a:ext cx="4137808" cy="934800"/>
          </a:xfrm>
          <a:prstGeom prst="rect">
            <a:avLst/>
          </a:prstGeom>
        </p:spPr>
      </p:pic>
      <p:pic>
        <p:nvPicPr>
          <p:cNvPr id="11" name="Logo flag">
            <a:extLst>
              <a:ext uri="{FF2B5EF4-FFF2-40B4-BE49-F238E27FC236}">
                <a16:creationId xmlns:a16="http://schemas.microsoft.com/office/drawing/2014/main" id="{20A49DF2-806E-47A3-A00B-B83639235E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577" y="1550694"/>
            <a:ext cx="998081" cy="1066285"/>
          </a:xfrm>
          <a:prstGeom prst="rect">
            <a:avLst/>
          </a:prstGeom>
        </p:spPr>
      </p:pic>
      <p:sp>
        <p:nvSpPr>
          <p:cNvPr id="4" name="Date_GeneralDate"/>
          <p:cNvSpPr>
            <a:spLocks noGrp="1"/>
          </p:cNvSpPr>
          <p:nvPr>
            <p:ph type="dt" sz="half" idx="10"/>
          </p:nvPr>
        </p:nvSpPr>
        <p:spPr>
          <a:xfrm>
            <a:off x="3447929" y="570729"/>
            <a:ext cx="2401755" cy="180000"/>
          </a:xfrm>
        </p:spPr>
        <p:txBody>
          <a:bodyPr/>
          <a:lstStyle>
            <a:lvl1pPr>
              <a:defRPr sz="1400">
                <a:solidFill>
                  <a:schemeClr val="bg1"/>
                </a:solidFill>
                <a:latin typeface="FiraGO SemiBold" panose="020B0603050000020004" pitchFamily="34" charset="0"/>
                <a:cs typeface="FiraGO SemiBold" panose="020B0603050000020004" pitchFamily="34" charset="0"/>
              </a:defRPr>
            </a:lvl1pPr>
          </a:lstStyle>
          <a:p>
            <a:fld id="{E951E81D-BD65-4083-852D-35A8A830A57F}" type="datetime4">
              <a:rPr lang="is-IS" smtClean="0"/>
              <a:t>12. nóvember 2020</a:t>
            </a:fld>
            <a:endParaRPr lang="is-IS" dirty="0"/>
          </a:p>
        </p:txBody>
      </p:sp>
      <p:sp>
        <p:nvSpPr>
          <p:cNvPr id="13" name="Footer Placeholder 4" hidden="1">
            <a:extLst>
              <a:ext uri="{FF2B5EF4-FFF2-40B4-BE49-F238E27FC236}">
                <a16:creationId xmlns:a16="http://schemas.microsoft.com/office/drawing/2014/main" id="{A227F542-272B-433B-A435-55C909D13A8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4" name="Slide Number Placeholder 5" hidden="1">
            <a:extLst>
              <a:ext uri="{FF2B5EF4-FFF2-40B4-BE49-F238E27FC236}">
                <a16:creationId xmlns:a16="http://schemas.microsoft.com/office/drawing/2014/main" id="{B717375C-2341-4477-82B8-20197C1B1C49}"/>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4134783613"/>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x2 - Lar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60960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1" name="Picture Placeholder 2">
            <a:extLst>
              <a:ext uri="{FF2B5EF4-FFF2-40B4-BE49-F238E27FC236}">
                <a16:creationId xmlns:a16="http://schemas.microsoft.com/office/drawing/2014/main" id="{103CFB05-A6BD-4B48-AD36-4324981853DA}"/>
              </a:ext>
            </a:extLst>
          </p:cNvPr>
          <p:cNvSpPr>
            <a:spLocks noGrp="1"/>
          </p:cNvSpPr>
          <p:nvPr>
            <p:ph type="pic" idx="14"/>
          </p:nvPr>
        </p:nvSpPr>
        <p:spPr>
          <a:xfrm>
            <a:off x="6096000" y="655200"/>
            <a:ext cx="60960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8699589" y="5476808"/>
            <a:ext cx="3492411" cy="1380077"/>
          </a:xfrm>
          <a:solidFill>
            <a:schemeClr val="bg1"/>
          </a:solidFill>
        </p:spPr>
        <p:txBody>
          <a:bodyPr lIns="414000" tIns="252000" rIns="414000" bIns="252000"/>
          <a:lstStyle>
            <a:lvl1pPr marL="0" indent="0">
              <a:lnSpc>
                <a:spcPct val="120000"/>
              </a:lnSpc>
              <a:buFont typeface="Arial" panose="020B0604020202020204" pitchFamily="34" charset="0"/>
              <a:buChar char="​"/>
              <a:defRPr sz="1600"/>
            </a:lvl1pPr>
            <a:lvl2pPr marL="288000" indent="0">
              <a:buNone/>
              <a:defRPr/>
            </a:lvl2pPr>
            <a:lvl5pPr marL="288000" indent="-288000">
              <a:buFont typeface="FiraGO Light" panose="020B0403050000020004" pitchFamily="34" charset="0"/>
              <a:buChar char="•"/>
              <a:defRPr/>
            </a:lvl5pPr>
          </a:lstStyle>
          <a:p>
            <a:pPr lvl="0"/>
            <a:r>
              <a:rPr lang="en-US"/>
              <a:t>Click to edit Master text styles</a:t>
            </a:r>
          </a:p>
        </p:txBody>
      </p:sp>
      <p:sp>
        <p:nvSpPr>
          <p:cNvPr id="10" name="Text Placeholder 2">
            <a:extLst>
              <a:ext uri="{FF2B5EF4-FFF2-40B4-BE49-F238E27FC236}">
                <a16:creationId xmlns:a16="http://schemas.microsoft.com/office/drawing/2014/main" id="{883760B1-64C9-4CB5-B15A-E95AD53A88A9}"/>
              </a:ext>
            </a:extLst>
          </p:cNvPr>
          <p:cNvSpPr>
            <a:spLocks noGrp="1"/>
          </p:cNvSpPr>
          <p:nvPr>
            <p:ph type="body" sz="quarter" idx="15"/>
          </p:nvPr>
        </p:nvSpPr>
        <p:spPr>
          <a:xfrm>
            <a:off x="2603589" y="5477923"/>
            <a:ext cx="3492411" cy="1380077"/>
          </a:xfrm>
          <a:solidFill>
            <a:schemeClr val="bg1"/>
          </a:solidFill>
        </p:spPr>
        <p:txBody>
          <a:bodyPr lIns="414000" tIns="252000" rIns="414000" bIns="252000"/>
          <a:lstStyle>
            <a:lvl1pPr marL="0" indent="0">
              <a:lnSpc>
                <a:spcPct val="120000"/>
              </a:lnSpc>
              <a:buFont typeface="Arial" panose="020B0604020202020204" pitchFamily="34" charset="0"/>
              <a:buChar char="​"/>
              <a:defRPr sz="1600"/>
            </a:lvl1pPr>
            <a:lvl2pPr marL="288000" indent="0">
              <a:buNone/>
              <a:defRPr/>
            </a:lvl2pPr>
            <a:lvl5pPr marL="288000" indent="-288000">
              <a:buFont typeface="FiraGO Light" panose="020B0403050000020004" pitchFamily="34" charset="0"/>
              <a:buChar char="•"/>
              <a:defRPr/>
            </a:lvl5pPr>
          </a:lstStyle>
          <a:p>
            <a:pPr lvl="0"/>
            <a:r>
              <a:rPr lang="en-US"/>
              <a:t>Click to edit Master text styles</a:t>
            </a:r>
          </a:p>
        </p:txBody>
      </p:sp>
      <p:sp>
        <p:nvSpPr>
          <p:cNvPr id="4" name="Date_GeneralDate" hidden="1"/>
          <p:cNvSpPr>
            <a:spLocks noGrp="1"/>
          </p:cNvSpPr>
          <p:nvPr>
            <p:ph type="dt" sz="half" idx="10"/>
          </p:nvPr>
        </p:nvSpPr>
        <p:spPr/>
        <p:txBody>
          <a:bodyPr/>
          <a:lstStyle/>
          <a:p>
            <a:fld id="{E4ED7D3A-59CF-4E70-ADB0-E9B64FDA5EFB}" type="datetime4">
              <a:rPr lang="is-IS" noProof="0" smtClean="0"/>
              <a:t>12.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1587123896"/>
      </p:ext>
    </p:extLst>
  </p:cSld>
  <p:clrMapOvr>
    <a:masterClrMapping/>
  </p:clrMapOvr>
  <p:extLst>
    <p:ext uri="{DCECCB84-F9BA-43D5-87BE-67443E8EF086}">
      <p15:sldGuideLst xmlns:p15="http://schemas.microsoft.com/office/powerpoint/2012/main">
        <p15:guide id="2" pos="3839"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x1 - Titl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2598738" y="1965960"/>
            <a:ext cx="9590862" cy="489204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2" name="Title 1">
            <a:extLst>
              <a:ext uri="{FF2B5EF4-FFF2-40B4-BE49-F238E27FC236}">
                <a16:creationId xmlns:a16="http://schemas.microsoft.com/office/drawing/2014/main" id="{A2B90DD5-5D14-4EC8-B345-1D7F9D83E9D0}"/>
              </a:ext>
            </a:extLst>
          </p:cNvPr>
          <p:cNvSpPr>
            <a:spLocks noGrp="1"/>
          </p:cNvSpPr>
          <p:nvPr>
            <p:ph type="title"/>
          </p:nvPr>
        </p:nvSpPr>
        <p:spPr>
          <a:xfrm>
            <a:off x="2599137" y="968400"/>
            <a:ext cx="8713297" cy="576573"/>
          </a:xfrm>
        </p:spPr>
        <p:txBody>
          <a:bodyPr anchor="t" anchorCtr="0"/>
          <a:lstStyle/>
          <a:p>
            <a:r>
              <a:rPr lang="en-US"/>
              <a:t>Click to edit Master title style</a:t>
            </a:r>
            <a:endParaRPr lang="is-IS" dirty="0"/>
          </a:p>
        </p:txBody>
      </p:sp>
      <p:sp>
        <p:nvSpPr>
          <p:cNvPr id="4" name="Date_GeneralDate" hidden="1"/>
          <p:cNvSpPr>
            <a:spLocks noGrp="1"/>
          </p:cNvSpPr>
          <p:nvPr>
            <p:ph type="dt" sz="half" idx="10"/>
          </p:nvPr>
        </p:nvSpPr>
        <p:spPr/>
        <p:txBody>
          <a:bodyPr/>
          <a:lstStyle/>
          <a:p>
            <a:fld id="{9BA4CF47-AC00-408C-9491-F97C1EECD8A8}" type="datetime4">
              <a:rPr lang="is-IS" noProof="0" smtClean="0"/>
              <a:t>12.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799036013"/>
      </p:ext>
    </p:extLst>
  </p:cSld>
  <p:clrMapOvr>
    <a:masterClrMapping/>
  </p:clrMapOvr>
  <p:extLst>
    <p:ext uri="{DCECCB84-F9BA-43D5-87BE-67443E8EF086}">
      <p15:sldGuideLst xmlns:p15="http://schemas.microsoft.com/office/powerpoint/2012/main">
        <p15:guide id="1" orient="horz" pos="1230" userDrawn="1">
          <p15:clr>
            <a:srgbClr val="FBAE40"/>
          </p15:clr>
        </p15:guide>
        <p15:guide id="2" pos="219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x3 - Title + subtitl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A09C17CD-27A2-4439-8FD3-EBA4DF3633FC}"/>
              </a:ext>
            </a:extLst>
          </p:cNvPr>
          <p:cNvSpPr>
            <a:spLocks noGrp="1"/>
          </p:cNvSpPr>
          <p:nvPr>
            <p:ph type="pic" idx="1"/>
          </p:nvPr>
        </p:nvSpPr>
        <p:spPr>
          <a:xfrm>
            <a:off x="-2400" y="2530234"/>
            <a:ext cx="4060050" cy="4327525"/>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1" name="Picture Placeholder 2">
            <a:extLst>
              <a:ext uri="{FF2B5EF4-FFF2-40B4-BE49-F238E27FC236}">
                <a16:creationId xmlns:a16="http://schemas.microsoft.com/office/drawing/2014/main" id="{984A08CE-8718-40A7-AB1B-6D24412DD253}"/>
              </a:ext>
            </a:extLst>
          </p:cNvPr>
          <p:cNvSpPr>
            <a:spLocks noGrp="1"/>
          </p:cNvSpPr>
          <p:nvPr>
            <p:ph type="pic" idx="14"/>
          </p:nvPr>
        </p:nvSpPr>
        <p:spPr>
          <a:xfrm>
            <a:off x="4057650" y="2530234"/>
            <a:ext cx="4074300" cy="4327525"/>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2" name="Picture Placeholder 3">
            <a:extLst>
              <a:ext uri="{FF2B5EF4-FFF2-40B4-BE49-F238E27FC236}">
                <a16:creationId xmlns:a16="http://schemas.microsoft.com/office/drawing/2014/main" id="{061A27CA-2C68-40F9-830B-3877FD03F631}"/>
              </a:ext>
            </a:extLst>
          </p:cNvPr>
          <p:cNvSpPr>
            <a:spLocks noGrp="1"/>
          </p:cNvSpPr>
          <p:nvPr>
            <p:ph type="pic" idx="15"/>
          </p:nvPr>
        </p:nvSpPr>
        <p:spPr>
          <a:xfrm>
            <a:off x="8131950" y="2530234"/>
            <a:ext cx="4060050" cy="4327525"/>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2" name="Title 1">
            <a:extLst>
              <a:ext uri="{FF2B5EF4-FFF2-40B4-BE49-F238E27FC236}">
                <a16:creationId xmlns:a16="http://schemas.microsoft.com/office/drawing/2014/main" id="{A2B90DD5-5D14-4EC8-B345-1D7F9D83E9D0}"/>
              </a:ext>
            </a:extLst>
          </p:cNvPr>
          <p:cNvSpPr>
            <a:spLocks noGrp="1"/>
          </p:cNvSpPr>
          <p:nvPr>
            <p:ph type="title"/>
          </p:nvPr>
        </p:nvSpPr>
        <p:spPr>
          <a:xfrm>
            <a:off x="2599137" y="968400"/>
            <a:ext cx="8713297" cy="576573"/>
          </a:xfrm>
        </p:spPr>
        <p:txBody>
          <a:bodyPr anchor="t" anchorCtr="0"/>
          <a:lstStyle/>
          <a:p>
            <a:r>
              <a:rPr lang="en-US"/>
              <a:t>Click to edit Master title style</a:t>
            </a:r>
            <a:endParaRPr lang="is-IS" dirty="0"/>
          </a:p>
        </p:txBody>
      </p:sp>
      <p:sp>
        <p:nvSpPr>
          <p:cNvPr id="7" name="Subtitle 2">
            <a:extLst>
              <a:ext uri="{FF2B5EF4-FFF2-40B4-BE49-F238E27FC236}">
                <a16:creationId xmlns:a16="http://schemas.microsoft.com/office/drawing/2014/main" id="{C65132B1-AB41-4B4C-B64F-258D0C4158F2}"/>
              </a:ext>
            </a:extLst>
          </p:cNvPr>
          <p:cNvSpPr>
            <a:spLocks noGrp="1"/>
          </p:cNvSpPr>
          <p:nvPr>
            <p:ph type="subTitle" idx="13"/>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is-IS" dirty="0"/>
          </a:p>
        </p:txBody>
      </p:sp>
      <p:sp>
        <p:nvSpPr>
          <p:cNvPr id="4" name="Date_GeneralDate" hidden="1"/>
          <p:cNvSpPr>
            <a:spLocks noGrp="1"/>
          </p:cNvSpPr>
          <p:nvPr>
            <p:ph type="dt" sz="half" idx="10"/>
          </p:nvPr>
        </p:nvSpPr>
        <p:spPr/>
        <p:txBody>
          <a:bodyPr/>
          <a:lstStyle/>
          <a:p>
            <a:fld id="{E36B204E-E328-43A4-BF76-77AAFFF8D4B1}" type="datetime4">
              <a:rPr lang="is-IS" noProof="0" smtClean="0"/>
              <a:t>12.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65896811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dirty="0"/>
          </a:p>
        </p:txBody>
      </p:sp>
      <p:sp>
        <p:nvSpPr>
          <p:cNvPr id="3" name="Date_GeneralDate" hidden="1"/>
          <p:cNvSpPr>
            <a:spLocks noGrp="1"/>
          </p:cNvSpPr>
          <p:nvPr>
            <p:ph type="dt" sz="half" idx="10"/>
          </p:nvPr>
        </p:nvSpPr>
        <p:spPr/>
        <p:txBody>
          <a:bodyPr/>
          <a:lstStyle/>
          <a:p>
            <a:fld id="{E1DFB7F9-C8DC-4F08-99B5-12D058A96FCB}" type="datetime4">
              <a:rPr lang="is-IS" smtClean="0"/>
              <a:t>12. nóvember 2020</a:t>
            </a:fld>
            <a:endParaRPr lang="is-IS" dirty="0"/>
          </a:p>
        </p:txBody>
      </p:sp>
      <p:sp>
        <p:nvSpPr>
          <p:cNvPr id="4" name="FLD_PresentationTitle" hidden="1"/>
          <p:cNvSpPr>
            <a:spLocks noGrp="1"/>
          </p:cNvSpPr>
          <p:nvPr>
            <p:ph type="ftr" sz="quarter" idx="11"/>
          </p:nvPr>
        </p:nvSpPr>
        <p:spPr/>
        <p:txBody>
          <a:bodyPr/>
          <a:lstStyle/>
          <a:p>
            <a:endParaRPr lang="is-IS" dirty="0"/>
          </a:p>
        </p:txBody>
      </p:sp>
      <p:sp>
        <p:nvSpPr>
          <p:cNvPr id="5" name="Slide Number Placeholder 4" hidden="1"/>
          <p:cNvSpPr>
            <a:spLocks noGrp="1"/>
          </p:cNvSpPr>
          <p:nvPr>
            <p:ph type="sldNum" sz="quarter" idx="12"/>
          </p:nvPr>
        </p:nvSpPr>
        <p:spPr/>
        <p:txBody>
          <a:bodyPr/>
          <a:lstStyle/>
          <a:p>
            <a:fld id="{24C8C45C-947F-4981-8B3F-4F32E973C901}" type="slidenum">
              <a:rPr lang="is-IS" smtClean="0"/>
              <a:t>‹#›</a:t>
            </a:fld>
            <a:endParaRPr lang="is-IS" dirty="0"/>
          </a:p>
        </p:txBody>
      </p:sp>
    </p:spTree>
    <p:extLst>
      <p:ext uri="{BB962C8B-B14F-4D97-AF65-F5344CB8AC3E}">
        <p14:creationId xmlns:p14="http://schemas.microsoft.com/office/powerpoint/2010/main" val="34508886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_GeneralDate" hidden="1"/>
          <p:cNvSpPr>
            <a:spLocks noGrp="1"/>
          </p:cNvSpPr>
          <p:nvPr>
            <p:ph type="dt" sz="half" idx="10"/>
          </p:nvPr>
        </p:nvSpPr>
        <p:spPr/>
        <p:txBody>
          <a:bodyPr/>
          <a:lstStyle/>
          <a:p>
            <a:fld id="{0FBCBB93-3389-4EC2-B42F-757D49D64C53}" type="datetime4">
              <a:rPr lang="is-IS" smtClean="0"/>
              <a:t>12. nóvember 2020</a:t>
            </a:fld>
            <a:endParaRPr lang="is-IS" dirty="0"/>
          </a:p>
        </p:txBody>
      </p:sp>
      <p:sp>
        <p:nvSpPr>
          <p:cNvPr id="3" name="FLD_PresentationTitle" hidden="1"/>
          <p:cNvSpPr>
            <a:spLocks noGrp="1"/>
          </p:cNvSpPr>
          <p:nvPr>
            <p:ph type="ftr" sz="quarter" idx="11"/>
          </p:nvPr>
        </p:nvSpPr>
        <p:spPr/>
        <p:txBody>
          <a:bodyPr/>
          <a:lstStyle/>
          <a:p>
            <a:endParaRPr lang="is-IS" dirty="0"/>
          </a:p>
        </p:txBody>
      </p:sp>
      <p:sp>
        <p:nvSpPr>
          <p:cNvPr id="4" name="Slide Number Placeholder 3" hidden="1"/>
          <p:cNvSpPr>
            <a:spLocks noGrp="1"/>
          </p:cNvSpPr>
          <p:nvPr>
            <p:ph type="sldNum" sz="quarter" idx="12"/>
          </p:nvPr>
        </p:nvSpPr>
        <p:spPr/>
        <p:txBody>
          <a:bodyPr/>
          <a:lstStyle/>
          <a:p>
            <a:fld id="{24C8C45C-947F-4981-8B3F-4F32E973C901}" type="slidenum">
              <a:rPr lang="is-IS" smtClean="0"/>
              <a:t>‹#›</a:t>
            </a:fld>
            <a:endParaRPr lang="is-IS" dirty="0"/>
          </a:p>
        </p:txBody>
      </p:sp>
    </p:spTree>
    <p:extLst>
      <p:ext uri="{BB962C8B-B14F-4D97-AF65-F5344CB8AC3E}">
        <p14:creationId xmlns:p14="http://schemas.microsoft.com/office/powerpoint/2010/main" val="2843948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Header"/>
          <p:cNvSpPr txBox="1"/>
          <p:nvPr userDrawn="1"/>
        </p:nvSpPr>
        <p:spPr>
          <a:xfrm>
            <a:off x="2601914" y="1895439"/>
            <a:ext cx="9050335" cy="650171"/>
          </a:xfrm>
          <a:prstGeom prst="rect">
            <a:avLst/>
          </a:prstGeom>
          <a:noFill/>
        </p:spPr>
        <p:txBody>
          <a:bodyPr wrap="square" lIns="0" tIns="0" rIns="0" bIns="0" rtlCol="0" anchor="b" anchorCtr="0">
            <a:noAutofit/>
          </a:bodyPr>
          <a:lstStyle/>
          <a:p>
            <a:r>
              <a:rPr lang="is-IS" sz="3600" kern="1200" noProof="0" dirty="0">
                <a:solidFill>
                  <a:srgbClr val="1A336A"/>
                </a:solidFill>
                <a:latin typeface="FiraGO Light" panose="020B0403050000020004" pitchFamily="34" charset="0"/>
                <a:ea typeface="+mj-ea"/>
                <a:cs typeface="FiraGO Light" panose="020B0403050000020004" pitchFamily="34" charset="0"/>
              </a:rPr>
              <a:t>User guide</a:t>
            </a:r>
            <a:endParaRPr lang="is-IS" sz="3600" kern="1200" dirty="0">
              <a:solidFill>
                <a:srgbClr val="1A336A"/>
              </a:solidFill>
              <a:latin typeface="FiraGO Light" panose="020B0403050000020004" pitchFamily="34" charset="0"/>
              <a:ea typeface="+mj-ea"/>
              <a:cs typeface="FiraGO Light" panose="020B0403050000020004" pitchFamily="34" charset="0"/>
            </a:endParaRPr>
          </a:p>
        </p:txBody>
      </p:sp>
      <p:sp>
        <p:nvSpPr>
          <p:cNvPr id="29" name="Text Box 2"/>
          <p:cNvSpPr txBox="1">
            <a:spLocks noChangeArrowheads="1"/>
          </p:cNvSpPr>
          <p:nvPr userDrawn="1"/>
        </p:nvSpPr>
        <p:spPr bwMode="auto">
          <a:xfrm>
            <a:off x="2598738" y="2736255"/>
            <a:ext cx="2160798"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is-IS" sz="900" b="1" noProof="1">
                <a:solidFill>
                  <a:schemeClr val="tx1"/>
                </a:solidFill>
                <a:latin typeface="Arial" panose="020B0604020202020204" pitchFamily="34" charset="0"/>
                <a:cs typeface="Arial" panose="020B0604020202020204" pitchFamily="34" charset="0"/>
              </a:rPr>
              <a:t>Use text</a:t>
            </a:r>
            <a:r>
              <a:rPr lang="is-IS" sz="900" b="1" baseline="0" noProof="1">
                <a:solidFill>
                  <a:schemeClr val="tx1"/>
                </a:solidFill>
                <a:latin typeface="Arial" panose="020B0604020202020204" pitchFamily="34" charset="0"/>
                <a:cs typeface="Arial" panose="020B0604020202020204" pitchFamily="34" charset="0"/>
              </a:rPr>
              <a:t> styles</a:t>
            </a:r>
            <a:endParaRPr lang="is-IS"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altLang="da-DK" sz="900" b="0" noProof="1">
                <a:solidFill>
                  <a:schemeClr val="tx1"/>
                </a:solidFill>
                <a:latin typeface="Arial" panose="020B0604020202020204" pitchFamily="34" charset="0"/>
                <a:cs typeface="Arial" panose="020B0604020202020204" pitchFamily="34" charset="0"/>
              </a:rPr>
              <a:t>Use the </a:t>
            </a:r>
            <a:r>
              <a:rPr lang="is-IS" altLang="da-DK" sz="900" b="1" noProof="1">
                <a:solidFill>
                  <a:schemeClr val="tx1"/>
                </a:solidFill>
                <a:latin typeface="Arial" panose="020B0604020202020204" pitchFamily="34" charset="0"/>
                <a:cs typeface="Arial" panose="020B0604020202020204" pitchFamily="34" charset="0"/>
              </a:rPr>
              <a:t>TAB</a:t>
            </a:r>
            <a:r>
              <a:rPr lang="is-IS" altLang="da-DK" sz="900" b="0" noProof="1">
                <a:solidFill>
                  <a:schemeClr val="tx1"/>
                </a:solidFill>
                <a:latin typeface="Arial" panose="020B0604020202020204" pitchFamily="34" charset="0"/>
                <a:cs typeface="Arial" panose="020B0604020202020204" pitchFamily="34" charset="0"/>
              </a:rPr>
              <a:t>-key</a:t>
            </a:r>
            <a:r>
              <a:rPr lang="is-IS" altLang="da-DK" sz="900" b="0" baseline="0" noProof="1">
                <a:solidFill>
                  <a:schemeClr val="tx1"/>
                </a:solidFill>
                <a:latin typeface="Arial" panose="020B0604020202020204" pitchFamily="34" charset="0"/>
                <a:cs typeface="Arial" panose="020B0604020202020204" pitchFamily="34" charset="0"/>
              </a:rPr>
              <a:t> to jump through </a:t>
            </a:r>
            <a:br>
              <a:rPr lang="is-IS" altLang="da-DK" sz="900" b="0" baseline="0" noProof="1">
                <a:solidFill>
                  <a:schemeClr val="tx1"/>
                </a:solidFill>
                <a:latin typeface="Arial" panose="020B0604020202020204" pitchFamily="34" charset="0"/>
                <a:cs typeface="Arial" panose="020B0604020202020204" pitchFamily="34" charset="0"/>
              </a:rPr>
            </a:br>
            <a:r>
              <a:rPr lang="is-IS" altLang="da-DK" sz="900" b="0" baseline="0" noProof="1">
                <a:solidFill>
                  <a:schemeClr val="tx1"/>
                </a:solidFill>
                <a:latin typeface="Arial" panose="020B0604020202020204" pitchFamily="34" charset="0"/>
                <a:cs typeface="Arial" panose="020B0604020202020204" pitchFamily="34" charset="0"/>
              </a:rPr>
              <a:t>levels. Click </a:t>
            </a:r>
            <a:r>
              <a:rPr lang="is-IS" altLang="da-DK" sz="900" b="1" baseline="0" noProof="1">
                <a:solidFill>
                  <a:schemeClr val="tx1"/>
                </a:solidFill>
                <a:latin typeface="Arial" panose="020B0604020202020204" pitchFamily="34" charset="0"/>
                <a:cs typeface="Arial" panose="020B0604020202020204" pitchFamily="34" charset="0"/>
              </a:rPr>
              <a:t>ENTER</a:t>
            </a:r>
            <a:r>
              <a:rPr lang="is-IS" altLang="da-DK" sz="900" b="0" baseline="0" noProof="1">
                <a:solidFill>
                  <a:schemeClr val="tx1"/>
                </a:solidFill>
                <a:latin typeface="Arial" panose="020B0604020202020204" pitchFamily="34" charset="0"/>
                <a:cs typeface="Arial" panose="020B0604020202020204" pitchFamily="34" charset="0"/>
              </a:rPr>
              <a:t>, then </a:t>
            </a:r>
            <a:r>
              <a:rPr lang="is-IS" altLang="da-DK" sz="900" b="1" baseline="0" noProof="1">
                <a:solidFill>
                  <a:schemeClr val="tx1"/>
                </a:solidFill>
                <a:latin typeface="Arial" panose="020B0604020202020204" pitchFamily="34" charset="0"/>
                <a:cs typeface="Arial" panose="020B0604020202020204" pitchFamily="34" charset="0"/>
              </a:rPr>
              <a:t>TAB</a:t>
            </a:r>
            <a:r>
              <a:rPr lang="is-IS" altLang="da-DK" sz="9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is-IS" altLang="da-DK" sz="900" b="0" baseline="0" noProof="1">
                <a:solidFill>
                  <a:schemeClr val="tx1"/>
                </a:solidFill>
                <a:latin typeface="Arial" panose="020B0604020202020204" pitchFamily="34" charset="0"/>
                <a:cs typeface="Arial" panose="020B0604020202020204" pitchFamily="34" charset="0"/>
              </a:rPr>
              <a:t>To go back in levels use </a:t>
            </a:r>
            <a:r>
              <a:rPr lang="is-IS" altLang="da-DK" sz="900" b="1" baseline="0" noProof="1">
                <a:solidFill>
                  <a:schemeClr val="tx1"/>
                </a:solidFill>
                <a:latin typeface="Arial" panose="020B0604020202020204" pitchFamily="34" charset="0"/>
                <a:cs typeface="Arial" panose="020B0604020202020204" pitchFamily="34" charset="0"/>
              </a:rPr>
              <a:t>SHIFT-TAB</a:t>
            </a:r>
            <a:endParaRPr lang="is-IS"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sz="900" noProof="1">
                <a:solidFill>
                  <a:schemeClr val="tx1"/>
                </a:solidFill>
                <a:latin typeface="Arial" panose="020B0604020202020204" pitchFamily="34" charset="0"/>
                <a:cs typeface="Arial" panose="020B0604020202020204" pitchFamily="34" charset="0"/>
              </a:rPr>
              <a:t>Alternatively, </a:t>
            </a:r>
            <a:r>
              <a:rPr lang="is-IS" sz="900" b="1" noProof="1">
                <a:solidFill>
                  <a:schemeClr val="tx1"/>
                </a:solidFill>
                <a:latin typeface="Arial" panose="020B0604020202020204" pitchFamily="34" charset="0"/>
                <a:cs typeface="Arial" panose="020B0604020202020204" pitchFamily="34" charset="0"/>
              </a:rPr>
              <a:t>Increase</a:t>
            </a:r>
            <a:r>
              <a:rPr lang="is-IS" sz="900" baseline="0" noProof="1">
                <a:solidFill>
                  <a:schemeClr val="tx1"/>
                </a:solidFill>
                <a:latin typeface="Arial" panose="020B0604020202020204" pitchFamily="34" charset="0"/>
                <a:cs typeface="Arial" panose="020B0604020202020204" pitchFamily="34" charset="0"/>
              </a:rPr>
              <a:t> and</a:t>
            </a:r>
            <a:br>
              <a:rPr lang="is-IS" sz="900" baseline="0" noProof="1">
                <a:solidFill>
                  <a:schemeClr val="tx1"/>
                </a:solidFill>
                <a:latin typeface="Arial" panose="020B0604020202020204" pitchFamily="34" charset="0"/>
                <a:cs typeface="Arial" panose="020B0604020202020204" pitchFamily="34" charset="0"/>
              </a:rPr>
            </a:br>
            <a:r>
              <a:rPr lang="is-IS" sz="900" b="1" baseline="0" noProof="1">
                <a:solidFill>
                  <a:schemeClr val="tx1"/>
                </a:solidFill>
                <a:latin typeface="Arial" panose="020B0604020202020204" pitchFamily="34" charset="0"/>
                <a:cs typeface="Arial" panose="020B0604020202020204" pitchFamily="34" charset="0"/>
              </a:rPr>
              <a:t>Decrease </a:t>
            </a:r>
            <a:r>
              <a:rPr lang="is-IS" sz="900" baseline="0" noProof="1">
                <a:solidFill>
                  <a:schemeClr val="tx1"/>
                </a:solidFill>
                <a:latin typeface="Arial" panose="020B0604020202020204" pitchFamily="34" charset="0"/>
                <a:cs typeface="Arial" panose="020B0604020202020204" pitchFamily="34" charset="0"/>
              </a:rPr>
              <a:t>list level can be used</a:t>
            </a:r>
          </a:p>
          <a:p>
            <a:pPr eaLnBrk="1" hangingPunct="1">
              <a:spcBef>
                <a:spcPts val="1200"/>
              </a:spcBef>
              <a:spcAft>
                <a:spcPts val="600"/>
              </a:spcAft>
              <a:defRPr/>
            </a:pPr>
            <a:r>
              <a:rPr lang="is-IS" sz="900" b="1" dirty="0">
                <a:solidFill>
                  <a:srgbClr val="000000"/>
                </a:solidFill>
                <a:latin typeface="Arial" panose="020B0604020202020204" pitchFamily="34" charset="0"/>
                <a:ea typeface="Times New Roman" panose="02020603050405020304" pitchFamily="18" charset="0"/>
              </a:rPr>
              <a:t>Insert a New Slide</a:t>
            </a:r>
            <a:endParaRPr lang="is-IS"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1. </a:t>
            </a:r>
            <a:r>
              <a:rPr lang="is-IS" altLang="da-DK" sz="900" noProof="1">
                <a:solidFill>
                  <a:schemeClr val="tx1"/>
                </a:solidFill>
                <a:latin typeface="Arial" panose="020B0604020202020204" pitchFamily="34" charset="0"/>
                <a:cs typeface="Arial" panose="020B0604020202020204" pitchFamily="34" charset="0"/>
              </a:rPr>
              <a:t>Click on the </a:t>
            </a:r>
            <a:r>
              <a:rPr lang="is-IS" altLang="da-DK" sz="900" b="1" noProof="1">
                <a:solidFill>
                  <a:schemeClr val="tx1"/>
                </a:solidFill>
                <a:latin typeface="Arial" panose="020B0604020202020204" pitchFamily="34" charset="0"/>
                <a:cs typeface="Arial" panose="020B0604020202020204" pitchFamily="34" charset="0"/>
              </a:rPr>
              <a:t>Home </a:t>
            </a:r>
            <a:r>
              <a:rPr lang="is-IS" altLang="da-DK" sz="900" b="0" noProof="1">
                <a:solidFill>
                  <a:schemeClr val="tx1"/>
                </a:solidFill>
                <a:latin typeface="Arial" panose="020B0604020202020204" pitchFamily="34" charset="0"/>
                <a:cs typeface="Arial" panose="020B0604020202020204" pitchFamily="34" charset="0"/>
              </a:rPr>
              <a:t>tab</a:t>
            </a:r>
            <a:endParaRPr lang="is-IS" altLang="da-DK" sz="900" b="0" strike="sngStrike"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2. </a:t>
            </a:r>
            <a:r>
              <a:rPr lang="is-IS" altLang="da-DK" sz="900" noProof="1">
                <a:solidFill>
                  <a:schemeClr val="tx1"/>
                </a:solidFill>
                <a:latin typeface="Arial" panose="020B0604020202020204" pitchFamily="34" charset="0"/>
                <a:cs typeface="Arial" panose="020B0604020202020204" pitchFamily="34" charset="0"/>
              </a:rPr>
              <a:t>Click on the </a:t>
            </a:r>
            <a:r>
              <a:rPr lang="is-IS" altLang="da-DK" sz="900" b="1" baseline="0" noProof="1">
                <a:solidFill>
                  <a:schemeClr val="tx1"/>
                </a:solidFill>
                <a:latin typeface="Arial" panose="020B0604020202020204" pitchFamily="34" charset="0"/>
                <a:cs typeface="Arial" panose="020B0604020202020204" pitchFamily="34" charset="0"/>
              </a:rPr>
              <a:t>New Slide </a:t>
            </a:r>
            <a:r>
              <a:rPr lang="is-IS" altLang="da-DK" sz="900" noProof="1">
                <a:solidFill>
                  <a:schemeClr val="tx1"/>
                </a:solidFill>
                <a:latin typeface="Arial" panose="020B0604020202020204" pitchFamily="34" charset="0"/>
                <a:cs typeface="Arial" panose="020B0604020202020204" pitchFamily="34" charset="0"/>
              </a:rPr>
              <a:t>to insert </a:t>
            </a:r>
            <a:br>
              <a:rPr lang="is-IS" altLang="da-DK" sz="900" noProof="1">
                <a:solidFill>
                  <a:schemeClr val="tx1"/>
                </a:solidFill>
                <a:latin typeface="Arial" panose="020B0604020202020204" pitchFamily="34" charset="0"/>
                <a:cs typeface="Arial" panose="020B0604020202020204" pitchFamily="34" charset="0"/>
              </a:rPr>
            </a:br>
            <a:r>
              <a:rPr lang="is-IS" altLang="da-DK" sz="900" noProof="1">
                <a:solidFill>
                  <a:schemeClr val="tx1"/>
                </a:solidFill>
                <a:latin typeface="Arial" panose="020B0604020202020204" pitchFamily="34" charset="0"/>
                <a:cs typeface="Arial" panose="020B0604020202020204" pitchFamily="34" charset="0"/>
              </a:rPr>
              <a:t>new slide</a:t>
            </a:r>
          </a:p>
          <a:p>
            <a:pPr eaLnBrk="1" hangingPunct="1">
              <a:spcBef>
                <a:spcPts val="1200"/>
              </a:spcBef>
              <a:spcAft>
                <a:spcPts val="600"/>
              </a:spcAft>
              <a:defRPr/>
            </a:pPr>
            <a:r>
              <a:rPr lang="is-IS" sz="900" b="1" dirty="0">
                <a:solidFill>
                  <a:srgbClr val="000000"/>
                </a:solidFill>
                <a:latin typeface="Arial" panose="020B0604020202020204" pitchFamily="34" charset="0"/>
                <a:ea typeface="Times New Roman" panose="02020603050405020304" pitchFamily="18" charset="0"/>
              </a:rPr>
              <a:t>Change Slide Layout</a:t>
            </a:r>
            <a:endParaRPr lang="is-IS" altLang="da-DK" sz="900" noProof="1">
              <a:solidFill>
                <a:schemeClr val="tx1"/>
              </a:solidFill>
              <a:latin typeface="Arial" panose="020B0604020202020204" pitchFamily="34" charset="0"/>
              <a:cs typeface="Arial" panose="020B0604020202020204" pitchFamily="34" charset="0"/>
            </a:endParaRPr>
          </a:p>
          <a:p>
            <a:pPr marL="0" indent="0">
              <a:spcAft>
                <a:spcPts val="600"/>
              </a:spcAft>
              <a:buFont typeface="+mj-lt"/>
              <a:buNone/>
            </a:pPr>
            <a:r>
              <a:rPr lang="is-IS" sz="900" b="1" dirty="0">
                <a:solidFill>
                  <a:srgbClr val="000000"/>
                </a:solidFill>
                <a:latin typeface="Arial" panose="020B0604020202020204" pitchFamily="34" charset="0"/>
                <a:ea typeface="Times New Roman" panose="02020603050405020304" pitchFamily="18" charset="0"/>
              </a:rPr>
              <a:t>1. </a:t>
            </a:r>
            <a:r>
              <a:rPr lang="is-IS" sz="900" dirty="0">
                <a:solidFill>
                  <a:srgbClr val="000000"/>
                </a:solidFill>
                <a:latin typeface="Arial" panose="020B0604020202020204" pitchFamily="34" charset="0"/>
                <a:ea typeface="Times New Roman" panose="02020603050405020304" pitchFamily="18" charset="0"/>
              </a:rPr>
              <a:t>Click on the arrow next to </a:t>
            </a:r>
            <a:r>
              <a:rPr lang="is-IS" sz="900" b="1" dirty="0">
                <a:solidFill>
                  <a:srgbClr val="000000"/>
                </a:solidFill>
                <a:latin typeface="Arial" panose="020B0604020202020204" pitchFamily="34" charset="0"/>
                <a:ea typeface="Times New Roman" panose="02020603050405020304" pitchFamily="18" charset="0"/>
              </a:rPr>
              <a:t>Layout</a:t>
            </a:r>
            <a:br>
              <a:rPr lang="is-IS" sz="900" b="1" dirty="0">
                <a:solidFill>
                  <a:srgbClr val="000000"/>
                </a:solidFill>
                <a:latin typeface="Arial" panose="020B0604020202020204" pitchFamily="34" charset="0"/>
                <a:ea typeface="Times New Roman" panose="02020603050405020304" pitchFamily="18" charset="0"/>
              </a:rPr>
            </a:br>
            <a:r>
              <a:rPr lang="is-IS" sz="900" dirty="0">
                <a:solidFill>
                  <a:srgbClr val="000000"/>
                </a:solidFill>
                <a:latin typeface="Arial" panose="020B0604020202020204" pitchFamily="34" charset="0"/>
                <a:ea typeface="Times New Roman" panose="02020603050405020304" pitchFamily="18" charset="0"/>
              </a:rPr>
              <a:t>to view a dropdown menu of possible slide layouts</a:t>
            </a:r>
            <a:endParaRPr lang="is-IS" sz="900" dirty="0">
              <a:latin typeface="Times New Roman" panose="02020603050405020304" pitchFamily="18" charset="0"/>
              <a:ea typeface="Times New Roman" panose="02020603050405020304" pitchFamily="18" charset="0"/>
            </a:endParaRPr>
          </a:p>
          <a:p>
            <a:pPr marL="0" indent="0">
              <a:spcAft>
                <a:spcPts val="0"/>
              </a:spcAft>
              <a:buFont typeface="+mj-lt"/>
              <a:buNone/>
            </a:pPr>
            <a:r>
              <a:rPr lang="is-IS" sz="900" b="1" dirty="0">
                <a:solidFill>
                  <a:srgbClr val="000000"/>
                </a:solidFill>
                <a:latin typeface="Arial" panose="020B0604020202020204" pitchFamily="34" charset="0"/>
                <a:ea typeface="Times New Roman" panose="02020603050405020304" pitchFamily="18" charset="0"/>
              </a:rPr>
              <a:t>2. </a:t>
            </a:r>
            <a:r>
              <a:rPr lang="is-IS" sz="900" dirty="0">
                <a:solidFill>
                  <a:srgbClr val="000000"/>
                </a:solidFill>
                <a:latin typeface="Arial" panose="020B0604020202020204" pitchFamily="34" charset="0"/>
                <a:ea typeface="Times New Roman" panose="02020603050405020304" pitchFamily="18" charset="0"/>
              </a:rPr>
              <a:t>Click on the layout you prefer and it will be applied to the new slide</a:t>
            </a:r>
            <a:endParaRPr lang="is-IS" sz="900" dirty="0">
              <a:latin typeface="Times New Roman" panose="02020603050405020304" pitchFamily="18" charset="0"/>
              <a:ea typeface="Times New Roman" panose="02020603050405020304" pitchFamily="18" charset="0"/>
            </a:endParaRPr>
          </a:p>
          <a:p>
            <a:pPr eaLnBrk="1" hangingPunct="1">
              <a:spcAft>
                <a:spcPts val="600"/>
              </a:spcAft>
              <a:defRPr/>
            </a:pPr>
            <a:endParaRPr lang="is-IS"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is-IS" sz="900"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6201564" y="2736255"/>
            <a:ext cx="2160798" cy="39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is-IS" sz="900" b="1" noProof="1">
                <a:solidFill>
                  <a:schemeClr val="tx1"/>
                </a:solidFill>
                <a:latin typeface="Arial" panose="020B0604020202020204" pitchFamily="34" charset="0"/>
                <a:cs typeface="Arial" panose="020B0604020202020204" pitchFamily="34" charset="0"/>
              </a:rPr>
              <a:t>Insert picture</a:t>
            </a:r>
          </a:p>
          <a:p>
            <a:pPr eaLnBrk="1" hangingPunct="1">
              <a:spcAft>
                <a:spcPts val="600"/>
              </a:spcAft>
              <a:defRPr/>
            </a:pPr>
            <a:r>
              <a:rPr lang="is-IS" altLang="da-DK" sz="900" b="0" noProof="1">
                <a:solidFill>
                  <a:schemeClr val="tx1"/>
                </a:solidFill>
                <a:latin typeface="Arial" panose="020B0604020202020204" pitchFamily="34" charset="0"/>
                <a:cs typeface="Arial" panose="020B0604020202020204" pitchFamily="34" charset="0"/>
              </a:rPr>
              <a:t>On slides with picture placeholder,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click on the icon and choose </a:t>
            </a:r>
            <a:r>
              <a:rPr lang="is-IS" altLang="da-DK" sz="9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is-IS" sz="900" b="1" noProof="1">
                <a:solidFill>
                  <a:schemeClr val="tx1"/>
                </a:solidFill>
                <a:latin typeface="Arial" panose="020B0604020202020204" pitchFamily="34" charset="0"/>
                <a:cs typeface="Arial" panose="020B0604020202020204" pitchFamily="34" charset="0"/>
              </a:rPr>
              <a:t>Change picture</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1. </a:t>
            </a:r>
            <a:r>
              <a:rPr lang="is-IS" altLang="da-DK" sz="900" b="0" noProof="1">
                <a:solidFill>
                  <a:schemeClr val="tx1"/>
                </a:solidFill>
                <a:latin typeface="Arial" panose="020B0604020202020204" pitchFamily="34" charset="0"/>
                <a:cs typeface="Arial" panose="020B0604020202020204" pitchFamily="34" charset="0"/>
              </a:rPr>
              <a:t>Click </a:t>
            </a:r>
            <a:r>
              <a:rPr lang="is-IS" altLang="da-DK" sz="900" b="1" noProof="1">
                <a:solidFill>
                  <a:schemeClr val="tx1"/>
                </a:solidFill>
                <a:latin typeface="Arial" panose="020B0604020202020204" pitchFamily="34" charset="0"/>
                <a:cs typeface="Arial" panose="020B0604020202020204" pitchFamily="34" charset="0"/>
              </a:rPr>
              <a:t>Crop</a:t>
            </a:r>
            <a:r>
              <a:rPr lang="is-IS" altLang="da-DK" sz="900" b="0" noProof="1">
                <a:solidFill>
                  <a:schemeClr val="tx1"/>
                </a:solidFill>
                <a:latin typeface="Arial" panose="020B0604020202020204" pitchFamily="34" charset="0"/>
                <a:cs typeface="Arial" panose="020B0604020202020204" pitchFamily="34" charset="0"/>
              </a:rPr>
              <a:t> to change size or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2. </a:t>
            </a:r>
            <a:r>
              <a:rPr lang="is-IS" altLang="da-DK" sz="900" b="0" noProof="1">
                <a:solidFill>
                  <a:schemeClr val="tx1"/>
                </a:solidFill>
                <a:latin typeface="Arial" panose="020B0604020202020204" pitchFamily="34" charset="0"/>
                <a:cs typeface="Arial" panose="020B0604020202020204" pitchFamily="34" charset="0"/>
              </a:rPr>
              <a:t>If you want to scale the picture,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hold </a:t>
            </a:r>
            <a:r>
              <a:rPr lang="is-IS" altLang="da-DK" sz="900" b="1" noProof="1">
                <a:solidFill>
                  <a:schemeClr val="tx1"/>
                </a:solidFill>
                <a:latin typeface="Arial" panose="020B0604020202020204" pitchFamily="34" charset="0"/>
                <a:cs typeface="Arial" panose="020B0604020202020204" pitchFamily="34" charset="0"/>
              </a:rPr>
              <a:t>SHIFT</a:t>
            </a:r>
            <a:r>
              <a:rPr lang="is-IS" altLang="da-DK" sz="900" b="0" noProof="1">
                <a:solidFill>
                  <a:schemeClr val="tx1"/>
                </a:solidFill>
                <a:latin typeface="Arial" panose="020B0604020202020204" pitchFamily="34" charset="0"/>
                <a:cs typeface="Arial" panose="020B0604020202020204" pitchFamily="34" charset="0"/>
              </a:rPr>
              <a:t>-key down while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dragging the corners of the picture</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Hint: </a:t>
            </a:r>
            <a:r>
              <a:rPr lang="is-IS" altLang="da-DK" sz="900" b="0" noProof="1">
                <a:solidFill>
                  <a:schemeClr val="tx1"/>
                </a:solidFill>
                <a:latin typeface="Arial" panose="020B0604020202020204" pitchFamily="34" charset="0"/>
                <a:cs typeface="Arial" panose="020B0604020202020204" pitchFamily="34" charset="0"/>
              </a:rPr>
              <a:t>If you delete the picture and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insert a new one, the picture may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lie in front of the text or graphic.</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If this happens, select the picture,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right-click and choose </a:t>
            </a:r>
            <a:r>
              <a:rPr lang="is-IS" altLang="da-DK" sz="900" b="1" noProof="1">
                <a:solidFill>
                  <a:schemeClr val="tx1"/>
                </a:solidFill>
                <a:latin typeface="Arial" panose="020B0604020202020204" pitchFamily="34" charset="0"/>
                <a:cs typeface="Arial" panose="020B0604020202020204" pitchFamily="34" charset="0"/>
              </a:rPr>
              <a:t>Send to Back</a:t>
            </a:r>
          </a:p>
          <a:p>
            <a:pPr fontAlgn="auto">
              <a:spcBef>
                <a:spcPts val="1200"/>
              </a:spcBef>
              <a:spcAft>
                <a:spcPts val="600"/>
              </a:spcAft>
              <a:buFont typeface="+mj-lt"/>
              <a:buNone/>
              <a:defRPr/>
            </a:pPr>
            <a:r>
              <a:rPr lang="is-IS" sz="9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is-IS" altLang="da-DK" sz="900" b="1" noProof="1">
                <a:solidFill>
                  <a:schemeClr val="tx1"/>
                </a:solidFill>
                <a:latin typeface="Arial" panose="020B0604020202020204" pitchFamily="34" charset="0"/>
                <a:cs typeface="Arial" panose="020B0604020202020204" pitchFamily="34" charset="0"/>
              </a:rPr>
              <a:t>1.</a:t>
            </a:r>
            <a:r>
              <a:rPr lang="is-IS" altLang="da-DK" sz="900" noProof="1">
                <a:solidFill>
                  <a:schemeClr val="tx1"/>
                </a:solidFill>
                <a:latin typeface="Arial" panose="020B0604020202020204" pitchFamily="34" charset="0"/>
                <a:cs typeface="Arial" panose="020B0604020202020204" pitchFamily="34" charset="0"/>
              </a:rPr>
              <a:t> Click the </a:t>
            </a:r>
            <a:r>
              <a:rPr lang="is-IS" altLang="da-DK" sz="900" b="1" noProof="1">
                <a:solidFill>
                  <a:schemeClr val="tx1"/>
                </a:solidFill>
                <a:latin typeface="Arial" panose="020B0604020202020204" pitchFamily="34" charset="0"/>
                <a:cs typeface="Arial" panose="020B0604020202020204" pitchFamily="34" charset="0"/>
              </a:rPr>
              <a:t>Home </a:t>
            </a:r>
            <a:r>
              <a:rPr lang="is-IS" altLang="da-DK" sz="900" b="0" noProof="1">
                <a:solidFill>
                  <a:schemeClr val="tx1"/>
                </a:solidFill>
                <a:latin typeface="Arial" panose="020B0604020202020204" pitchFamily="34" charset="0"/>
                <a:cs typeface="Arial" panose="020B0604020202020204" pitchFamily="34" charset="0"/>
              </a:rPr>
              <a:t>tab</a:t>
            </a:r>
            <a:endParaRPr lang="is-IS" altLang="da-DK" sz="900" b="0" strike="sngStrike"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is-IS" altLang="da-DK" sz="900" b="1" noProof="1">
                <a:solidFill>
                  <a:schemeClr val="tx1"/>
                </a:solidFill>
                <a:latin typeface="Arial" panose="020B0604020202020204" pitchFamily="34" charset="0"/>
                <a:cs typeface="Arial" panose="020B0604020202020204" pitchFamily="34" charset="0"/>
              </a:rPr>
              <a:t>2.</a:t>
            </a:r>
            <a:r>
              <a:rPr lang="is-IS" altLang="da-DK" sz="900" noProof="1">
                <a:solidFill>
                  <a:schemeClr val="tx1"/>
                </a:solidFill>
                <a:latin typeface="Arial" panose="020B0604020202020204" pitchFamily="34" charset="0"/>
                <a:cs typeface="Arial" panose="020B0604020202020204" pitchFamily="34" charset="0"/>
              </a:rPr>
              <a:t> Click the </a:t>
            </a:r>
            <a:r>
              <a:rPr lang="is-IS" altLang="da-DK" sz="900" b="1" baseline="0" noProof="1">
                <a:solidFill>
                  <a:schemeClr val="tx1"/>
                </a:solidFill>
                <a:latin typeface="Arial" panose="020B0604020202020204" pitchFamily="34" charset="0"/>
                <a:cs typeface="Arial" panose="020B0604020202020204" pitchFamily="34" charset="0"/>
              </a:rPr>
              <a:t>Reset </a:t>
            </a:r>
            <a:r>
              <a:rPr lang="is-IS" altLang="da-DK" sz="900" noProof="1">
                <a:solidFill>
                  <a:schemeClr val="tx1"/>
                </a:solidFill>
                <a:latin typeface="Arial" panose="020B0604020202020204" pitchFamily="34" charset="0"/>
                <a:cs typeface="Arial" panose="020B0604020202020204" pitchFamily="34" charset="0"/>
              </a:rPr>
              <a:t>menu to reset position, size</a:t>
            </a:r>
            <a:r>
              <a:rPr lang="is-IS" altLang="da-DK" sz="900" baseline="0" noProof="1">
                <a:solidFill>
                  <a:schemeClr val="tx1"/>
                </a:solidFill>
                <a:latin typeface="Arial" panose="020B0604020202020204" pitchFamily="34" charset="0"/>
                <a:cs typeface="Arial" panose="020B0604020202020204" pitchFamily="34" charset="0"/>
              </a:rPr>
              <a:t> and formatting of the </a:t>
            </a:r>
            <a:br>
              <a:rPr lang="is-IS" altLang="da-DK" sz="900" baseline="0" noProof="1">
                <a:solidFill>
                  <a:schemeClr val="tx1"/>
                </a:solidFill>
                <a:latin typeface="Arial" panose="020B0604020202020204" pitchFamily="34" charset="0"/>
                <a:cs typeface="Arial" panose="020B0604020202020204" pitchFamily="34" charset="0"/>
              </a:rPr>
            </a:br>
            <a:r>
              <a:rPr lang="is-IS" altLang="da-DK" sz="900" baseline="0" noProof="1">
                <a:solidFill>
                  <a:schemeClr val="tx1"/>
                </a:solidFill>
                <a:latin typeface="Arial" panose="020B0604020202020204" pitchFamily="34" charset="0"/>
                <a:cs typeface="Arial" panose="020B0604020202020204" pitchFamily="34" charset="0"/>
              </a:rPr>
              <a:t>slide placeholders to their default settings</a:t>
            </a:r>
            <a:endParaRPr lang="is-IS" alt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is-IS"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9491451" y="2736255"/>
            <a:ext cx="2160798"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is-IS" sz="900" b="1" noProof="1">
                <a:solidFill>
                  <a:schemeClr val="tx1"/>
                </a:solidFill>
                <a:latin typeface="Arial" panose="020B0604020202020204" pitchFamily="34" charset="0"/>
                <a:cs typeface="Arial" panose="020B0604020202020204" pitchFamily="34" charset="0"/>
              </a:rPr>
              <a:t>Change slide number, </a:t>
            </a:r>
            <a:br>
              <a:rPr lang="is-IS" sz="900" b="1" noProof="1">
                <a:solidFill>
                  <a:schemeClr val="tx1"/>
                </a:solidFill>
                <a:latin typeface="Arial" panose="020B0604020202020204" pitchFamily="34" charset="0"/>
                <a:cs typeface="Arial" panose="020B0604020202020204" pitchFamily="34" charset="0"/>
              </a:rPr>
            </a:br>
            <a:r>
              <a:rPr lang="is-IS" sz="900" b="1" noProof="1">
                <a:solidFill>
                  <a:schemeClr val="tx1"/>
                </a:solidFill>
                <a:latin typeface="Arial" panose="020B0604020202020204" pitchFamily="34" charset="0"/>
                <a:cs typeface="Arial" panose="020B0604020202020204" pitchFamily="34" charset="0"/>
              </a:rPr>
              <a:t>date and footer</a:t>
            </a:r>
          </a:p>
          <a:p>
            <a:pPr eaLnBrk="1" hangingPunct="1">
              <a:spcAft>
                <a:spcPts val="600"/>
              </a:spcAft>
              <a:defRPr/>
            </a:pPr>
            <a:r>
              <a:rPr lang="is-IS" altLang="da-DK" sz="900" b="0" noProof="1">
                <a:solidFill>
                  <a:schemeClr val="tx1"/>
                </a:solidFill>
                <a:latin typeface="Arial" panose="020B0604020202020204" pitchFamily="34" charset="0"/>
                <a:cs typeface="Arial" panose="020B0604020202020204" pitchFamily="34" charset="0"/>
              </a:rPr>
              <a:t>Do this at the very end, so you get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all the corrections on all slides</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1. </a:t>
            </a:r>
            <a:r>
              <a:rPr lang="is-IS" altLang="da-DK" sz="900" b="0" noProof="1">
                <a:solidFill>
                  <a:schemeClr val="tx1"/>
                </a:solidFill>
                <a:latin typeface="Arial" panose="020B0604020202020204" pitchFamily="34" charset="0"/>
                <a:cs typeface="Arial" panose="020B0604020202020204" pitchFamily="34" charset="0"/>
              </a:rPr>
              <a:t>Click the </a:t>
            </a:r>
            <a:r>
              <a:rPr lang="is-IS" altLang="da-DK" sz="900" b="1" noProof="1">
                <a:solidFill>
                  <a:schemeClr val="tx1"/>
                </a:solidFill>
                <a:latin typeface="Arial" panose="020B0604020202020204" pitchFamily="34" charset="0"/>
                <a:cs typeface="Arial" panose="020B0604020202020204" pitchFamily="34" charset="0"/>
              </a:rPr>
              <a:t>Insert </a:t>
            </a:r>
            <a:r>
              <a:rPr lang="is-IS" altLang="da-DK" sz="900" b="0" noProof="1">
                <a:solidFill>
                  <a:schemeClr val="tx1"/>
                </a:solidFill>
                <a:latin typeface="Arial" panose="020B0604020202020204" pitchFamily="34" charset="0"/>
                <a:cs typeface="Arial" panose="020B0604020202020204" pitchFamily="34" charset="0"/>
              </a:rPr>
              <a:t>tab</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2. </a:t>
            </a:r>
            <a:r>
              <a:rPr lang="is-IS" altLang="da-DK" sz="900" b="0" noProof="1">
                <a:solidFill>
                  <a:schemeClr val="tx1"/>
                </a:solidFill>
                <a:latin typeface="Arial" panose="020B0604020202020204" pitchFamily="34" charset="0"/>
                <a:cs typeface="Arial" panose="020B0604020202020204" pitchFamily="34" charset="0"/>
              </a:rPr>
              <a:t>Click on </a:t>
            </a:r>
            <a:r>
              <a:rPr lang="is-IS" altLang="da-DK" sz="900" b="1" noProof="1">
                <a:solidFill>
                  <a:schemeClr val="tx1"/>
                </a:solidFill>
                <a:latin typeface="Arial" panose="020B0604020202020204" pitchFamily="34" charset="0"/>
                <a:cs typeface="Arial" panose="020B0604020202020204" pitchFamily="34" charset="0"/>
              </a:rPr>
              <a:t>Header and Footer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(write the desired text)</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3. </a:t>
            </a:r>
            <a:r>
              <a:rPr lang="is-IS" altLang="da-DK" sz="900" b="0" noProof="1">
                <a:solidFill>
                  <a:schemeClr val="tx1"/>
                </a:solidFill>
                <a:latin typeface="Arial" panose="020B0604020202020204" pitchFamily="34" charset="0"/>
                <a:cs typeface="Arial" panose="020B0604020202020204" pitchFamily="34" charset="0"/>
              </a:rPr>
              <a:t>Click </a:t>
            </a:r>
            <a:r>
              <a:rPr lang="is-IS" altLang="da-DK" sz="900" b="1" noProof="1">
                <a:solidFill>
                  <a:schemeClr val="tx1"/>
                </a:solidFill>
                <a:latin typeface="Arial" panose="020B0604020202020204" pitchFamily="34" charset="0"/>
                <a:cs typeface="Arial" panose="020B0604020202020204" pitchFamily="34" charset="0"/>
              </a:rPr>
              <a:t>Apply to All </a:t>
            </a:r>
            <a:r>
              <a:rPr lang="is-IS" altLang="da-DK" sz="900" b="0" noProof="1">
                <a:solidFill>
                  <a:schemeClr val="tx1"/>
                </a:solidFill>
                <a:latin typeface="Arial" panose="020B0604020202020204" pitchFamily="34" charset="0"/>
                <a:cs typeface="Arial" panose="020B0604020202020204" pitchFamily="34" charset="0"/>
              </a:rPr>
              <a:t>or </a:t>
            </a:r>
            <a:r>
              <a:rPr lang="is-IS" altLang="da-DK" sz="900" b="1" noProof="1">
                <a:solidFill>
                  <a:schemeClr val="tx1"/>
                </a:solidFill>
                <a:latin typeface="Arial" panose="020B0604020202020204" pitchFamily="34" charset="0"/>
                <a:cs typeface="Arial" panose="020B0604020202020204" pitchFamily="34" charset="0"/>
              </a:rPr>
              <a:t>Apply</a:t>
            </a:r>
            <a:r>
              <a:rPr lang="is-IS" altLang="da-DK" sz="900" b="0" noProof="1">
                <a:solidFill>
                  <a:schemeClr val="tx1"/>
                </a:solidFill>
                <a:latin typeface="Arial" panose="020B0604020202020204" pitchFamily="34" charset="0"/>
                <a:cs typeface="Arial" panose="020B0604020202020204" pitchFamily="34" charset="0"/>
              </a:rPr>
              <a:t> if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only used on one slide</a:t>
            </a:r>
          </a:p>
          <a:p>
            <a:pPr eaLnBrk="1" hangingPunct="1">
              <a:spcBef>
                <a:spcPts val="1200"/>
              </a:spcBef>
              <a:spcAft>
                <a:spcPts val="600"/>
              </a:spcAft>
              <a:defRPr/>
            </a:pPr>
            <a:r>
              <a:rPr lang="is-IS" sz="900" b="1" noProof="1">
                <a:solidFill>
                  <a:schemeClr val="tx1"/>
                </a:solidFill>
                <a:latin typeface="Arial" panose="020B0604020202020204" pitchFamily="34" charset="0"/>
                <a:cs typeface="Arial" panose="020B0604020202020204" pitchFamily="34" charset="0"/>
              </a:rPr>
              <a:t>Guides</a:t>
            </a:r>
          </a:p>
          <a:p>
            <a:pPr eaLnBrk="1" hangingPunct="1">
              <a:spcAft>
                <a:spcPts val="600"/>
              </a:spcAft>
              <a:defRPr/>
            </a:pPr>
            <a:r>
              <a:rPr lang="is-IS" altLang="da-DK" sz="900" b="0" noProof="1">
                <a:solidFill>
                  <a:schemeClr val="tx1"/>
                </a:solidFill>
                <a:latin typeface="Arial" panose="020B0604020202020204" pitchFamily="34" charset="0"/>
                <a:cs typeface="Arial" panose="020B0604020202020204" pitchFamily="34" charset="0"/>
              </a:rPr>
              <a:t>To view drawing guides</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1. </a:t>
            </a:r>
            <a:r>
              <a:rPr lang="is-IS" altLang="da-DK" sz="900" b="0" noProof="1">
                <a:solidFill>
                  <a:schemeClr val="tx1"/>
                </a:solidFill>
                <a:latin typeface="Arial" panose="020B0604020202020204" pitchFamily="34" charset="0"/>
                <a:cs typeface="Arial" panose="020B0604020202020204" pitchFamily="34" charset="0"/>
              </a:rPr>
              <a:t>Click the </a:t>
            </a:r>
            <a:r>
              <a:rPr lang="is-IS" altLang="da-DK" sz="900" b="1" noProof="1">
                <a:solidFill>
                  <a:schemeClr val="tx1"/>
                </a:solidFill>
                <a:latin typeface="Arial" panose="020B0604020202020204" pitchFamily="34" charset="0"/>
                <a:cs typeface="Arial" panose="020B0604020202020204" pitchFamily="34" charset="0"/>
              </a:rPr>
              <a:t>View</a:t>
            </a:r>
            <a:r>
              <a:rPr lang="is-IS" altLang="da-DK" sz="900" b="0" noProof="1">
                <a:solidFill>
                  <a:schemeClr val="tx1"/>
                </a:solidFill>
                <a:latin typeface="Arial" panose="020B0604020202020204" pitchFamily="34" charset="0"/>
                <a:cs typeface="Arial" panose="020B0604020202020204" pitchFamily="34" charset="0"/>
              </a:rPr>
              <a:t> tab, set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tick mark next to </a:t>
            </a:r>
            <a:r>
              <a:rPr lang="is-IS" altLang="da-DK" sz="900" b="1" noProof="1">
                <a:solidFill>
                  <a:schemeClr val="tx1"/>
                </a:solidFill>
                <a:latin typeface="Arial" panose="020B0604020202020204" pitchFamily="34" charset="0"/>
                <a:cs typeface="Arial" panose="020B0604020202020204" pitchFamily="34" charset="0"/>
              </a:rPr>
              <a:t>Guides</a:t>
            </a:r>
            <a:endParaRPr lang="is-IS"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Hint: Alt + F9 </a:t>
            </a:r>
            <a:r>
              <a:rPr lang="is-IS" altLang="da-DK" sz="900" b="0" noProof="1">
                <a:solidFill>
                  <a:schemeClr val="tx1"/>
                </a:solidFill>
                <a:latin typeface="Arial" panose="020B0604020202020204" pitchFamily="34" charset="0"/>
                <a:cs typeface="Arial" panose="020B0604020202020204" pitchFamily="34" charset="0"/>
              </a:rPr>
              <a:t>for quick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viewing of guides</a:t>
            </a:r>
          </a:p>
        </p:txBody>
      </p:sp>
      <p:pic>
        <p:nvPicPr>
          <p:cNvPr id="28" name="1 Increase decrease"/>
          <p:cNvPicPr>
            <a:picLocks noChangeAspect="1"/>
          </p:cNvPicPr>
          <p:nvPr userDrawn="1"/>
        </p:nvPicPr>
        <p:blipFill>
          <a:blip r:embed="rId2"/>
          <a:stretch>
            <a:fillRect/>
          </a:stretch>
        </p:blipFill>
        <p:spPr>
          <a:xfrm>
            <a:off x="4759535" y="3646182"/>
            <a:ext cx="549328" cy="285228"/>
          </a:xfrm>
          <a:prstGeom prst="rect">
            <a:avLst/>
          </a:prstGeom>
        </p:spPr>
      </p:pic>
      <p:pic>
        <p:nvPicPr>
          <p:cNvPr id="13" name="2 New picture"/>
          <p:cNvPicPr>
            <a:picLocks noChangeAspect="1"/>
          </p:cNvPicPr>
          <p:nvPr userDrawn="1"/>
        </p:nvPicPr>
        <p:blipFill>
          <a:blip r:embed="rId3"/>
          <a:stretch>
            <a:fillRect/>
          </a:stretch>
        </p:blipFill>
        <p:spPr>
          <a:xfrm>
            <a:off x="4792929" y="4424600"/>
            <a:ext cx="324764" cy="578237"/>
          </a:xfrm>
          <a:prstGeom prst="rect">
            <a:avLst/>
          </a:prstGeom>
        </p:spPr>
      </p:pic>
      <p:pic>
        <p:nvPicPr>
          <p:cNvPr id="16" name="3 Layout"/>
          <p:cNvPicPr>
            <a:picLocks noChangeAspect="1"/>
          </p:cNvPicPr>
          <p:nvPr userDrawn="1"/>
        </p:nvPicPr>
        <p:blipFill rotWithShape="1">
          <a:blip r:embed="rId4"/>
          <a:srcRect l="36944" r="2272" b="69429"/>
          <a:stretch/>
        </p:blipFill>
        <p:spPr>
          <a:xfrm>
            <a:off x="4788919" y="5317290"/>
            <a:ext cx="593368" cy="192211"/>
          </a:xfrm>
          <a:prstGeom prst="rect">
            <a:avLst/>
          </a:prstGeom>
        </p:spPr>
      </p:pic>
      <p:pic>
        <p:nvPicPr>
          <p:cNvPr id="19" name="4 Reset"/>
          <p:cNvPicPr>
            <a:picLocks noChangeAspect="1"/>
          </p:cNvPicPr>
          <p:nvPr userDrawn="1"/>
        </p:nvPicPr>
        <p:blipFill>
          <a:blip r:embed="rId5"/>
          <a:stretch>
            <a:fillRect/>
          </a:stretch>
        </p:blipFill>
        <p:spPr>
          <a:xfrm>
            <a:off x="8109418" y="5824302"/>
            <a:ext cx="492452" cy="200416"/>
          </a:xfrm>
          <a:prstGeom prst="rect">
            <a:avLst/>
          </a:prstGeom>
        </p:spPr>
      </p:pic>
      <p:pic>
        <p:nvPicPr>
          <p:cNvPr id="5" name="5 Insert picture"/>
          <p:cNvPicPr>
            <a:picLocks noChangeAspect="1"/>
          </p:cNvPicPr>
          <p:nvPr userDrawn="1"/>
        </p:nvPicPr>
        <p:blipFill>
          <a:blip r:embed="rId6"/>
          <a:stretch>
            <a:fillRect/>
          </a:stretch>
        </p:blipFill>
        <p:spPr>
          <a:xfrm>
            <a:off x="8128786" y="2944956"/>
            <a:ext cx="262151" cy="256054"/>
          </a:xfrm>
          <a:prstGeom prst="rect">
            <a:avLst/>
          </a:prstGeom>
        </p:spPr>
      </p:pic>
      <p:pic>
        <p:nvPicPr>
          <p:cNvPr id="23" name="6 Crop"/>
          <p:cNvPicPr>
            <a:picLocks noChangeAspect="1"/>
          </p:cNvPicPr>
          <p:nvPr userDrawn="1"/>
        </p:nvPicPr>
        <p:blipFill>
          <a:blip r:embed="rId7"/>
          <a:stretch>
            <a:fillRect/>
          </a:stretch>
        </p:blipFill>
        <p:spPr>
          <a:xfrm>
            <a:off x="8109418" y="3615424"/>
            <a:ext cx="337400" cy="321707"/>
          </a:xfrm>
          <a:prstGeom prst="rect">
            <a:avLst/>
          </a:prstGeom>
        </p:spPr>
      </p:pic>
      <p:pic>
        <p:nvPicPr>
          <p:cNvPr id="2" name="7 Scale picture"/>
          <p:cNvPicPr>
            <a:picLocks noChangeAspect="1"/>
          </p:cNvPicPr>
          <p:nvPr userDrawn="1"/>
        </p:nvPicPr>
        <p:blipFill>
          <a:blip r:embed="rId8"/>
          <a:stretch>
            <a:fillRect/>
          </a:stretch>
        </p:blipFill>
        <p:spPr>
          <a:xfrm>
            <a:off x="8087123" y="4162728"/>
            <a:ext cx="359695" cy="335309"/>
          </a:xfrm>
          <a:prstGeom prst="rect">
            <a:avLst/>
          </a:prstGeom>
        </p:spPr>
      </p:pic>
      <p:sp>
        <p:nvSpPr>
          <p:cNvPr id="14" name="Date Placeholder 2" hidden="1">
            <a:extLst>
              <a:ext uri="{FF2B5EF4-FFF2-40B4-BE49-F238E27FC236}">
                <a16:creationId xmlns:a16="http://schemas.microsoft.com/office/drawing/2014/main" id="{4FABB5EE-DADE-4DEB-99FB-5F846F763965}"/>
              </a:ext>
            </a:extLst>
          </p:cNvPr>
          <p:cNvSpPr>
            <a:spLocks noGrp="1"/>
          </p:cNvSpPr>
          <p:nvPr>
            <p:ph type="dt" sz="half" idx="10"/>
          </p:nvPr>
        </p:nvSpPr>
        <p:spPr>
          <a:xfrm>
            <a:off x="0" y="6876000"/>
            <a:ext cx="0" cy="0"/>
          </a:xfrm>
        </p:spPr>
        <p:txBody>
          <a:bodyPr/>
          <a:lstStyle>
            <a:lvl1pPr>
              <a:defRPr>
                <a:noFill/>
              </a:defRPr>
            </a:lvl1pPr>
          </a:lstStyle>
          <a:p>
            <a:fld id="{9155A718-6670-48D8-A0FA-B6D1CA884E17}" type="datetime4">
              <a:rPr lang="is-IS" smtClean="0"/>
              <a:t>12. nóvember 2020</a:t>
            </a:fld>
            <a:endParaRPr lang="is-IS" dirty="0"/>
          </a:p>
        </p:txBody>
      </p:sp>
      <p:sp>
        <p:nvSpPr>
          <p:cNvPr id="15" name="Footer Placeholder 3" hidden="1">
            <a:extLst>
              <a:ext uri="{FF2B5EF4-FFF2-40B4-BE49-F238E27FC236}">
                <a16:creationId xmlns:a16="http://schemas.microsoft.com/office/drawing/2014/main" id="{73B2FCFD-BB77-46D1-8B32-A224A0642C46}"/>
              </a:ext>
            </a:extLst>
          </p:cNvPr>
          <p:cNvSpPr>
            <a:spLocks noGrp="1"/>
          </p:cNvSpPr>
          <p:nvPr>
            <p:ph type="ftr" sz="quarter" idx="11"/>
          </p:nvPr>
        </p:nvSpPr>
        <p:spPr>
          <a:xfrm>
            <a:off x="0" y="6876000"/>
            <a:ext cx="0" cy="0"/>
          </a:xfrm>
        </p:spPr>
        <p:txBody>
          <a:bodyPr/>
          <a:lstStyle>
            <a:lvl1pPr>
              <a:defRPr>
                <a:noFill/>
              </a:defRPr>
            </a:lvl1pPr>
          </a:lstStyle>
          <a:p>
            <a:endParaRPr lang="is-IS" dirty="0"/>
          </a:p>
        </p:txBody>
      </p:sp>
      <p:sp>
        <p:nvSpPr>
          <p:cNvPr id="17" name="Slide Number Placeholder 4" hidden="1">
            <a:extLst>
              <a:ext uri="{FF2B5EF4-FFF2-40B4-BE49-F238E27FC236}">
                <a16:creationId xmlns:a16="http://schemas.microsoft.com/office/drawing/2014/main" id="{77E5F1D1-4FAE-4B8A-8B0B-8488E02BBB9A}"/>
              </a:ext>
            </a:extLst>
          </p:cNvPr>
          <p:cNvSpPr>
            <a:spLocks noGrp="1"/>
          </p:cNvSpPr>
          <p:nvPr>
            <p:ph type="sldNum" sz="quarter" idx="12"/>
          </p:nvPr>
        </p:nvSpPr>
        <p:spPr>
          <a:xfrm flipV="1">
            <a:off x="0" y="6876000"/>
            <a:ext cx="0" cy="0"/>
          </a:xfrm>
        </p:spPr>
        <p:txBody>
          <a:bodyPr/>
          <a:lstStyle>
            <a:lvl1pPr>
              <a:defRPr>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644119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síða">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1A2121"/>
          </a:solidFill>
          <a:ln>
            <a:noFill/>
          </a:ln>
          <a:effectLst>
            <a:outerShdw blurRad="50800" dist="25400" dir="2700000" sx="99000" sy="99000" algn="tl"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2189" tIns="31095" rIns="62189" bIns="31095" numCol="1" spcCol="0" rtlCol="0" fromWordArt="0" anchor="ctr" anchorCtr="0" forceAA="0" compatLnSpc="1">
            <a:prstTxWarp prst="textNoShape">
              <a:avLst/>
            </a:prstTxWarp>
            <a:noAutofit/>
          </a:bodyPr>
          <a:lstStyle/>
          <a:p>
            <a:pPr algn="ctr"/>
            <a:endParaRPr lang="is-IS" sz="1428"/>
          </a:p>
        </p:txBody>
      </p:sp>
      <p:cxnSp>
        <p:nvCxnSpPr>
          <p:cNvPr id="20" name="Straight Connector 19"/>
          <p:cNvCxnSpPr/>
          <p:nvPr userDrawn="1"/>
        </p:nvCxnSpPr>
        <p:spPr>
          <a:xfrm>
            <a:off x="871409" y="1356837"/>
            <a:ext cx="5224595"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userDrawn="1"/>
        </p:nvCxnSpPr>
        <p:spPr>
          <a:xfrm>
            <a:off x="871409" y="3087575"/>
            <a:ext cx="5224595" cy="0"/>
          </a:xfrm>
          <a:prstGeom prst="line">
            <a:avLst/>
          </a:prstGeom>
          <a:ln/>
        </p:spPr>
        <p:style>
          <a:lnRef idx="1">
            <a:schemeClr val="accent2"/>
          </a:lnRef>
          <a:fillRef idx="0">
            <a:schemeClr val="accent2"/>
          </a:fillRef>
          <a:effectRef idx="0">
            <a:schemeClr val="accent2"/>
          </a:effectRef>
          <a:fontRef idx="minor">
            <a:schemeClr val="tx1"/>
          </a:fontRef>
        </p:style>
      </p:cxnSp>
      <p:sp>
        <p:nvSpPr>
          <p:cNvPr id="22" name="Title 1"/>
          <p:cNvSpPr>
            <a:spLocks noGrp="1"/>
          </p:cNvSpPr>
          <p:nvPr>
            <p:ph type="ctrTitle"/>
          </p:nvPr>
        </p:nvSpPr>
        <p:spPr>
          <a:xfrm>
            <a:off x="871413" y="1519707"/>
            <a:ext cx="5224593" cy="1052679"/>
          </a:xfrm>
          <a:prstGeom prst="rect">
            <a:avLst/>
          </a:prstGeom>
        </p:spPr>
        <p:txBody>
          <a:bodyPr anchor="t"/>
          <a:lstStyle>
            <a:lvl1pPr algn="l">
              <a:defRPr sz="2448" b="0">
                <a:solidFill>
                  <a:schemeClr val="bg2">
                    <a:lumMod val="75000"/>
                  </a:schemeClr>
                </a:solidFill>
                <a:latin typeface="Carnas Light" panose="02000503000000020004" pitchFamily="50" charset="0"/>
              </a:defRPr>
            </a:lvl1pPr>
          </a:lstStyle>
          <a:p>
            <a:r>
              <a:rPr lang="en-US"/>
              <a:t>Click to edit Master title style</a:t>
            </a:r>
            <a:endParaRPr lang="is-IS"/>
          </a:p>
        </p:txBody>
      </p:sp>
      <p:sp>
        <p:nvSpPr>
          <p:cNvPr id="23" name="Subtitle 2"/>
          <p:cNvSpPr>
            <a:spLocks noGrp="1"/>
          </p:cNvSpPr>
          <p:nvPr>
            <p:ph type="subTitle" idx="1"/>
          </p:nvPr>
        </p:nvSpPr>
        <p:spPr>
          <a:xfrm>
            <a:off x="871413" y="2572385"/>
            <a:ext cx="5224593" cy="389336"/>
          </a:xfrm>
          <a:prstGeom prst="rect">
            <a:avLst/>
          </a:prstGeom>
        </p:spPr>
        <p:txBody>
          <a:bodyPr/>
          <a:lstStyle>
            <a:lvl1pPr marL="0" indent="0" algn="l">
              <a:buNone/>
              <a:defRPr sz="1496">
                <a:solidFill>
                  <a:schemeClr val="bg2">
                    <a:lumMod val="75000"/>
                  </a:schemeClr>
                </a:solidFill>
                <a:latin typeface="Carnas Light" panose="02000503000000020004" pitchFamily="50" charset="0"/>
              </a:defRPr>
            </a:lvl1pPr>
            <a:lvl2pPr marL="310919" indent="0" algn="ctr">
              <a:buNone/>
              <a:defRPr sz="1361"/>
            </a:lvl2pPr>
            <a:lvl3pPr marL="621838" indent="0" algn="ctr">
              <a:buNone/>
              <a:defRPr sz="1224"/>
            </a:lvl3pPr>
            <a:lvl4pPr marL="932755" indent="0" algn="ctr">
              <a:buNone/>
              <a:defRPr sz="1088"/>
            </a:lvl4pPr>
            <a:lvl5pPr marL="1243674" indent="0" algn="ctr">
              <a:buNone/>
              <a:defRPr sz="1088"/>
            </a:lvl5pPr>
            <a:lvl6pPr marL="1554592" indent="0" algn="ctr">
              <a:buNone/>
              <a:defRPr sz="1088"/>
            </a:lvl6pPr>
            <a:lvl7pPr marL="1865512" indent="0" algn="ctr">
              <a:buNone/>
              <a:defRPr sz="1088"/>
            </a:lvl7pPr>
            <a:lvl8pPr marL="2176430" indent="0" algn="ctr">
              <a:buNone/>
              <a:defRPr sz="1088"/>
            </a:lvl8pPr>
            <a:lvl9pPr marL="2487348" indent="0" algn="ctr">
              <a:buNone/>
              <a:defRPr sz="1088"/>
            </a:lvl9pPr>
          </a:lstStyle>
          <a:p>
            <a:r>
              <a:rPr lang="en-US"/>
              <a:t>Click to edit Master subtitle style</a:t>
            </a:r>
            <a:endParaRPr lang="is-I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5" y="3169757"/>
            <a:ext cx="2142163" cy="492323"/>
          </a:xfrm>
          <a:prstGeom prst="rect">
            <a:avLst/>
          </a:prstGeom>
        </p:spPr>
      </p:pic>
    </p:spTree>
    <p:extLst>
      <p:ext uri="{BB962C8B-B14F-4D97-AF65-F5344CB8AC3E}">
        <p14:creationId xmlns:p14="http://schemas.microsoft.com/office/powerpoint/2010/main" val="2290184740"/>
      </p:ext>
    </p:extLst>
  </p:cSld>
  <p:clrMapOvr>
    <a:masterClrMapping/>
  </p:clrMapOvr>
  <p:extLst>
    <p:ext uri="{DCECCB84-F9BA-43D5-87BE-67443E8EF086}">
      <p15:sldGuideLst xmlns:p15="http://schemas.microsoft.com/office/powerpoint/2012/main">
        <p15:guide id="1" orient="horz" pos="1620">
          <p15:clr>
            <a:srgbClr val="FBAE40"/>
          </p15:clr>
        </p15:guide>
        <p15:guide id="2" pos="1620">
          <p15:clr>
            <a:srgbClr val="FBAE40"/>
          </p15:clr>
        </p15:guide>
        <p15:guide id="3" pos="232">
          <p15:clr>
            <a:srgbClr val="FBAE40"/>
          </p15:clr>
        </p15:guide>
        <p15:guide id="4" pos="3009">
          <p15:clr>
            <a:srgbClr val="FBAE40"/>
          </p15:clr>
        </p15:guide>
        <p15:guide id="5" pos="26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rsíða - Mynd frá VV">
    <p:spTree>
      <p:nvGrpSpPr>
        <p:cNvPr id="1" name=""/>
        <p:cNvGrpSpPr/>
        <p:nvPr/>
      </p:nvGrpSpPr>
      <p:grpSpPr>
        <a:xfrm>
          <a:off x="0" y="0"/>
          <a:ext cx="0" cy="0"/>
          <a:chOff x="0" y="0"/>
          <a:chExt cx="0" cy="0"/>
        </a:xfrm>
      </p:grpSpPr>
      <p:cxnSp>
        <p:nvCxnSpPr>
          <p:cNvPr id="20" name="Straight Connector 19"/>
          <p:cNvCxnSpPr/>
          <p:nvPr userDrawn="1"/>
        </p:nvCxnSpPr>
        <p:spPr>
          <a:xfrm>
            <a:off x="871409" y="1356837"/>
            <a:ext cx="5224595"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userDrawn="1"/>
        </p:nvCxnSpPr>
        <p:spPr>
          <a:xfrm>
            <a:off x="871409" y="3087575"/>
            <a:ext cx="5224595" cy="0"/>
          </a:xfrm>
          <a:prstGeom prst="line">
            <a:avLst/>
          </a:prstGeom>
          <a:ln/>
        </p:spPr>
        <p:style>
          <a:lnRef idx="1">
            <a:schemeClr val="accent2"/>
          </a:lnRef>
          <a:fillRef idx="0">
            <a:schemeClr val="accent2"/>
          </a:fillRef>
          <a:effectRef idx="0">
            <a:schemeClr val="accent2"/>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8" y="3169764"/>
            <a:ext cx="2154985" cy="495269"/>
          </a:xfrm>
          <a:prstGeom prst="rect">
            <a:avLst/>
          </a:prstGeom>
        </p:spPr>
      </p:pic>
      <p:sp>
        <p:nvSpPr>
          <p:cNvPr id="10" name="Title 1"/>
          <p:cNvSpPr>
            <a:spLocks noGrp="1"/>
          </p:cNvSpPr>
          <p:nvPr>
            <p:ph type="ctrTitle"/>
          </p:nvPr>
        </p:nvSpPr>
        <p:spPr>
          <a:xfrm>
            <a:off x="871413" y="1519707"/>
            <a:ext cx="5224593" cy="1052679"/>
          </a:xfrm>
          <a:prstGeom prst="rect">
            <a:avLst/>
          </a:prstGeom>
        </p:spPr>
        <p:txBody>
          <a:bodyPr anchor="t"/>
          <a:lstStyle>
            <a:lvl1pPr algn="l">
              <a:defRPr sz="2448" b="0">
                <a:solidFill>
                  <a:schemeClr val="tx1"/>
                </a:solidFill>
                <a:latin typeface="Carnas Light" panose="02000503000000020004" pitchFamily="50" charset="0"/>
              </a:defRPr>
            </a:lvl1pPr>
          </a:lstStyle>
          <a:p>
            <a:r>
              <a:rPr lang="en-US"/>
              <a:t>Click to edit Master title style</a:t>
            </a:r>
            <a:endParaRPr lang="is-IS"/>
          </a:p>
        </p:txBody>
      </p:sp>
      <p:sp>
        <p:nvSpPr>
          <p:cNvPr id="11" name="Subtitle 2"/>
          <p:cNvSpPr>
            <a:spLocks noGrp="1"/>
          </p:cNvSpPr>
          <p:nvPr>
            <p:ph type="subTitle" idx="1"/>
          </p:nvPr>
        </p:nvSpPr>
        <p:spPr>
          <a:xfrm>
            <a:off x="871413" y="2572385"/>
            <a:ext cx="5224593" cy="389336"/>
          </a:xfrm>
          <a:prstGeom prst="rect">
            <a:avLst/>
          </a:prstGeom>
        </p:spPr>
        <p:txBody>
          <a:bodyPr/>
          <a:lstStyle>
            <a:lvl1pPr marL="0" indent="0" algn="l">
              <a:buNone/>
              <a:defRPr sz="1496">
                <a:solidFill>
                  <a:schemeClr val="tx1"/>
                </a:solidFill>
                <a:latin typeface="Carnas Light" panose="02000503000000020004" pitchFamily="50" charset="0"/>
              </a:defRPr>
            </a:lvl1pPr>
            <a:lvl2pPr marL="310919" indent="0" algn="ctr">
              <a:buNone/>
              <a:defRPr sz="1361"/>
            </a:lvl2pPr>
            <a:lvl3pPr marL="621838" indent="0" algn="ctr">
              <a:buNone/>
              <a:defRPr sz="1224"/>
            </a:lvl3pPr>
            <a:lvl4pPr marL="932755" indent="0" algn="ctr">
              <a:buNone/>
              <a:defRPr sz="1088"/>
            </a:lvl4pPr>
            <a:lvl5pPr marL="1243674" indent="0" algn="ctr">
              <a:buNone/>
              <a:defRPr sz="1088"/>
            </a:lvl5pPr>
            <a:lvl6pPr marL="1554592" indent="0" algn="ctr">
              <a:buNone/>
              <a:defRPr sz="1088"/>
            </a:lvl6pPr>
            <a:lvl7pPr marL="1865512" indent="0" algn="ctr">
              <a:buNone/>
              <a:defRPr sz="1088"/>
            </a:lvl7pPr>
            <a:lvl8pPr marL="2176430" indent="0" algn="ctr">
              <a:buNone/>
              <a:defRPr sz="1088"/>
            </a:lvl8pPr>
            <a:lvl9pPr marL="2487348" indent="0" algn="ctr">
              <a:buNone/>
              <a:defRPr sz="1088"/>
            </a:lvl9pPr>
          </a:lstStyle>
          <a:p>
            <a:r>
              <a:rPr lang="en-US"/>
              <a:t>Click to edit Master subtitle style</a:t>
            </a:r>
            <a:endParaRPr lang="is-IS"/>
          </a:p>
        </p:txBody>
      </p:sp>
      <p:sp>
        <p:nvSpPr>
          <p:cNvPr id="3" name="Picture Placeholder 2"/>
          <p:cNvSpPr>
            <a:spLocks noGrp="1"/>
          </p:cNvSpPr>
          <p:nvPr>
            <p:ph type="pic" sz="quarter" idx="10" hasCustomPrompt="1"/>
          </p:nvPr>
        </p:nvSpPr>
        <p:spPr>
          <a:xfrm>
            <a:off x="1003773" y="3759183"/>
            <a:ext cx="1801491" cy="712460"/>
          </a:xfrm>
          <a:prstGeom prst="rect">
            <a:avLst/>
          </a:prstGeom>
        </p:spPr>
        <p:txBody>
          <a:bodyPr anchor="t"/>
          <a:lstStyle>
            <a:lvl1pPr marL="0" indent="0" algn="ctr">
              <a:buNone/>
              <a:defRPr sz="680" baseline="0"/>
            </a:lvl1pPr>
          </a:lstStyle>
          <a:p>
            <a:r>
              <a:rPr lang="is-IS"/>
              <a:t>Logo viðskiptavinar</a:t>
            </a:r>
          </a:p>
        </p:txBody>
      </p:sp>
      <p:sp>
        <p:nvSpPr>
          <p:cNvPr id="14" name="Picture Placeholder 13"/>
          <p:cNvSpPr>
            <a:spLocks noGrp="1"/>
          </p:cNvSpPr>
          <p:nvPr>
            <p:ph type="pic" sz="quarter" idx="11"/>
          </p:nvPr>
        </p:nvSpPr>
        <p:spPr>
          <a:xfrm>
            <a:off x="6106766" y="1"/>
            <a:ext cx="6085239" cy="6858000"/>
          </a:xfrm>
          <a:prstGeom prst="rect">
            <a:avLst/>
          </a:prstGeom>
        </p:spPr>
        <p:txBody>
          <a:bodyPr anchor="t"/>
          <a:lstStyle>
            <a:lvl1pPr marL="0" indent="0" algn="ctr">
              <a:buNone/>
              <a:defRPr sz="1224" baseline="0">
                <a:solidFill>
                  <a:schemeClr val="accent2"/>
                </a:solidFill>
              </a:defRPr>
            </a:lvl1pPr>
          </a:lstStyle>
          <a:p>
            <a:r>
              <a:rPr lang="en-US"/>
              <a:t>Click icon to add picture</a:t>
            </a:r>
            <a:endParaRPr lang="is-IS"/>
          </a:p>
        </p:txBody>
      </p:sp>
    </p:spTree>
    <p:extLst>
      <p:ext uri="{BB962C8B-B14F-4D97-AF65-F5344CB8AC3E}">
        <p14:creationId xmlns:p14="http://schemas.microsoft.com/office/powerpoint/2010/main" val="1840088315"/>
      </p:ext>
    </p:extLst>
  </p:cSld>
  <p:clrMapOvr>
    <a:masterClrMapping/>
  </p:clrMapOvr>
  <p:extLst>
    <p:ext uri="{DCECCB84-F9BA-43D5-87BE-67443E8EF086}">
      <p15:sldGuideLst xmlns:p15="http://schemas.microsoft.com/office/powerpoint/2012/main">
        <p15:guide id="1" orient="horz" pos="1620">
          <p15:clr>
            <a:srgbClr val="FBAE40"/>
          </p15:clr>
        </p15:guide>
        <p15:guide id="2" pos="1620">
          <p15:clr>
            <a:srgbClr val="FBAE40"/>
          </p15:clr>
        </p15:guide>
        <p15:guide id="3" pos="232">
          <p15:clr>
            <a:srgbClr val="FBAE40"/>
          </p15:clr>
        </p15:guide>
        <p15:guide id="4" pos="3009">
          <p15:clr>
            <a:srgbClr val="FBAE40"/>
          </p15:clr>
        </p15:guide>
        <p15:guide id="5" pos="26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akk fyrir">
    <p:spTree>
      <p:nvGrpSpPr>
        <p:cNvPr id="1" name=""/>
        <p:cNvGrpSpPr/>
        <p:nvPr/>
      </p:nvGrpSpPr>
      <p:grpSpPr>
        <a:xfrm>
          <a:off x="0" y="0"/>
          <a:ext cx="0" cy="0"/>
          <a:chOff x="0" y="0"/>
          <a:chExt cx="0" cy="0"/>
        </a:xfrm>
      </p:grpSpPr>
      <p:sp>
        <p:nvSpPr>
          <p:cNvPr id="2" name="Title 1"/>
          <p:cNvSpPr>
            <a:spLocks noGrp="1"/>
          </p:cNvSpPr>
          <p:nvPr>
            <p:ph type="title"/>
          </p:nvPr>
        </p:nvSpPr>
        <p:spPr>
          <a:xfrm>
            <a:off x="437625" y="1143004"/>
            <a:ext cx="11318676" cy="4540331"/>
          </a:xfrm>
          <a:prstGeom prst="rect">
            <a:avLst/>
          </a:prstGeom>
        </p:spPr>
        <p:txBody>
          <a:bodyPr anchor="ctr"/>
          <a:lstStyle>
            <a:lvl1pPr algn="ctr">
              <a:defRPr sz="4489" b="1" i="0">
                <a:latin typeface="Carnas Light" panose="02000503000000020004" pitchFamily="50" charset="0"/>
              </a:defRPr>
            </a:lvl1pPr>
          </a:lstStyle>
          <a:p>
            <a:endParaRPr lang="is-IS" noProof="0"/>
          </a:p>
        </p:txBody>
      </p:sp>
    </p:spTree>
    <p:extLst>
      <p:ext uri="{BB962C8B-B14F-4D97-AF65-F5344CB8AC3E}">
        <p14:creationId xmlns:p14="http://schemas.microsoft.com/office/powerpoint/2010/main" val="2312825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A42E5-4CD9-4C81-ADEC-12E0BA6BC3C8}"/>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8A7C666C-0229-448F-8B52-6641F7AC75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6B9E7CB3-F4FE-4890-A71D-FCEF2986CFBD}"/>
              </a:ext>
            </a:extLst>
          </p:cNvPr>
          <p:cNvSpPr>
            <a:spLocks noGrp="1"/>
          </p:cNvSpPr>
          <p:nvPr>
            <p:ph type="dt" sz="half" idx="10"/>
          </p:nvPr>
        </p:nvSpPr>
        <p:spPr/>
        <p:txBody>
          <a:bodyPr/>
          <a:lstStyle/>
          <a:p>
            <a:fld id="{7A1C25AB-E24C-4FD2-8E0F-C2AADC397455}" type="datetimeFigureOut">
              <a:rPr lang="is-IS" smtClean="0"/>
              <a:t>12.11.2020</a:t>
            </a:fld>
            <a:endParaRPr lang="is-IS"/>
          </a:p>
        </p:txBody>
      </p:sp>
      <p:sp>
        <p:nvSpPr>
          <p:cNvPr id="5" name="Footer Placeholder 4">
            <a:extLst>
              <a:ext uri="{FF2B5EF4-FFF2-40B4-BE49-F238E27FC236}">
                <a16:creationId xmlns:a16="http://schemas.microsoft.com/office/drawing/2014/main" id="{31E56480-1C74-464C-8E33-D014E12777CE}"/>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FBEF84C3-66A2-4076-9FD0-3780D93A1345}"/>
              </a:ext>
            </a:extLst>
          </p:cNvPr>
          <p:cNvSpPr>
            <a:spLocks noGrp="1"/>
          </p:cNvSpPr>
          <p:nvPr>
            <p:ph type="sldNum" sz="quarter" idx="12"/>
          </p:nvPr>
        </p:nvSpPr>
        <p:spPr/>
        <p:txBody>
          <a:bodyPr/>
          <a:lstStyle/>
          <a:p>
            <a:fld id="{6B1224E0-B7A7-40A7-BE60-9F4086E09CF7}" type="slidenum">
              <a:rPr lang="is-IS" smtClean="0"/>
              <a:t>‹#›</a:t>
            </a:fld>
            <a:endParaRPr lang="is-IS"/>
          </a:p>
        </p:txBody>
      </p:sp>
    </p:spTree>
    <p:extLst>
      <p:ext uri="{BB962C8B-B14F-4D97-AF65-F5344CB8AC3E}">
        <p14:creationId xmlns:p14="http://schemas.microsoft.com/office/powerpoint/2010/main" val="175012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 Im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70641A-BB09-41F8-91F2-2EA9CD30CA9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9" name="Picture Placeholder 7">
            <a:extLst>
              <a:ext uri="{FF2B5EF4-FFF2-40B4-BE49-F238E27FC236}">
                <a16:creationId xmlns:a16="http://schemas.microsoft.com/office/drawing/2014/main" id="{F6AEE2FE-121C-45D0-85D7-9833CF67AA80}"/>
              </a:ext>
            </a:extLst>
          </p:cNvPr>
          <p:cNvSpPr>
            <a:spLocks noGrp="1"/>
          </p:cNvSpPr>
          <p:nvPr>
            <p:ph type="pic" sz="quarter" idx="14" hasCustomPrompt="1"/>
          </p:nvPr>
        </p:nvSpPr>
        <p:spPr>
          <a:xfrm>
            <a:off x="2598738" y="-1"/>
            <a:ext cx="9594462" cy="6861600"/>
          </a:xfrm>
          <a:solidFill>
            <a:schemeClr val="bg1">
              <a:lumMod val="85000"/>
            </a:schemeClr>
          </a:solidFill>
        </p:spPr>
        <p:txBody>
          <a:bodyPr lIns="144000" tIns="108000"/>
          <a:lstStyle>
            <a:lvl1pPr marL="0" indent="0" algn="l">
              <a:buNone/>
              <a:defRPr sz="1600"/>
            </a:lvl1pPr>
          </a:lstStyle>
          <a:p>
            <a:r>
              <a:rPr lang="is-IS" dirty="0"/>
              <a:t>Click here and insert dark picture using the Insert tab, Pictures</a:t>
            </a:r>
          </a:p>
          <a:p>
            <a:endParaRPr lang="is-IS" dirty="0"/>
          </a:p>
        </p:txBody>
      </p:sp>
      <p:sp>
        <p:nvSpPr>
          <p:cNvPr id="16" name="Title 1">
            <a:extLst>
              <a:ext uri="{FF2B5EF4-FFF2-40B4-BE49-F238E27FC236}">
                <a16:creationId xmlns:a16="http://schemas.microsoft.com/office/drawing/2014/main" id="{A4115E4D-4A28-4698-9D8A-B18C853745E3}"/>
              </a:ext>
            </a:extLst>
          </p:cNvPr>
          <p:cNvSpPr>
            <a:spLocks noGrp="1"/>
          </p:cNvSpPr>
          <p:nvPr>
            <p:ph type="ctrTitle"/>
          </p:nvPr>
        </p:nvSpPr>
        <p:spPr>
          <a:xfrm>
            <a:off x="3447929" y="1743406"/>
            <a:ext cx="7863009" cy="3290400"/>
          </a:xfrm>
        </p:spPr>
        <p:txBody>
          <a:bodyPr anchor="t" anchorCtr="0"/>
          <a:lstStyle>
            <a:lvl1pPr algn="l">
              <a:lnSpc>
                <a:spcPct val="99000"/>
              </a:lnSpc>
              <a:defRPr sz="4400">
                <a:solidFill>
                  <a:schemeClr val="bg1"/>
                </a:solidFill>
                <a:latin typeface="+mj-lt"/>
                <a:cs typeface="FiraGO SemiBold" panose="020B0603050000020004" pitchFamily="34" charset="0"/>
              </a:defRPr>
            </a:lvl1pPr>
          </a:lstStyle>
          <a:p>
            <a:r>
              <a:rPr lang="en-US"/>
              <a:t>Click to edit Master title style</a:t>
            </a:r>
            <a:endParaRPr lang="is-IS" dirty="0"/>
          </a:p>
        </p:txBody>
      </p:sp>
      <p:pic>
        <p:nvPicPr>
          <p:cNvPr id="11" name="Logo flag">
            <a:extLst>
              <a:ext uri="{FF2B5EF4-FFF2-40B4-BE49-F238E27FC236}">
                <a16:creationId xmlns:a16="http://schemas.microsoft.com/office/drawing/2014/main" id="{20A49DF2-806E-47A3-A00B-B83639235E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577" y="1550694"/>
            <a:ext cx="998081" cy="1066285"/>
          </a:xfrm>
          <a:prstGeom prst="rect">
            <a:avLst/>
          </a:prstGeom>
        </p:spPr>
      </p:pic>
      <p:sp>
        <p:nvSpPr>
          <p:cNvPr id="20" name="Logo Placeholder name">
            <a:extLst>
              <a:ext uri="{FF2B5EF4-FFF2-40B4-BE49-F238E27FC236}">
                <a16:creationId xmlns:a16="http://schemas.microsoft.com/office/drawing/2014/main" id="{2B63A97B-3CF7-4169-B7CC-74CB4DC8340F}"/>
              </a:ext>
            </a:extLst>
          </p:cNvPr>
          <p:cNvSpPr>
            <a:spLocks noGrp="1"/>
          </p:cNvSpPr>
          <p:nvPr>
            <p:ph type="body" sz="quarter" idx="15" hasCustomPrompt="1"/>
          </p:nvPr>
        </p:nvSpPr>
        <p:spPr>
          <a:xfrm>
            <a:off x="3486233" y="5654212"/>
            <a:ext cx="4136400" cy="936000"/>
          </a:xfrm>
          <a:blipFill>
            <a:blip r:embed="rId3"/>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is-IS" noProof="0" dirty="0"/>
              <a:t>.</a:t>
            </a:r>
          </a:p>
        </p:txBody>
      </p:sp>
      <p:sp>
        <p:nvSpPr>
          <p:cNvPr id="4" name="Date_GeneralDate"/>
          <p:cNvSpPr>
            <a:spLocks noGrp="1"/>
          </p:cNvSpPr>
          <p:nvPr>
            <p:ph type="dt" sz="half" idx="10"/>
          </p:nvPr>
        </p:nvSpPr>
        <p:spPr>
          <a:xfrm>
            <a:off x="3447929" y="570729"/>
            <a:ext cx="2401755" cy="180000"/>
          </a:xfrm>
        </p:spPr>
        <p:txBody>
          <a:bodyPr/>
          <a:lstStyle>
            <a:lvl1pPr>
              <a:defRPr sz="1400">
                <a:solidFill>
                  <a:schemeClr val="bg1"/>
                </a:solidFill>
                <a:latin typeface="FiraGO SemiBold" panose="020B0603050000020004" pitchFamily="34" charset="0"/>
                <a:cs typeface="FiraGO SemiBold" panose="020B0603050000020004" pitchFamily="34" charset="0"/>
              </a:defRPr>
            </a:lvl1pPr>
          </a:lstStyle>
          <a:p>
            <a:fld id="{A050DA9A-5E13-41DC-8BA8-80977E1FA470}" type="datetime4">
              <a:rPr lang="is-IS" smtClean="0"/>
              <a:t>12. nóvember 2020</a:t>
            </a:fld>
            <a:endParaRPr lang="is-IS" dirty="0"/>
          </a:p>
        </p:txBody>
      </p:sp>
      <p:sp>
        <p:nvSpPr>
          <p:cNvPr id="13" name="Footer Placeholder 4" hidden="1">
            <a:extLst>
              <a:ext uri="{FF2B5EF4-FFF2-40B4-BE49-F238E27FC236}">
                <a16:creationId xmlns:a16="http://schemas.microsoft.com/office/drawing/2014/main" id="{A227F542-272B-433B-A435-55C909D13A8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4" name="Slide Number Placeholder 5" hidden="1">
            <a:extLst>
              <a:ext uri="{FF2B5EF4-FFF2-40B4-BE49-F238E27FC236}">
                <a16:creationId xmlns:a16="http://schemas.microsoft.com/office/drawing/2014/main" id="{B717375C-2341-4477-82B8-20197C1B1C49}"/>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1370861472"/>
      </p:ext>
    </p:extLst>
  </p:cSld>
  <p:clrMapOvr>
    <a:masterClrMapping/>
  </p:clrMapOvr>
  <p:hf sldNum="0"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innsida03">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8083" y="5982351"/>
            <a:ext cx="1999784" cy="656596"/>
          </a:xfrm>
          <a:prstGeom prst="rect">
            <a:avLst/>
          </a:prstGeom>
        </p:spPr>
      </p:pic>
    </p:spTree>
    <p:extLst>
      <p:ext uri="{BB962C8B-B14F-4D97-AF65-F5344CB8AC3E}">
        <p14:creationId xmlns:p14="http://schemas.microsoft.com/office/powerpoint/2010/main" val="159430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break - Base color">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48733375-BE97-4BAB-86C3-2FC7ACCCB208}"/>
              </a:ext>
            </a:extLst>
          </p:cNvPr>
          <p:cNvSpPr/>
          <p:nvPr userDrawn="1"/>
        </p:nvSpPr>
        <p:spPr>
          <a:xfrm>
            <a:off x="0" y="655200"/>
            <a:ext cx="12193200" cy="620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2000" noProof="0" dirty="0" err="1"/>
          </a:p>
        </p:txBody>
      </p:sp>
      <p:sp>
        <p:nvSpPr>
          <p:cNvPr id="8" name="Title 1">
            <a:extLst>
              <a:ext uri="{FF2B5EF4-FFF2-40B4-BE49-F238E27FC236}">
                <a16:creationId xmlns:a16="http://schemas.microsoft.com/office/drawing/2014/main" id="{2891F423-A3E8-4915-AE30-562AB09D6C19}"/>
              </a:ext>
            </a:extLst>
          </p:cNvPr>
          <p:cNvSpPr>
            <a:spLocks noGrp="1"/>
          </p:cNvSpPr>
          <p:nvPr>
            <p:ph type="title"/>
          </p:nvPr>
        </p:nvSpPr>
        <p:spPr>
          <a:xfrm>
            <a:off x="2599137" y="2960688"/>
            <a:ext cx="8711801" cy="878304"/>
          </a:xfrm>
        </p:spPr>
        <p:txBody>
          <a:bodyPr/>
          <a:lstStyle>
            <a:lvl1pPr>
              <a:defRPr sz="4300">
                <a:solidFill>
                  <a:srgbClr val="1A336A"/>
                </a:solidFill>
                <a:latin typeface="FiraGO SemiBold" panose="020B0603050000020004" pitchFamily="34" charset="0"/>
                <a:cs typeface="FiraGO SemiBold" panose="020B0603050000020004" pitchFamily="34" charset="0"/>
              </a:defRPr>
            </a:lvl1pPr>
          </a:lstStyle>
          <a:p>
            <a:r>
              <a:rPr lang="en-US"/>
              <a:t>Click to edit Master title style</a:t>
            </a:r>
            <a:endParaRPr lang="is-IS" dirty="0"/>
          </a:p>
        </p:txBody>
      </p:sp>
      <p:sp>
        <p:nvSpPr>
          <p:cNvPr id="10" name="Date Placeholder 3" hidden="1">
            <a:extLst>
              <a:ext uri="{FF2B5EF4-FFF2-40B4-BE49-F238E27FC236}">
                <a16:creationId xmlns:a16="http://schemas.microsoft.com/office/drawing/2014/main" id="{C666AAAD-32DD-40EA-9675-43748F73701A}"/>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B9A77ABC-3229-400E-A897-AACBD499B6DE}" type="datetime4">
              <a:rPr lang="is-IS" smtClean="0"/>
              <a:t>12. nóvember 2020</a:t>
            </a:fld>
            <a:endParaRPr lang="is-IS" dirty="0"/>
          </a:p>
        </p:txBody>
      </p:sp>
      <p:sp>
        <p:nvSpPr>
          <p:cNvPr id="11" name="Footer Placeholder 4" hidden="1">
            <a:extLst>
              <a:ext uri="{FF2B5EF4-FFF2-40B4-BE49-F238E27FC236}">
                <a16:creationId xmlns:a16="http://schemas.microsoft.com/office/drawing/2014/main" id="{BF02611F-6DF5-4A48-A7A1-1FD2CBC93ADF}"/>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2" name="Slide Number Placeholder 5" hidden="1">
            <a:extLst>
              <a:ext uri="{FF2B5EF4-FFF2-40B4-BE49-F238E27FC236}">
                <a16:creationId xmlns:a16="http://schemas.microsoft.com/office/drawing/2014/main" id="{B5F3DEF5-65D1-4BFC-AB39-8495692E495C}"/>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36532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break - Image">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41D81B7C-67ED-4522-8E56-7133825F0ADC}"/>
              </a:ext>
            </a:extLst>
          </p:cNvPr>
          <p:cNvSpPr>
            <a:spLocks noGrp="1"/>
          </p:cNvSpPr>
          <p:nvPr>
            <p:ph type="pic" sz="quarter" idx="15" hasCustomPrompt="1"/>
          </p:nvPr>
        </p:nvSpPr>
        <p:spPr>
          <a:xfrm>
            <a:off x="0" y="655199"/>
            <a:ext cx="12193200" cy="6206399"/>
          </a:xfrm>
          <a:solidFill>
            <a:schemeClr val="bg1">
              <a:lumMod val="85000"/>
            </a:schemeClr>
          </a:solidFill>
        </p:spPr>
        <p:txBody>
          <a:bodyPr lIns="144000" tIns="108000"/>
          <a:lstStyle>
            <a:lvl1pPr marL="0" indent="0" algn="l">
              <a:buNone/>
              <a:defRPr sz="1600"/>
            </a:lvl1pPr>
          </a:lstStyle>
          <a:p>
            <a:r>
              <a:rPr lang="is-IS" dirty="0"/>
              <a:t>Click here and insert dark picture using the Insert tab, Pictures</a:t>
            </a:r>
          </a:p>
          <a:p>
            <a:endParaRPr lang="is-IS" dirty="0"/>
          </a:p>
        </p:txBody>
      </p:sp>
      <p:sp>
        <p:nvSpPr>
          <p:cNvPr id="10" name="Title 1">
            <a:extLst>
              <a:ext uri="{FF2B5EF4-FFF2-40B4-BE49-F238E27FC236}">
                <a16:creationId xmlns:a16="http://schemas.microsoft.com/office/drawing/2014/main" id="{6293A935-69CB-4C4A-94D5-E5D88D3C3E48}"/>
              </a:ext>
            </a:extLst>
          </p:cNvPr>
          <p:cNvSpPr>
            <a:spLocks noGrp="1"/>
          </p:cNvSpPr>
          <p:nvPr>
            <p:ph type="title"/>
          </p:nvPr>
        </p:nvSpPr>
        <p:spPr>
          <a:xfrm>
            <a:off x="2599137" y="2960687"/>
            <a:ext cx="8711801" cy="878400"/>
          </a:xfrm>
        </p:spPr>
        <p:txBody>
          <a:bodyPr/>
          <a:lstStyle>
            <a:lvl1pPr>
              <a:defRPr sz="4300">
                <a:solidFill>
                  <a:schemeClr val="bg1"/>
                </a:solidFill>
                <a:latin typeface="FiraGO SemiBold" panose="020B0603050000020004" pitchFamily="34" charset="0"/>
                <a:cs typeface="FiraGO SemiBold" panose="020B0603050000020004" pitchFamily="34" charset="0"/>
              </a:defRPr>
            </a:lvl1pPr>
          </a:lstStyle>
          <a:p>
            <a:r>
              <a:rPr lang="en-US"/>
              <a:t>Click to edit Master title style</a:t>
            </a:r>
            <a:endParaRPr lang="is-IS" dirty="0"/>
          </a:p>
        </p:txBody>
      </p:sp>
      <p:sp>
        <p:nvSpPr>
          <p:cNvPr id="6" name="Date Placeholder 3" hidden="1">
            <a:extLst>
              <a:ext uri="{FF2B5EF4-FFF2-40B4-BE49-F238E27FC236}">
                <a16:creationId xmlns:a16="http://schemas.microsoft.com/office/drawing/2014/main" id="{38012CE9-304E-44B2-B13D-26E943BE244C}"/>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1FC94AA9-9F1E-4BCE-8AE6-663001B04B27}" type="datetime4">
              <a:rPr lang="is-IS" smtClean="0"/>
              <a:t>12. nóvember 2020</a:t>
            </a:fld>
            <a:endParaRPr lang="is-IS" dirty="0"/>
          </a:p>
        </p:txBody>
      </p:sp>
      <p:sp>
        <p:nvSpPr>
          <p:cNvPr id="7" name="Footer Placeholder 4" hidden="1">
            <a:extLst>
              <a:ext uri="{FF2B5EF4-FFF2-40B4-BE49-F238E27FC236}">
                <a16:creationId xmlns:a16="http://schemas.microsoft.com/office/drawing/2014/main" id="{8CA11CFB-EEF9-47B3-87BF-41BC151817E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8" name="Slide Number Placeholder 5" hidden="1">
            <a:extLst>
              <a:ext uri="{FF2B5EF4-FFF2-40B4-BE49-F238E27FC236}">
                <a16:creationId xmlns:a16="http://schemas.microsoft.com/office/drawing/2014/main" id="{CD4CF682-CD2C-4439-AF7E-22F4F2D46DB4}"/>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6549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dirty="0"/>
          </a:p>
        </p:txBody>
      </p:sp>
      <p:sp>
        <p:nvSpPr>
          <p:cNvPr id="9" name="Text Placeholder 2">
            <a:extLst>
              <a:ext uri="{FF2B5EF4-FFF2-40B4-BE49-F238E27FC236}">
                <a16:creationId xmlns:a16="http://schemas.microsoft.com/office/drawing/2014/main" id="{BC654881-B22C-4073-B3A7-F77EFE25A1A7}"/>
              </a:ext>
            </a:extLst>
          </p:cNvPr>
          <p:cNvSpPr>
            <a:spLocks noGrp="1"/>
          </p:cNvSpPr>
          <p:nvPr>
            <p:ph type="body" sz="quarter" idx="14"/>
          </p:nvPr>
        </p:nvSpPr>
        <p:spPr>
          <a:xfrm>
            <a:off x="2598738" y="2959200"/>
            <a:ext cx="8712200" cy="3312000"/>
          </a:xfrm>
        </p:spPr>
        <p:txBody>
          <a:bodyPr numCol="2" spcCol="324000"/>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5" name="Date_GeneralDate" hidden="1"/>
          <p:cNvSpPr>
            <a:spLocks noGrp="1"/>
          </p:cNvSpPr>
          <p:nvPr>
            <p:ph type="dt" sz="half" idx="10"/>
          </p:nvPr>
        </p:nvSpPr>
        <p:spPr/>
        <p:txBody>
          <a:bodyPr/>
          <a:lstStyle/>
          <a:p>
            <a:fld id="{E354F8E4-414B-4C03-9950-64A563F49134}" type="datetime4">
              <a:rPr lang="is-IS" smtClean="0"/>
              <a:t>12. nóvember 2020</a:t>
            </a:fld>
            <a:endParaRPr lang="is-IS" dirty="0"/>
          </a:p>
        </p:txBody>
      </p:sp>
      <p:sp>
        <p:nvSpPr>
          <p:cNvPr id="6" name="FLD_PresentationTitle" hidden="1"/>
          <p:cNvSpPr>
            <a:spLocks noGrp="1"/>
          </p:cNvSpPr>
          <p:nvPr>
            <p:ph type="ftr" sz="quarter" idx="11"/>
          </p:nvPr>
        </p:nvSpPr>
        <p:spPr/>
        <p:txBody>
          <a:bodyPr/>
          <a:lstStyle/>
          <a:p>
            <a:endParaRPr lang="is-IS" dirty="0"/>
          </a:p>
        </p:txBody>
      </p:sp>
      <p:sp>
        <p:nvSpPr>
          <p:cNvPr id="7" name="Slide Number Placeholder 6" hidden="1"/>
          <p:cNvSpPr>
            <a:spLocks noGrp="1"/>
          </p:cNvSpPr>
          <p:nvPr>
            <p:ph type="sldNum" sz="quarter" idx="12"/>
          </p:nvPr>
        </p:nvSpPr>
        <p:spPr/>
        <p:txBody>
          <a:bodyPr/>
          <a:lstStyle/>
          <a:p>
            <a:fld id="{24C8C45C-947F-4981-8B3F-4F32E973C901}" type="slidenum">
              <a:rPr lang="is-IS" smtClean="0"/>
              <a:t>‹#›</a:t>
            </a:fld>
            <a:endParaRPr lang="is-IS" dirty="0"/>
          </a:p>
        </p:txBody>
      </p:sp>
    </p:spTree>
    <p:extLst>
      <p:ext uri="{BB962C8B-B14F-4D97-AF65-F5344CB8AC3E}">
        <p14:creationId xmlns:p14="http://schemas.microsoft.com/office/powerpoint/2010/main" val="405973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is-IS" noProof="0" dirty="0"/>
          </a:p>
        </p:txBody>
      </p:sp>
      <p:sp>
        <p:nvSpPr>
          <p:cNvPr id="9" name="Text Placeholder 2">
            <a:extLst>
              <a:ext uri="{FF2B5EF4-FFF2-40B4-BE49-F238E27FC236}">
                <a16:creationId xmlns:a16="http://schemas.microsoft.com/office/drawing/2014/main" id="{D415BE95-E8F4-4E0F-B352-98D5E898B1DF}"/>
              </a:ext>
            </a:extLst>
          </p:cNvPr>
          <p:cNvSpPr>
            <a:spLocks noGrp="1"/>
          </p:cNvSpPr>
          <p:nvPr>
            <p:ph type="body" sz="quarter" idx="13"/>
          </p:nvPr>
        </p:nvSpPr>
        <p:spPr>
          <a:xfrm>
            <a:off x="2598738" y="2960688"/>
            <a:ext cx="8712200" cy="3313112"/>
          </a:xfrm>
        </p:spPr>
        <p:txBody>
          <a:bodyPr/>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4" name="Date_GeneralDate" hidden="1"/>
          <p:cNvSpPr>
            <a:spLocks noGrp="1"/>
          </p:cNvSpPr>
          <p:nvPr>
            <p:ph type="dt" sz="half" idx="10"/>
          </p:nvPr>
        </p:nvSpPr>
        <p:spPr/>
        <p:txBody>
          <a:bodyPr/>
          <a:lstStyle/>
          <a:p>
            <a:fld id="{A5E33629-79AA-4BAC-86DC-0B06C481B45F}" type="datetime4">
              <a:rPr lang="is-IS" noProof="0" smtClean="0"/>
              <a:t>12. nóvember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273101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dirty="0"/>
          </a:p>
        </p:txBody>
      </p:sp>
      <p:sp>
        <p:nvSpPr>
          <p:cNvPr id="9" name="Text Placeholder 2">
            <a:extLst>
              <a:ext uri="{FF2B5EF4-FFF2-40B4-BE49-F238E27FC236}">
                <a16:creationId xmlns:a16="http://schemas.microsoft.com/office/drawing/2014/main" id="{A5B43FE7-BD2B-46AB-8B83-C76D90986143}"/>
              </a:ext>
            </a:extLst>
          </p:cNvPr>
          <p:cNvSpPr>
            <a:spLocks noGrp="1"/>
          </p:cNvSpPr>
          <p:nvPr>
            <p:ph type="body" sz="quarter" idx="14"/>
          </p:nvPr>
        </p:nvSpPr>
        <p:spPr>
          <a:xfrm>
            <a:off x="2598738" y="2960688"/>
            <a:ext cx="8712200" cy="3313112"/>
          </a:xfrm>
        </p:spPr>
        <p:txBody>
          <a:bodyPr numCol="2" spcCol="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5" name="Date_GeneralDate" hidden="1"/>
          <p:cNvSpPr>
            <a:spLocks noGrp="1"/>
          </p:cNvSpPr>
          <p:nvPr>
            <p:ph type="dt" sz="half" idx="10"/>
          </p:nvPr>
        </p:nvSpPr>
        <p:spPr/>
        <p:txBody>
          <a:bodyPr/>
          <a:lstStyle/>
          <a:p>
            <a:fld id="{F39B309F-7E71-4C37-8803-A7091CABDE1A}" type="datetime4">
              <a:rPr lang="is-IS" smtClean="0"/>
              <a:t>12. nóvember 2020</a:t>
            </a:fld>
            <a:endParaRPr lang="is-IS" dirty="0"/>
          </a:p>
        </p:txBody>
      </p:sp>
      <p:sp>
        <p:nvSpPr>
          <p:cNvPr id="6" name="FLD_PresentationTitle" hidden="1"/>
          <p:cNvSpPr>
            <a:spLocks noGrp="1"/>
          </p:cNvSpPr>
          <p:nvPr>
            <p:ph type="ftr" sz="quarter" idx="11"/>
          </p:nvPr>
        </p:nvSpPr>
        <p:spPr/>
        <p:txBody>
          <a:bodyPr/>
          <a:lstStyle/>
          <a:p>
            <a:endParaRPr lang="is-IS" dirty="0"/>
          </a:p>
        </p:txBody>
      </p:sp>
      <p:sp>
        <p:nvSpPr>
          <p:cNvPr id="7" name="Slide Number Placeholder 6" hidden="1"/>
          <p:cNvSpPr>
            <a:spLocks noGrp="1"/>
          </p:cNvSpPr>
          <p:nvPr>
            <p:ph type="sldNum" sz="quarter" idx="12"/>
          </p:nvPr>
        </p:nvSpPr>
        <p:spPr/>
        <p:txBody>
          <a:bodyPr/>
          <a:lstStyle/>
          <a:p>
            <a:fld id="{24C8C45C-947F-4981-8B3F-4F32E973C901}" type="slidenum">
              <a:rPr lang="is-IS" smtClean="0"/>
              <a:t>‹#›</a:t>
            </a:fld>
            <a:endParaRPr lang="is-IS" dirty="0"/>
          </a:p>
        </p:txBody>
      </p:sp>
    </p:spTree>
    <p:extLst>
      <p:ext uri="{BB962C8B-B14F-4D97-AF65-F5344CB8AC3E}">
        <p14:creationId xmlns:p14="http://schemas.microsoft.com/office/powerpoint/2010/main" val="4279537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3.em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2.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BDC20F-BA5D-4750-9351-767D24AA039C}"/>
              </a:ext>
            </a:extLst>
          </p:cNvPr>
          <p:cNvSpPr/>
          <p:nvPr userDrawn="1"/>
        </p:nvSpPr>
        <p:spPr>
          <a:xfrm>
            <a:off x="2599200" y="0"/>
            <a:ext cx="9592800" cy="6548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solidFill>
                <a:schemeClr val="accent4"/>
              </a:solidFill>
            </a:endParaRPr>
          </a:p>
        </p:txBody>
      </p:sp>
      <p:pic>
        <p:nvPicPr>
          <p:cNvPr id="8" name="Picture 7" descr="A screenshot of a social media post&#10;&#10;Description automatically generated" hidden="1">
            <a:extLst>
              <a:ext uri="{FF2B5EF4-FFF2-40B4-BE49-F238E27FC236}">
                <a16:creationId xmlns:a16="http://schemas.microsoft.com/office/drawing/2014/main" id="{D66172F5-E819-44DD-9FF3-8E8BDF20B14A}"/>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2599137" y="1223010"/>
            <a:ext cx="8713297" cy="1308093"/>
          </a:xfrm>
          <a:prstGeom prst="rect">
            <a:avLst/>
          </a:prstGeom>
        </p:spPr>
        <p:txBody>
          <a:bodyPr vert="horz" lIns="0" tIns="0" rIns="0" bIns="0" rtlCol="0" anchor="b" anchorCtr="0">
            <a:noAutofit/>
          </a:bodyPr>
          <a:lstStyle/>
          <a:p>
            <a:r>
              <a:rPr lang="en-US"/>
              <a:t>Click to edit Master title style</a:t>
            </a:r>
            <a:endParaRPr lang="is-IS" dirty="0"/>
          </a:p>
        </p:txBody>
      </p:sp>
      <p:sp>
        <p:nvSpPr>
          <p:cNvPr id="3" name="Text Placeholder 2"/>
          <p:cNvSpPr>
            <a:spLocks noGrp="1"/>
          </p:cNvSpPr>
          <p:nvPr>
            <p:ph type="body" idx="1"/>
          </p:nvPr>
        </p:nvSpPr>
        <p:spPr>
          <a:xfrm>
            <a:off x="2599137" y="2856862"/>
            <a:ext cx="8713297" cy="3416937"/>
          </a:xfrm>
          <a:prstGeom prst="rect">
            <a:avLst/>
          </a:prstGeom>
        </p:spPr>
        <p:txBody>
          <a:bodyPr vert="horz" lIns="0" tIns="0" rIns="0" bIns="0" rtlCol="0">
            <a:noAutofit/>
          </a:bodyPr>
          <a:lstStyle/>
          <a:p>
            <a:pPr lvl="0"/>
            <a:r>
              <a:rPr lang="is-IS" noProof="0" dirty="0"/>
              <a:t>Level 1</a:t>
            </a:r>
          </a:p>
          <a:p>
            <a:pPr lvl="1"/>
            <a:r>
              <a:rPr lang="is-IS" noProof="0" dirty="0"/>
              <a:t>Level 2</a:t>
            </a:r>
          </a:p>
          <a:p>
            <a:pPr lvl="2"/>
            <a:r>
              <a:rPr lang="is-IS" noProof="0" dirty="0"/>
              <a:t>Level 3</a:t>
            </a:r>
          </a:p>
          <a:p>
            <a:pPr lvl="3"/>
            <a:r>
              <a:rPr lang="is-IS" noProof="0" dirty="0"/>
              <a:t>Level 4</a:t>
            </a:r>
          </a:p>
          <a:p>
            <a:pPr lvl="4"/>
            <a:r>
              <a:rPr lang="is-IS" noProof="0" dirty="0"/>
              <a:t>Level 5</a:t>
            </a:r>
          </a:p>
          <a:p>
            <a:pPr lvl="5"/>
            <a:r>
              <a:rPr lang="is-IS" noProof="0" dirty="0"/>
              <a:t>Level 6</a:t>
            </a:r>
          </a:p>
          <a:p>
            <a:pPr lvl="6"/>
            <a:r>
              <a:rPr lang="is-IS" noProof="0" dirty="0"/>
              <a:t>Level 7</a:t>
            </a:r>
          </a:p>
          <a:p>
            <a:pPr lvl="7"/>
            <a:r>
              <a:rPr lang="is-IS" noProof="0" dirty="0"/>
              <a:t>Level 8</a:t>
            </a:r>
          </a:p>
          <a:p>
            <a:pPr lvl="8"/>
            <a:r>
              <a:rPr lang="is-IS" noProof="0" dirty="0"/>
              <a:t>Level 9</a:t>
            </a:r>
          </a:p>
        </p:txBody>
      </p:sp>
      <p:pic>
        <p:nvPicPr>
          <p:cNvPr id="11" name="Logo name">
            <a:extLst>
              <a:ext uri="{FF2B5EF4-FFF2-40B4-BE49-F238E27FC236}">
                <a16:creationId xmlns:a16="http://schemas.microsoft.com/office/drawing/2014/main" id="{29D0AC1A-A59D-4646-A3D5-77F4C3B05100}"/>
              </a:ext>
            </a:extLst>
          </p:cNvPr>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9576000" y="90000"/>
            <a:ext cx="2060693" cy="465545"/>
          </a:xfrm>
          <a:prstGeom prst="rect">
            <a:avLst/>
          </a:prstGeom>
        </p:spPr>
      </p:pic>
      <p:pic>
        <p:nvPicPr>
          <p:cNvPr id="13" name="Logo flag">
            <a:extLst>
              <a:ext uri="{FF2B5EF4-FFF2-40B4-BE49-F238E27FC236}">
                <a16:creationId xmlns:a16="http://schemas.microsoft.com/office/drawing/2014/main" id="{40D7AFDA-525A-4424-A2BF-F3D23063B79D}"/>
              </a:ext>
            </a:extLst>
          </p:cNvPr>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1113609" y="105899"/>
            <a:ext cx="366724" cy="391784"/>
          </a:xfrm>
          <a:prstGeom prst="rect">
            <a:avLst/>
          </a:prstGeom>
        </p:spPr>
      </p:pic>
      <p:sp>
        <p:nvSpPr>
          <p:cNvPr id="4" name="Date_GeneralDate" hidden="1"/>
          <p:cNvSpPr>
            <a:spLocks noGrp="1"/>
          </p:cNvSpPr>
          <p:nvPr>
            <p:ph type="dt" sz="half" idx="2"/>
          </p:nvPr>
        </p:nvSpPr>
        <p:spPr>
          <a:xfrm>
            <a:off x="2599137" y="6468708"/>
            <a:ext cx="2401755" cy="180000"/>
          </a:xfrm>
          <a:prstGeom prst="rect">
            <a:avLst/>
          </a:prstGeom>
        </p:spPr>
        <p:txBody>
          <a:bodyPr vert="horz" lIns="0" tIns="0" rIns="0" bIns="0" rtlCol="0" anchor="b" anchorCtr="0"/>
          <a:lstStyle>
            <a:lvl1pPr algn="l">
              <a:defRPr sz="900">
                <a:solidFill>
                  <a:schemeClr val="tx1">
                    <a:lumMod val="50000"/>
                    <a:lumOff val="50000"/>
                  </a:schemeClr>
                </a:solidFill>
              </a:defRPr>
            </a:lvl1pPr>
          </a:lstStyle>
          <a:p>
            <a:fld id="{38F03CAC-15F9-4A09-98D0-DC2524C32972}" type="datetime4">
              <a:rPr lang="is-IS" smtClean="0"/>
              <a:t>12. nóvember 2020</a:t>
            </a:fld>
            <a:endParaRPr lang="is-IS" dirty="0"/>
          </a:p>
        </p:txBody>
      </p:sp>
      <p:sp>
        <p:nvSpPr>
          <p:cNvPr id="5" name="FLD_PresentationTitle" hidden="1"/>
          <p:cNvSpPr>
            <a:spLocks noGrp="1"/>
          </p:cNvSpPr>
          <p:nvPr>
            <p:ph type="ftr" sz="quarter" idx="3"/>
          </p:nvPr>
        </p:nvSpPr>
        <p:spPr>
          <a:xfrm>
            <a:off x="5665980" y="6468708"/>
            <a:ext cx="4572000" cy="180000"/>
          </a:xfrm>
          <a:prstGeom prst="rect">
            <a:avLst/>
          </a:prstGeom>
        </p:spPr>
        <p:txBody>
          <a:bodyPr vert="horz" lIns="0" tIns="0" rIns="0" bIns="0" rtlCol="0" anchor="b" anchorCtr="0"/>
          <a:lstStyle>
            <a:lvl1pPr algn="ctr">
              <a:defRPr sz="900">
                <a:solidFill>
                  <a:schemeClr val="tx1">
                    <a:lumMod val="50000"/>
                    <a:lumOff val="50000"/>
                  </a:schemeClr>
                </a:solidFill>
              </a:defRPr>
            </a:lvl1pPr>
          </a:lstStyle>
          <a:p>
            <a:endParaRPr lang="is-IS" dirty="0"/>
          </a:p>
        </p:txBody>
      </p:sp>
      <p:sp>
        <p:nvSpPr>
          <p:cNvPr id="6" name="Slide Number Placeholder 5" hidden="1"/>
          <p:cNvSpPr>
            <a:spLocks noGrp="1"/>
          </p:cNvSpPr>
          <p:nvPr>
            <p:ph type="sldNum" sz="quarter" idx="4"/>
          </p:nvPr>
        </p:nvSpPr>
        <p:spPr>
          <a:xfrm>
            <a:off x="10916018" y="6468708"/>
            <a:ext cx="394920" cy="180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85" r:id="rId2"/>
    <p:sldLayoutId id="2147483755" r:id="rId3"/>
    <p:sldLayoutId id="2147483756" r:id="rId4"/>
    <p:sldLayoutId id="2147483733" r:id="rId5"/>
    <p:sldLayoutId id="2147483757" r:id="rId6"/>
    <p:sldLayoutId id="2147483759" r:id="rId7"/>
    <p:sldLayoutId id="2147483732" r:id="rId8"/>
    <p:sldLayoutId id="2147483734" r:id="rId9"/>
    <p:sldLayoutId id="2147483758" r:id="rId10"/>
    <p:sldLayoutId id="2147483761" r:id="rId11"/>
    <p:sldLayoutId id="2147483768" r:id="rId12"/>
    <p:sldLayoutId id="2147483773" r:id="rId13"/>
    <p:sldLayoutId id="2147483774" r:id="rId14"/>
    <p:sldLayoutId id="2147483775" r:id="rId15"/>
    <p:sldLayoutId id="2147483769" r:id="rId16"/>
    <p:sldLayoutId id="2147483771" r:id="rId17"/>
    <p:sldLayoutId id="2147483766" r:id="rId18"/>
    <p:sldLayoutId id="2147483765" r:id="rId19"/>
    <p:sldLayoutId id="2147483764" r:id="rId20"/>
    <p:sldLayoutId id="2147483735" r:id="rId21"/>
    <p:sldLayoutId id="2147483762" r:id="rId22"/>
    <p:sldLayoutId id="2147483763" r:id="rId23"/>
    <p:sldLayoutId id="2147483776" r:id="rId24"/>
    <p:sldLayoutId id="2147483779" r:id="rId25"/>
    <p:sldLayoutId id="2147483777" r:id="rId26"/>
    <p:sldLayoutId id="2147483780" r:id="rId27"/>
    <p:sldLayoutId id="2147483778" r:id="rId28"/>
    <p:sldLayoutId id="2147483781" r:id="rId29"/>
    <p:sldLayoutId id="2147483782" r:id="rId30"/>
    <p:sldLayoutId id="2147483783" r:id="rId31"/>
    <p:sldLayoutId id="2147483784" r:id="rId32"/>
    <p:sldLayoutId id="2147483743" r:id="rId33"/>
    <p:sldLayoutId id="2147483744" r:id="rId34"/>
    <p:sldLayoutId id="2147483746" r:id="rId35"/>
  </p:sldLayoutIdLst>
  <p:hf sldNum="0" hdr="0" ftr="0" dt="0"/>
  <p:txStyles>
    <p:titleStyle>
      <a:lvl1pPr algn="l" defTabSz="914400" rtl="0" eaLnBrk="1" latinLnBrk="0" hangingPunct="1">
        <a:lnSpc>
          <a:spcPct val="99000"/>
        </a:lnSpc>
        <a:spcBef>
          <a:spcPct val="0"/>
        </a:spcBef>
        <a:buNone/>
        <a:defRPr sz="3600" kern="1200">
          <a:solidFill>
            <a:srgbClr val="1A336A"/>
          </a:solidFill>
          <a:latin typeface="FiraGO Light" panose="020B0403050000020004" pitchFamily="34" charset="0"/>
          <a:ea typeface="+mj-ea"/>
          <a:cs typeface="FiraGO Light" panose="020B0403050000020004" pitchFamily="34" charset="0"/>
        </a:defRPr>
      </a:lvl1pPr>
    </p:titleStyle>
    <p:bodyStyle>
      <a:lvl1pPr marL="288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1pPr>
      <a:lvl2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2pPr>
      <a:lvl3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600" kern="1200">
          <a:solidFill>
            <a:srgbClr val="1A336A"/>
          </a:solidFill>
          <a:latin typeface="+mn-lt"/>
          <a:ea typeface="+mn-ea"/>
          <a:cs typeface="+mn-cs"/>
        </a:defRPr>
      </a:lvl3pPr>
      <a:lvl4pPr marL="0" indent="0" algn="l" defTabSz="914400" rtl="0" eaLnBrk="1" latinLnBrk="0" hangingPunct="1">
        <a:lnSpc>
          <a:spcPct val="140000"/>
        </a:lnSpc>
        <a:spcBef>
          <a:spcPts val="0"/>
        </a:spcBef>
        <a:spcAft>
          <a:spcPts val="1000"/>
        </a:spcAft>
        <a:buFont typeface="Arial" panose="020B0604020202020204" pitchFamily="34" charset="0"/>
        <a:buChar char="​"/>
        <a:defRPr sz="1800" b="1" kern="1200">
          <a:solidFill>
            <a:srgbClr val="1A336A"/>
          </a:solidFill>
          <a:latin typeface="FiraGO SemiBold" panose="020B0603050000020004" pitchFamily="34" charset="0"/>
          <a:ea typeface="+mn-ea"/>
          <a:cs typeface="FiraGO SemiBold" panose="020B0603050000020004" pitchFamily="34" charset="0"/>
        </a:defRPr>
      </a:lvl4pPr>
      <a:lvl5pPr marL="0" indent="0" algn="l" defTabSz="914400" rtl="0" eaLnBrk="1" latinLnBrk="0" hangingPunct="1">
        <a:lnSpc>
          <a:spcPct val="140000"/>
        </a:lnSpc>
        <a:spcBef>
          <a:spcPts val="0"/>
        </a:spcBef>
        <a:spcAft>
          <a:spcPts val="1000"/>
        </a:spcAft>
        <a:buFont typeface="Arial" panose="020B0604020202020204" pitchFamily="34" charset="0"/>
        <a:buChar char="​"/>
        <a:tabLst/>
        <a:defRPr sz="1800" kern="1200">
          <a:solidFill>
            <a:srgbClr val="1A336A"/>
          </a:solidFill>
          <a:latin typeface="+mn-lt"/>
          <a:ea typeface="+mn-ea"/>
          <a:cs typeface="+mn-cs"/>
        </a:defRPr>
      </a:lvl5pPr>
      <a:lvl6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6pPr>
      <a:lvl7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7pPr>
      <a:lvl8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8pPr>
      <a:lvl9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37" userDrawn="1">
          <p15:clr>
            <a:srgbClr val="F26B43"/>
          </p15:clr>
        </p15:guide>
        <p15:guide id="2" pos="7125" userDrawn="1">
          <p15:clr>
            <a:srgbClr val="F26B43"/>
          </p15:clr>
        </p15:guide>
        <p15:guide id="3" orient="horz" pos="770" userDrawn="1">
          <p15:clr>
            <a:srgbClr val="F26B43"/>
          </p15:clr>
        </p15:guide>
        <p15:guide id="4" orient="horz" pos="1594" userDrawn="1">
          <p15:clr>
            <a:srgbClr val="F26B43"/>
          </p15:clr>
        </p15:guide>
        <p15:guide id="5" orient="horz" pos="1865" userDrawn="1">
          <p15:clr>
            <a:srgbClr val="F26B43"/>
          </p15:clr>
        </p15:guide>
        <p15:guide id="6" orient="horz" pos="39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07682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Lst>
  <p:hf hdr="0" dt="0"/>
  <p:txStyles>
    <p:titleStyle>
      <a:lvl1pPr algn="ctr" defTabSz="354602" rtl="0" eaLnBrk="1" latinLnBrk="0" hangingPunct="1">
        <a:spcBef>
          <a:spcPct val="0"/>
        </a:spcBef>
        <a:buNone/>
        <a:defRPr sz="1224" b="1" kern="1200">
          <a:solidFill>
            <a:schemeClr val="tx1"/>
          </a:solidFill>
          <a:latin typeface="+mj-lt"/>
          <a:ea typeface="+mj-ea"/>
          <a:cs typeface="+mj-cs"/>
        </a:defRPr>
      </a:lvl1pPr>
    </p:titleStyle>
    <p:bodyStyle>
      <a:lvl1pPr marL="265952" indent="-265952" algn="l" defTabSz="354602" rtl="0" eaLnBrk="1" latinLnBrk="0" hangingPunct="1">
        <a:spcBef>
          <a:spcPct val="20000"/>
        </a:spcBef>
        <a:buFont typeface="Arial"/>
        <a:buChar char="•"/>
        <a:defRPr sz="2448" kern="1200">
          <a:solidFill>
            <a:schemeClr val="tx1"/>
          </a:solidFill>
          <a:latin typeface="+mn-lt"/>
          <a:ea typeface="+mn-ea"/>
          <a:cs typeface="+mn-cs"/>
        </a:defRPr>
      </a:lvl1pPr>
      <a:lvl2pPr marL="576228" indent="-221628" algn="l" defTabSz="354602" rtl="0" eaLnBrk="1" latinLnBrk="0" hangingPunct="1">
        <a:spcBef>
          <a:spcPct val="20000"/>
        </a:spcBef>
        <a:buFont typeface="Arial"/>
        <a:buChar char="–"/>
        <a:defRPr sz="2177" kern="1200">
          <a:solidFill>
            <a:schemeClr val="tx1"/>
          </a:solidFill>
          <a:latin typeface="+mn-lt"/>
          <a:ea typeface="+mn-ea"/>
          <a:cs typeface="+mn-cs"/>
        </a:defRPr>
      </a:lvl2pPr>
      <a:lvl3pPr marL="886506" indent="-177301" algn="l" defTabSz="354602" rtl="0" eaLnBrk="1" latinLnBrk="0" hangingPunct="1">
        <a:spcBef>
          <a:spcPct val="20000"/>
        </a:spcBef>
        <a:buFont typeface="Arial"/>
        <a:buChar char="•"/>
        <a:defRPr sz="1836" kern="1200">
          <a:solidFill>
            <a:schemeClr val="tx1"/>
          </a:solidFill>
          <a:latin typeface="+mn-lt"/>
          <a:ea typeface="+mn-ea"/>
          <a:cs typeface="+mn-cs"/>
        </a:defRPr>
      </a:lvl3pPr>
      <a:lvl4pPr marL="1241110" indent="-177301" algn="l" defTabSz="354602" rtl="0" eaLnBrk="1" latinLnBrk="0" hangingPunct="1">
        <a:spcBef>
          <a:spcPct val="20000"/>
        </a:spcBef>
        <a:buFont typeface="Arial"/>
        <a:buChar char="–"/>
        <a:defRPr sz="1565" kern="1200">
          <a:solidFill>
            <a:schemeClr val="tx1"/>
          </a:solidFill>
          <a:latin typeface="+mn-lt"/>
          <a:ea typeface="+mn-ea"/>
          <a:cs typeface="+mn-cs"/>
        </a:defRPr>
      </a:lvl4pPr>
      <a:lvl5pPr marL="1595711" indent="-177301" algn="l" defTabSz="354602" rtl="0" eaLnBrk="1" latinLnBrk="0" hangingPunct="1">
        <a:spcBef>
          <a:spcPct val="20000"/>
        </a:spcBef>
        <a:buFont typeface="Arial"/>
        <a:buChar char="»"/>
        <a:defRPr sz="1565" kern="1200">
          <a:solidFill>
            <a:schemeClr val="tx1"/>
          </a:solidFill>
          <a:latin typeface="+mn-lt"/>
          <a:ea typeface="+mn-ea"/>
          <a:cs typeface="+mn-cs"/>
        </a:defRPr>
      </a:lvl5pPr>
      <a:lvl6pPr marL="1950314" indent="-177301" algn="l" defTabSz="354602" rtl="0" eaLnBrk="1" latinLnBrk="0" hangingPunct="1">
        <a:spcBef>
          <a:spcPct val="20000"/>
        </a:spcBef>
        <a:buFont typeface="Arial"/>
        <a:buChar char="•"/>
        <a:defRPr sz="1565" kern="1200">
          <a:solidFill>
            <a:schemeClr val="tx1"/>
          </a:solidFill>
          <a:latin typeface="+mn-lt"/>
          <a:ea typeface="+mn-ea"/>
          <a:cs typeface="+mn-cs"/>
        </a:defRPr>
      </a:lvl6pPr>
      <a:lvl7pPr marL="2304917" indent="-177301" algn="l" defTabSz="354602" rtl="0" eaLnBrk="1" latinLnBrk="0" hangingPunct="1">
        <a:spcBef>
          <a:spcPct val="20000"/>
        </a:spcBef>
        <a:buFont typeface="Arial"/>
        <a:buChar char="•"/>
        <a:defRPr sz="1565" kern="1200">
          <a:solidFill>
            <a:schemeClr val="tx1"/>
          </a:solidFill>
          <a:latin typeface="+mn-lt"/>
          <a:ea typeface="+mn-ea"/>
          <a:cs typeface="+mn-cs"/>
        </a:defRPr>
      </a:lvl7pPr>
      <a:lvl8pPr marL="2659520" indent="-177301" algn="l" defTabSz="354602" rtl="0" eaLnBrk="1" latinLnBrk="0" hangingPunct="1">
        <a:spcBef>
          <a:spcPct val="20000"/>
        </a:spcBef>
        <a:buFont typeface="Arial"/>
        <a:buChar char="•"/>
        <a:defRPr sz="1565" kern="1200">
          <a:solidFill>
            <a:schemeClr val="tx1"/>
          </a:solidFill>
          <a:latin typeface="+mn-lt"/>
          <a:ea typeface="+mn-ea"/>
          <a:cs typeface="+mn-cs"/>
        </a:defRPr>
      </a:lvl8pPr>
      <a:lvl9pPr marL="3014121" indent="-177301" algn="l" defTabSz="354602" rtl="0" eaLnBrk="1" latinLnBrk="0" hangingPunct="1">
        <a:spcBef>
          <a:spcPct val="20000"/>
        </a:spcBef>
        <a:buFont typeface="Arial"/>
        <a:buChar char="•"/>
        <a:defRPr sz="1565" kern="1200">
          <a:solidFill>
            <a:schemeClr val="tx1"/>
          </a:solidFill>
          <a:latin typeface="+mn-lt"/>
          <a:ea typeface="+mn-ea"/>
          <a:cs typeface="+mn-cs"/>
        </a:defRPr>
      </a:lvl9pPr>
    </p:bodyStyle>
    <p:otherStyle>
      <a:defPPr>
        <a:defRPr lang="en-US"/>
      </a:defPPr>
      <a:lvl1pPr marL="0" algn="l" defTabSz="354602" rtl="0" eaLnBrk="1" latinLnBrk="0" hangingPunct="1">
        <a:defRPr sz="1428" kern="1200">
          <a:solidFill>
            <a:schemeClr val="tx1"/>
          </a:solidFill>
          <a:latin typeface="+mn-lt"/>
          <a:ea typeface="+mn-ea"/>
          <a:cs typeface="+mn-cs"/>
        </a:defRPr>
      </a:lvl1pPr>
      <a:lvl2pPr marL="354602" algn="l" defTabSz="354602" rtl="0" eaLnBrk="1" latinLnBrk="0" hangingPunct="1">
        <a:defRPr sz="1428" kern="1200">
          <a:solidFill>
            <a:schemeClr val="tx1"/>
          </a:solidFill>
          <a:latin typeface="+mn-lt"/>
          <a:ea typeface="+mn-ea"/>
          <a:cs typeface="+mn-cs"/>
        </a:defRPr>
      </a:lvl2pPr>
      <a:lvl3pPr marL="709205" algn="l" defTabSz="354602" rtl="0" eaLnBrk="1" latinLnBrk="0" hangingPunct="1">
        <a:defRPr sz="1428" kern="1200">
          <a:solidFill>
            <a:schemeClr val="tx1"/>
          </a:solidFill>
          <a:latin typeface="+mn-lt"/>
          <a:ea typeface="+mn-ea"/>
          <a:cs typeface="+mn-cs"/>
        </a:defRPr>
      </a:lvl3pPr>
      <a:lvl4pPr marL="1063808" algn="l" defTabSz="354602" rtl="0" eaLnBrk="1" latinLnBrk="0" hangingPunct="1">
        <a:defRPr sz="1428" kern="1200">
          <a:solidFill>
            <a:schemeClr val="tx1"/>
          </a:solidFill>
          <a:latin typeface="+mn-lt"/>
          <a:ea typeface="+mn-ea"/>
          <a:cs typeface="+mn-cs"/>
        </a:defRPr>
      </a:lvl4pPr>
      <a:lvl5pPr marL="1418410" algn="l" defTabSz="354602" rtl="0" eaLnBrk="1" latinLnBrk="0" hangingPunct="1">
        <a:defRPr sz="1428" kern="1200">
          <a:solidFill>
            <a:schemeClr val="tx1"/>
          </a:solidFill>
          <a:latin typeface="+mn-lt"/>
          <a:ea typeface="+mn-ea"/>
          <a:cs typeface="+mn-cs"/>
        </a:defRPr>
      </a:lvl5pPr>
      <a:lvl6pPr marL="1773013" algn="l" defTabSz="354602" rtl="0" eaLnBrk="1" latinLnBrk="0" hangingPunct="1">
        <a:defRPr sz="1428" kern="1200">
          <a:solidFill>
            <a:schemeClr val="tx1"/>
          </a:solidFill>
          <a:latin typeface="+mn-lt"/>
          <a:ea typeface="+mn-ea"/>
          <a:cs typeface="+mn-cs"/>
        </a:defRPr>
      </a:lvl6pPr>
      <a:lvl7pPr marL="2127615" algn="l" defTabSz="354602" rtl="0" eaLnBrk="1" latinLnBrk="0" hangingPunct="1">
        <a:defRPr sz="1428" kern="1200">
          <a:solidFill>
            <a:schemeClr val="tx1"/>
          </a:solidFill>
          <a:latin typeface="+mn-lt"/>
          <a:ea typeface="+mn-ea"/>
          <a:cs typeface="+mn-cs"/>
        </a:defRPr>
      </a:lvl7pPr>
      <a:lvl8pPr marL="2482218" algn="l" defTabSz="354602" rtl="0" eaLnBrk="1" latinLnBrk="0" hangingPunct="1">
        <a:defRPr sz="1428" kern="1200">
          <a:solidFill>
            <a:schemeClr val="tx1"/>
          </a:solidFill>
          <a:latin typeface="+mn-lt"/>
          <a:ea typeface="+mn-ea"/>
          <a:cs typeface="+mn-cs"/>
        </a:defRPr>
      </a:lvl8pPr>
      <a:lvl9pPr marL="2836820" algn="l" defTabSz="354602" rtl="0" eaLnBrk="1" latinLnBrk="0" hangingPunct="1">
        <a:defRPr sz="1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7BE1B3-7C54-43E8-969D-CF13B1594B4B}"/>
              </a:ext>
            </a:extLst>
          </p:cNvPr>
          <p:cNvSpPr/>
          <p:nvPr/>
        </p:nvSpPr>
        <p:spPr>
          <a:xfrm>
            <a:off x="0" y="786809"/>
            <a:ext cx="12192000" cy="55658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rnas Light"/>
              <a:ea typeface="+mn-ea"/>
              <a:cs typeface="+mn-cs"/>
            </a:endParaRPr>
          </a:p>
        </p:txBody>
      </p:sp>
      <p:sp>
        <p:nvSpPr>
          <p:cNvPr id="10" name="TextBox 9">
            <a:extLst>
              <a:ext uri="{FF2B5EF4-FFF2-40B4-BE49-F238E27FC236}">
                <a16:creationId xmlns:a16="http://schemas.microsoft.com/office/drawing/2014/main" id="{E9E5E140-424A-49DB-AFB7-664803394FA3}"/>
              </a:ext>
            </a:extLst>
          </p:cNvPr>
          <p:cNvSpPr txBox="1"/>
          <p:nvPr/>
        </p:nvSpPr>
        <p:spPr>
          <a:xfrm>
            <a:off x="7031177" y="3688282"/>
            <a:ext cx="4356679"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400" b="1" i="0" u="none" strike="noStrike" kern="1200" cap="none" spc="0" normalizeH="0" baseline="0" noProof="0" dirty="0">
                <a:ln>
                  <a:noFill/>
                </a:ln>
                <a:solidFill>
                  <a:srgbClr val="000000"/>
                </a:solidFill>
                <a:effectLst/>
                <a:uLnTx/>
                <a:uFillTx/>
                <a:latin typeface="FiraGO" panose="020B0503050000020004" pitchFamily="34" charset="0"/>
                <a:ea typeface="+mn-ea"/>
                <a:cs typeface="FiraGO" panose="020B0503050000020004" pitchFamily="34" charset="0"/>
              </a:rPr>
              <a:t>MARKMIÐ: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400" b="0" i="0" u="none" strike="noStrike" kern="1200" cap="none" spc="0" normalizeH="0" baseline="0" noProof="0" dirty="0">
                <a:ln>
                  <a:noFill/>
                </a:ln>
                <a:solidFill>
                  <a:srgbClr val="000000"/>
                </a:solidFill>
                <a:effectLst/>
                <a:uLnTx/>
                <a:uFillTx/>
                <a:latin typeface="FiraGO" panose="020B0503050000020004" pitchFamily="34" charset="0"/>
                <a:ea typeface="+mn-ea"/>
                <a:cs typeface="FiraGO" panose="020B0503050000020004" pitchFamily="34" charset="0"/>
              </a:rPr>
              <a:t>Markmið vinnunnar er að fá þátttakendur til að sjá fyrir sér og útskýra </a:t>
            </a:r>
            <a:r>
              <a:rPr kumimoji="0" lang="is-IS" sz="1400" b="1" i="0" u="none" strike="noStrike" kern="1200" cap="none" spc="0" normalizeH="0" baseline="0" noProof="0" dirty="0">
                <a:ln>
                  <a:noFill/>
                </a:ln>
                <a:solidFill>
                  <a:srgbClr val="000000"/>
                </a:solidFill>
                <a:effectLst/>
                <a:uLnTx/>
                <a:uFillTx/>
                <a:latin typeface="FiraGO" panose="020B0503050000020004" pitchFamily="34" charset="0"/>
                <a:ea typeface="+mn-ea"/>
                <a:cs typeface="FiraGO" panose="020B0503050000020004" pitchFamily="34" charset="0"/>
              </a:rPr>
              <a:t>æskilega framtíð </a:t>
            </a:r>
            <a:r>
              <a:rPr kumimoji="0" lang="is-IS" sz="1400" b="0" i="0" u="none" strike="noStrike" kern="1200" cap="none" spc="0" normalizeH="0" baseline="0" noProof="0" dirty="0">
                <a:ln>
                  <a:noFill/>
                </a:ln>
                <a:solidFill>
                  <a:srgbClr val="000000"/>
                </a:solidFill>
                <a:effectLst/>
                <a:uLnTx/>
                <a:uFillTx/>
                <a:latin typeface="FiraGO" panose="020B0503050000020004" pitchFamily="34" charset="0"/>
                <a:ea typeface="+mn-ea"/>
                <a:cs typeface="FiraGO" panose="020B0503050000020004" pitchFamily="34" charset="0"/>
              </a:rPr>
              <a:t>með því að nota bæði orð og myndir. Breyta skal </a:t>
            </a:r>
            <a:r>
              <a:rPr kumimoji="0" lang="is-IS" sz="1400" b="1" i="0" u="none" strike="noStrike" kern="1200" cap="none" spc="0" normalizeH="0" baseline="0" noProof="0" dirty="0">
                <a:ln>
                  <a:noFill/>
                </a:ln>
                <a:solidFill>
                  <a:srgbClr val="000000"/>
                </a:solidFill>
                <a:effectLst/>
                <a:uLnTx/>
                <a:uFillTx/>
                <a:latin typeface="FiraGO" panose="020B0503050000020004" pitchFamily="34" charset="0"/>
                <a:ea typeface="+mn-ea"/>
                <a:cs typeface="FiraGO" panose="020B0503050000020004" pitchFamily="34" charset="0"/>
              </a:rPr>
              <a:t>ártali</a:t>
            </a:r>
            <a:r>
              <a:rPr kumimoji="0" lang="is-IS" sz="1400" b="0" i="0" u="none" strike="noStrike" kern="1200" cap="none" spc="0" normalizeH="0" baseline="0" noProof="0" dirty="0">
                <a:ln>
                  <a:noFill/>
                </a:ln>
                <a:solidFill>
                  <a:srgbClr val="000000"/>
                </a:solidFill>
                <a:effectLst/>
                <a:uLnTx/>
                <a:uFillTx/>
                <a:latin typeface="FiraGO" panose="020B0503050000020004" pitchFamily="34" charset="0"/>
                <a:ea typeface="+mn-ea"/>
                <a:cs typeface="FiraGO" panose="020B0503050000020004" pitchFamily="34" charset="0"/>
              </a:rPr>
              <a:t> á vinnublaði í takt við það ár sem líta á til. </a:t>
            </a:r>
            <a:endParaRPr kumimoji="0" lang="is-IS" sz="1400" b="1" i="0" u="none" strike="noStrike" kern="1200" cap="none" spc="0" normalizeH="0" baseline="0" noProof="0" dirty="0">
              <a:ln>
                <a:noFill/>
              </a:ln>
              <a:solidFill>
                <a:srgbClr val="000000"/>
              </a:solidFill>
              <a:effectLst/>
              <a:uLnTx/>
              <a:uFillTx/>
              <a:latin typeface="FiraGO" panose="020B0503050000020004" pitchFamily="34" charset="0"/>
              <a:ea typeface="+mn-ea"/>
              <a:cs typeface="FiraGO" panose="020B0503050000020004" pitchFamily="34" charset="0"/>
            </a:endParaRPr>
          </a:p>
        </p:txBody>
      </p:sp>
      <p:sp>
        <p:nvSpPr>
          <p:cNvPr id="22" name="TextBox 21">
            <a:extLst>
              <a:ext uri="{FF2B5EF4-FFF2-40B4-BE49-F238E27FC236}">
                <a16:creationId xmlns:a16="http://schemas.microsoft.com/office/drawing/2014/main" id="{7BDD5F8F-0AD4-4C30-B7AA-D7BBE2EF3A5B}"/>
              </a:ext>
            </a:extLst>
          </p:cNvPr>
          <p:cNvSpPr txBox="1"/>
          <p:nvPr/>
        </p:nvSpPr>
        <p:spPr>
          <a:xfrm>
            <a:off x="661599" y="926710"/>
            <a:ext cx="5565435" cy="528606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350" b="1" i="0" u="none" strike="noStrike" kern="1200" cap="none" spc="0" normalizeH="0" baseline="0" noProof="0" dirty="0">
                <a:ln>
                  <a:noFill/>
                </a:ln>
                <a:solidFill>
                  <a:srgbClr val="000000"/>
                </a:solidFill>
                <a:effectLst/>
                <a:uLnTx/>
                <a:uFillTx/>
                <a:latin typeface="FiraGO" panose="020B0503050000020004" pitchFamily="34" charset="0"/>
                <a:ea typeface="+mn-ea"/>
                <a:cs typeface="FiraGO" panose="020B0503050000020004" pitchFamily="34" charset="0"/>
              </a:rPr>
              <a:t>HVERNIG NOTA SKAL VINNUBLAÐIÐ: </a:t>
            </a:r>
          </a:p>
          <a:p>
            <a:pPr lvl="0" algn="ctr">
              <a:defRPr/>
            </a:pPr>
            <a:r>
              <a:rPr kumimoji="0" lang="is-IS" sz="1350" b="0" i="0" u="none" strike="noStrike" kern="1200" cap="none" spc="0" normalizeH="0" baseline="0" noProof="0" dirty="0">
                <a:ln>
                  <a:noFill/>
                </a:ln>
                <a:solidFill>
                  <a:srgbClr val="000000"/>
                </a:solidFill>
                <a:effectLst/>
                <a:uLnTx/>
                <a:uFillTx/>
                <a:latin typeface="FiraGO" panose="020B0503050000020004" pitchFamily="34" charset="0"/>
                <a:ea typeface="+mn-ea"/>
                <a:cs typeface="FiraGO" panose="020B0503050000020004" pitchFamily="34" charset="0"/>
              </a:rPr>
              <a:t>Ákveða þarf það málefni sem við viljum að þátttakendur búi til æskilega framtíð fyrir, en það er yfirleitt gert áður en vinnustofan byrjar. Þetta getur til dæmis verið æskileg framtíð fyrir </a:t>
            </a:r>
            <a:r>
              <a:rPr lang="is-IS" sz="1350" dirty="0">
                <a:solidFill>
                  <a:srgbClr val="000000"/>
                </a:solidFill>
                <a:latin typeface="FiraGO" panose="020B0503050000020004" pitchFamily="34" charset="0"/>
                <a:cs typeface="FiraGO" panose="020B0503050000020004" pitchFamily="34" charset="0"/>
              </a:rPr>
              <a:t>ákveðið málefni</a:t>
            </a:r>
            <a:r>
              <a:rPr kumimoji="0" lang="is-IS" sz="1350" b="0" i="0" u="none" strike="noStrike" kern="1200" cap="none" spc="0" normalizeH="0" baseline="0" noProof="0" dirty="0">
                <a:ln>
                  <a:noFill/>
                </a:ln>
                <a:solidFill>
                  <a:srgbClr val="000000"/>
                </a:solidFill>
                <a:effectLst/>
                <a:uLnTx/>
                <a:uFillTx/>
                <a:latin typeface="FiraGO" panose="020B0503050000020004" pitchFamily="34" charset="0"/>
                <a:ea typeface="+mn-ea"/>
                <a:cs typeface="FiraGO" panose="020B0503050000020004" pitchFamily="34" charset="0"/>
              </a:rPr>
              <a:t>, fyrir einhverja ákveðna þjónustu, fyrir stofnunina eða bara fyrir </a:t>
            </a:r>
            <a:r>
              <a:rPr lang="is-IS" sz="1350" dirty="0">
                <a:solidFill>
                  <a:srgbClr val="000000"/>
                </a:solidFill>
                <a:latin typeface="FiraGO" panose="020B0503050000020004" pitchFamily="34" charset="0"/>
                <a:cs typeface="FiraGO" panose="020B0503050000020004" pitchFamily="34" charset="0"/>
              </a:rPr>
              <a:t>hópinn sem heild, </a:t>
            </a:r>
            <a:r>
              <a:rPr kumimoji="0" lang="is-IS" sz="1350" b="0" i="0" u="none" strike="noStrike" kern="1200" cap="none" spc="0" normalizeH="0" baseline="0" noProof="0" dirty="0">
                <a:ln>
                  <a:noFill/>
                </a:ln>
                <a:solidFill>
                  <a:srgbClr val="000000"/>
                </a:solidFill>
                <a:effectLst/>
                <a:uLnTx/>
                <a:uFillTx/>
                <a:latin typeface="FiraGO" panose="020B0503050000020004" pitchFamily="34" charset="0"/>
                <a:ea typeface="+mn-ea"/>
                <a:cs typeface="FiraGO" panose="020B0503050000020004" pitchFamily="34" charset="0"/>
              </a:rPr>
              <a:t>hvað sem er nánast.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350" b="0" i="0" u="none" strike="noStrike" kern="1200" cap="none" spc="0" normalizeH="0" baseline="0" noProof="0" dirty="0">
              <a:ln>
                <a:noFill/>
              </a:ln>
              <a:solidFill>
                <a:srgbClr val="000000"/>
              </a:solidFill>
              <a:effectLst/>
              <a:uLnTx/>
              <a:uFillTx/>
              <a:latin typeface="FiraGO" panose="020B0503050000020004" pitchFamily="34" charset="0"/>
              <a:ea typeface="+mn-ea"/>
              <a:cs typeface="FiraGO" panose="020B05030500000200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350" b="0" i="0" u="none" strike="noStrike" kern="1200" cap="none" spc="0" normalizeH="0" baseline="0" noProof="0" dirty="0">
                <a:ln>
                  <a:noFill/>
                </a:ln>
                <a:solidFill>
                  <a:srgbClr val="000000"/>
                </a:solidFill>
                <a:effectLst/>
                <a:uLnTx/>
                <a:uFillTx/>
                <a:latin typeface="FiraGO" panose="020B0503050000020004" pitchFamily="34" charset="0"/>
                <a:ea typeface="+mn-ea"/>
                <a:cs typeface="FiraGO" panose="020B0503050000020004" pitchFamily="34" charset="0"/>
              </a:rPr>
              <a:t>Þegar vinnustofan byrjar er hópnum skipt niður í minni hópa, hafa skal 3 til 4 í hverjum hóp.Þegar hóparnir hafa verið myndaðir eru hóparnir beðnir um að sjá fyrir sér og útskýra æskilega framtíð varðandi það málefni sem ákveðið hefur verið. </a:t>
            </a:r>
            <a:endParaRPr kumimoji="0" lang="is-IS" sz="1350" b="1" i="0" u="none" strike="noStrike" kern="1200" cap="none" spc="0" normalizeH="0" baseline="0" noProof="0" dirty="0">
              <a:ln>
                <a:noFill/>
              </a:ln>
              <a:solidFill>
                <a:srgbClr val="000000"/>
              </a:solidFill>
              <a:effectLst/>
              <a:uLnTx/>
              <a:uFillTx/>
              <a:latin typeface="FiraGO" panose="020B0503050000020004" pitchFamily="34" charset="0"/>
              <a:ea typeface="+mn-ea"/>
              <a:cs typeface="FiraGO" panose="020B05030500000200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is-IS" sz="1350" b="1" i="0" u="none" strike="noStrike" kern="1200" cap="none" spc="0" normalizeH="0" baseline="0" noProof="0" dirty="0">
                <a:ln>
                  <a:noFill/>
                </a:ln>
                <a:solidFill>
                  <a:srgbClr val="000000"/>
                </a:solidFill>
                <a:effectLst/>
                <a:uLnTx/>
                <a:uFillTx/>
                <a:latin typeface="FiraGO" panose="020B0503050000020004" pitchFamily="34" charset="0"/>
                <a:ea typeface="+mn-ea"/>
                <a:cs typeface="FiraGO" panose="020B0503050000020004" pitchFamily="34" charset="0"/>
              </a:rPr>
              <a:t>Hópunum er gefið um 20-30 mínútur til að:</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is-IS" sz="1350" b="0" i="0" u="none" strike="noStrike" kern="1200" cap="none" spc="0" normalizeH="0" baseline="0" noProof="0" dirty="0">
                <a:ln>
                  <a:noFill/>
                </a:ln>
                <a:solidFill>
                  <a:srgbClr val="000000"/>
                </a:solidFill>
                <a:effectLst/>
                <a:uLnTx/>
                <a:uFillTx/>
                <a:latin typeface="FiraGO" panose="020B0503050000020004" pitchFamily="34" charset="0"/>
                <a:ea typeface="+mn-ea"/>
                <a:cs typeface="FiraGO" panose="020B0503050000020004" pitchFamily="34" charset="0"/>
              </a:rPr>
              <a:t>Ræða og komast að niðurstöðu um hvað sé æskileg framtíð.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1350" b="0" i="0" u="none" strike="noStrike" kern="1200" cap="none" spc="0" normalizeH="0" baseline="0" noProof="0" dirty="0">
                <a:ln>
                  <a:noFill/>
                </a:ln>
                <a:solidFill>
                  <a:srgbClr val="000000"/>
                </a:solidFill>
                <a:effectLst/>
                <a:uLnTx/>
                <a:uFillTx/>
                <a:latin typeface="FiraGO" panose="020B0503050000020004" pitchFamily="34" charset="0"/>
                <a:ea typeface="+mn-ea"/>
                <a:cs typeface="FiraGO" panose="020B0503050000020004" pitchFamily="34" charset="0"/>
              </a:rPr>
              <a:t>Ákvarða hvaða skref þarf að taka til að komast þangað.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1350" b="0" i="0" u="none" strike="noStrike" kern="1200" cap="none" spc="0" normalizeH="0" baseline="0" noProof="0" dirty="0">
                <a:ln>
                  <a:noFill/>
                </a:ln>
                <a:solidFill>
                  <a:srgbClr val="000000"/>
                </a:solidFill>
                <a:effectLst/>
                <a:uLnTx/>
                <a:uFillTx/>
                <a:latin typeface="FiraGO" panose="020B0503050000020004" pitchFamily="34" charset="0"/>
                <a:ea typeface="+mn-ea"/>
                <a:cs typeface="FiraGO" panose="020B0503050000020004" pitchFamily="34" charset="0"/>
              </a:rPr>
              <a:t>Skilgreina áskoranir sem eru í veginum fyrir því að þessi framtíð geti orðið að veruleika.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1350" b="0" i="0" u="none" strike="noStrike" kern="1200" cap="none" spc="0" normalizeH="0" baseline="0" noProof="0" dirty="0">
                <a:ln>
                  <a:noFill/>
                </a:ln>
                <a:solidFill>
                  <a:srgbClr val="000000"/>
                </a:solidFill>
                <a:effectLst/>
                <a:uLnTx/>
                <a:uFillTx/>
                <a:latin typeface="FiraGO" panose="020B0503050000020004" pitchFamily="34" charset="0"/>
                <a:ea typeface="+mn-ea"/>
                <a:cs typeface="FiraGO" panose="020B0503050000020004" pitchFamily="34" charset="0"/>
              </a:rPr>
              <a:t>Rita niður þær hugmyndir sem komið hafa upp í umræðunni og þau eru sammála 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1350" b="0" i="0" u="none" strike="noStrike" kern="1200" cap="none" spc="0" normalizeH="0" baseline="0" noProof="0" dirty="0">
                <a:ln>
                  <a:noFill/>
                </a:ln>
                <a:solidFill>
                  <a:srgbClr val="000000"/>
                </a:solidFill>
                <a:effectLst/>
                <a:uLnTx/>
                <a:uFillTx/>
                <a:latin typeface="FiraGO" panose="020B0503050000020004" pitchFamily="34" charset="0"/>
                <a:ea typeface="+mn-ea"/>
                <a:cs typeface="FiraGO" panose="020B0503050000020004" pitchFamily="34" charset="0"/>
              </a:rPr>
              <a:t>Teikna mynd af framtíðinni.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350" b="0" i="0" u="none" strike="noStrike" kern="1200" cap="none" spc="0" normalizeH="0" baseline="0" noProof="0" dirty="0">
              <a:ln>
                <a:noFill/>
              </a:ln>
              <a:solidFill>
                <a:srgbClr val="000000"/>
              </a:solidFill>
              <a:effectLst/>
              <a:uLnTx/>
              <a:uFillTx/>
              <a:latin typeface="FiraGO" panose="020B0503050000020004" pitchFamily="34" charset="0"/>
              <a:ea typeface="+mn-ea"/>
              <a:cs typeface="FiraGO" panose="020B05030500000200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350" b="0" i="0" u="none" strike="noStrike" kern="1200" cap="none" spc="0" normalizeH="0" baseline="0" noProof="0" dirty="0">
                <a:ln>
                  <a:noFill/>
                </a:ln>
                <a:solidFill>
                  <a:srgbClr val="000000"/>
                </a:solidFill>
                <a:effectLst/>
                <a:uLnTx/>
                <a:uFillTx/>
                <a:latin typeface="FiraGO" panose="020B0503050000020004" pitchFamily="34" charset="0"/>
                <a:ea typeface="+mn-ea"/>
                <a:cs typeface="FiraGO" panose="020B0503050000020004" pitchFamily="34" charset="0"/>
              </a:rPr>
              <a:t>Þegar um 5 mínútur eru eftir af hópavinnunni skal upplýsa hópana um hversu mikill tími sé eftir og minna þau á að allar hugmyndir skulu vera skrifaðar á blaðið ásamt mynd. Í lok þess tíma koma allir saman og eru beðnir um að kynna sínar sögur. </a:t>
            </a:r>
            <a:endParaRPr kumimoji="0" lang="is-IS" sz="1350" b="0" i="0" u="none" strike="noStrike" kern="1200" cap="none" spc="0" normalizeH="0" baseline="0" noProof="0" dirty="0">
              <a:ln>
                <a:noFill/>
              </a:ln>
              <a:solidFill>
                <a:srgbClr val="FF0000"/>
              </a:solidFill>
              <a:effectLst/>
              <a:uLnTx/>
              <a:uFillTx/>
              <a:latin typeface="FiraGO" panose="020B0503050000020004" pitchFamily="34" charset="0"/>
              <a:ea typeface="+mn-ea"/>
              <a:cs typeface="FiraGO" panose="020B0503050000020004" pitchFamily="34" charset="0"/>
            </a:endParaRPr>
          </a:p>
        </p:txBody>
      </p:sp>
      <p:sp>
        <p:nvSpPr>
          <p:cNvPr id="24" name="TextBox 23">
            <a:extLst>
              <a:ext uri="{FF2B5EF4-FFF2-40B4-BE49-F238E27FC236}">
                <a16:creationId xmlns:a16="http://schemas.microsoft.com/office/drawing/2014/main" id="{508BD978-8A71-412F-B9C7-D68EFB6947EB}"/>
              </a:ext>
            </a:extLst>
          </p:cNvPr>
          <p:cNvSpPr txBox="1"/>
          <p:nvPr/>
        </p:nvSpPr>
        <p:spPr>
          <a:xfrm>
            <a:off x="7211727" y="4994532"/>
            <a:ext cx="399557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400" b="1" i="0" u="none" strike="noStrike" kern="1200" cap="none" spc="0" normalizeH="0" baseline="0" noProof="0" dirty="0">
                <a:ln>
                  <a:noFill/>
                </a:ln>
                <a:solidFill>
                  <a:srgbClr val="000000"/>
                </a:solidFill>
                <a:effectLst/>
                <a:uLnTx/>
                <a:uFillTx/>
                <a:latin typeface="FiraGO" panose="020B0503050000020004" pitchFamily="34" charset="0"/>
                <a:ea typeface="+mn-ea"/>
                <a:cs typeface="FiraGO" panose="020B0503050000020004" pitchFamily="34" charset="0"/>
              </a:rPr>
              <a:t>VERKFÆRI:</a:t>
            </a:r>
            <a:r>
              <a:rPr kumimoji="0" lang="is-IS" sz="1400" b="0" i="0" u="none" strike="noStrike" kern="1200" cap="none" spc="0" normalizeH="0" baseline="0" noProof="0" dirty="0">
                <a:ln>
                  <a:noFill/>
                </a:ln>
                <a:solidFill>
                  <a:srgbClr val="000000"/>
                </a:solidFill>
                <a:effectLst/>
                <a:uLnTx/>
                <a:uFillTx/>
                <a:latin typeface="FiraGO" panose="020B0503050000020004" pitchFamily="34" charset="0"/>
                <a:ea typeface="+mn-ea"/>
                <a:cs typeface="FiraGO" panose="020B05030500000200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400" b="0" i="0" u="none" strike="noStrike" kern="1200" cap="none" spc="0" normalizeH="0" baseline="0" noProof="0" dirty="0">
                <a:ln>
                  <a:noFill/>
                </a:ln>
                <a:solidFill>
                  <a:srgbClr val="000000"/>
                </a:solidFill>
                <a:effectLst/>
                <a:uLnTx/>
                <a:uFillTx/>
                <a:latin typeface="FiraGO" panose="020B0503050000020004" pitchFamily="34" charset="0"/>
                <a:ea typeface="+mn-ea"/>
                <a:cs typeface="FiraGO" panose="020B0503050000020004" pitchFamily="34" charset="0"/>
              </a:rPr>
              <a:t>Vinnublað, penna og liti fyrir hvern hóp.</a:t>
            </a:r>
            <a:endParaRPr kumimoji="0" lang="is-IS" sz="1400" b="1" i="0" u="none" strike="noStrike" kern="1200" cap="none" spc="0" normalizeH="0" baseline="0" noProof="0" dirty="0">
              <a:ln>
                <a:noFill/>
              </a:ln>
              <a:solidFill>
                <a:srgbClr val="000000"/>
              </a:solidFill>
              <a:effectLst/>
              <a:uLnTx/>
              <a:uFillTx/>
              <a:latin typeface="FiraGO" panose="020B0503050000020004" pitchFamily="34" charset="0"/>
              <a:ea typeface="+mn-ea"/>
              <a:cs typeface="FiraGO" panose="020B0503050000020004" pitchFamily="34" charset="0"/>
            </a:endParaRPr>
          </a:p>
        </p:txBody>
      </p:sp>
      <p:sp>
        <p:nvSpPr>
          <p:cNvPr id="25" name="Title 1">
            <a:extLst>
              <a:ext uri="{FF2B5EF4-FFF2-40B4-BE49-F238E27FC236}">
                <a16:creationId xmlns:a16="http://schemas.microsoft.com/office/drawing/2014/main" id="{10DB0FD4-C92E-4D84-93DF-D9E4A7B10C8F}"/>
              </a:ext>
            </a:extLst>
          </p:cNvPr>
          <p:cNvSpPr txBox="1">
            <a:spLocks/>
          </p:cNvSpPr>
          <p:nvPr/>
        </p:nvSpPr>
        <p:spPr>
          <a:xfrm>
            <a:off x="309985" y="114207"/>
            <a:ext cx="9260968" cy="778852"/>
          </a:xfrm>
          <a:prstGeom prst="rect">
            <a:avLst/>
          </a:prstGeom>
        </p:spPr>
        <p:txBody>
          <a:bodyPr anchor="ctr"/>
          <a:lstStyle>
            <a:lvl1pPr algn="ctr" defTabSz="354611" rtl="0" eaLnBrk="1" latinLnBrk="0" hangingPunct="1">
              <a:spcBef>
                <a:spcPct val="0"/>
              </a:spcBef>
              <a:buNone/>
              <a:defRPr sz="4489" b="1" i="0" kern="1200">
                <a:solidFill>
                  <a:schemeClr val="tx1"/>
                </a:solidFill>
                <a:latin typeface="Carnas Light" panose="02000503000000020004" pitchFamily="50" charset="0"/>
                <a:ea typeface="+mj-ea"/>
                <a:cs typeface="+mj-cs"/>
              </a:defRPr>
            </a:lvl1pPr>
          </a:lstStyle>
          <a:p>
            <a:pPr marL="0" marR="0" lvl="0" indent="0" algn="l" defTabSz="265952" rtl="0" eaLnBrk="1" fontAlgn="auto" latinLnBrk="0" hangingPunct="1">
              <a:lnSpc>
                <a:spcPct val="100000"/>
              </a:lnSpc>
              <a:spcBef>
                <a:spcPct val="0"/>
              </a:spcBef>
              <a:spcAft>
                <a:spcPts val="0"/>
              </a:spcAft>
              <a:buClrTx/>
              <a:buSzTx/>
              <a:buFontTx/>
              <a:buNone/>
              <a:tabLst/>
              <a:defRPr/>
            </a:pPr>
            <a:r>
              <a:rPr kumimoji="0" lang="is-IS" sz="2200" b="1" i="0" u="none" strike="noStrike" kern="1200" cap="none" spc="0" normalizeH="0" baseline="0" noProof="0" dirty="0">
                <a:ln>
                  <a:noFill/>
                </a:ln>
                <a:solidFill>
                  <a:srgbClr val="00467F"/>
                </a:solidFill>
                <a:effectLst/>
                <a:uLnTx/>
                <a:uFillTx/>
                <a:latin typeface="FiraGO" panose="020B0503050000020004" pitchFamily="34" charset="0"/>
                <a:ea typeface="+mj-ea"/>
                <a:cs typeface="FiraGO" panose="020B0503050000020004" pitchFamily="34" charset="0"/>
              </a:rPr>
              <a:t>LEIÐBEININGAR UM NOTKUN: VINNUBLAÐ – SAGNATAFLA (STORYBOARD)</a:t>
            </a:r>
            <a:endParaRPr kumimoji="0" lang="is-IS" sz="2200" b="1" i="0" u="none" strike="sngStrike" kern="1200" cap="none" spc="0" normalizeH="0" baseline="0" noProof="0" dirty="0">
              <a:ln>
                <a:noFill/>
              </a:ln>
              <a:solidFill>
                <a:srgbClr val="00467F"/>
              </a:solidFill>
              <a:effectLst/>
              <a:uLnTx/>
              <a:uFillTx/>
              <a:latin typeface="FiraGO" panose="020B0503050000020004" pitchFamily="34" charset="0"/>
              <a:ea typeface="+mj-ea"/>
              <a:cs typeface="FiraGO" panose="020B0503050000020004" pitchFamily="34" charset="0"/>
            </a:endParaRPr>
          </a:p>
        </p:txBody>
      </p:sp>
      <p:sp>
        <p:nvSpPr>
          <p:cNvPr id="13" name="Rectangle: Rounded Corners 12">
            <a:extLst>
              <a:ext uri="{FF2B5EF4-FFF2-40B4-BE49-F238E27FC236}">
                <a16:creationId xmlns:a16="http://schemas.microsoft.com/office/drawing/2014/main" id="{EEB36516-CA40-4437-98F0-04F0C23904EA}"/>
              </a:ext>
            </a:extLst>
          </p:cNvPr>
          <p:cNvSpPr/>
          <p:nvPr/>
        </p:nvSpPr>
        <p:spPr>
          <a:xfrm>
            <a:off x="7741837" y="1181502"/>
            <a:ext cx="2935359" cy="2134239"/>
          </a:xfrm>
          <a:prstGeom prst="roundRect">
            <a:avLst/>
          </a:prstGeom>
          <a:solidFill>
            <a:srgbClr val="D8E1EA"/>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Carnas Light"/>
              <a:ea typeface="+mn-ea"/>
              <a:cs typeface="+mn-cs"/>
            </a:endParaRPr>
          </a:p>
        </p:txBody>
      </p:sp>
      <p:pic>
        <p:nvPicPr>
          <p:cNvPr id="20" name="Graphic 19" descr="Blog">
            <a:extLst>
              <a:ext uri="{FF2B5EF4-FFF2-40B4-BE49-F238E27FC236}">
                <a16:creationId xmlns:a16="http://schemas.microsoft.com/office/drawing/2014/main" id="{9D04B752-44EA-4D91-8386-E6463F1D84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40324" y="1279428"/>
            <a:ext cx="1938385" cy="1938385"/>
          </a:xfrm>
          <a:prstGeom prst="rect">
            <a:avLst/>
          </a:prstGeom>
        </p:spPr>
      </p:pic>
      <p:sp>
        <p:nvSpPr>
          <p:cNvPr id="17" name="TextBox 16">
            <a:extLst>
              <a:ext uri="{FF2B5EF4-FFF2-40B4-BE49-F238E27FC236}">
                <a16:creationId xmlns:a16="http://schemas.microsoft.com/office/drawing/2014/main" id="{B8C335D3-D9E9-466A-8252-ED010223F0CC}"/>
              </a:ext>
            </a:extLst>
          </p:cNvPr>
          <p:cNvSpPr txBox="1"/>
          <p:nvPr/>
        </p:nvSpPr>
        <p:spPr>
          <a:xfrm>
            <a:off x="11467948" y="6427113"/>
            <a:ext cx="591467" cy="430887"/>
          </a:xfrm>
          <a:prstGeom prst="rect">
            <a:avLst/>
          </a:prstGeom>
          <a:noFill/>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36A94"/>
                </a:solidFill>
                <a:effectLst/>
                <a:uLnTx/>
                <a:uFillTx/>
                <a:latin typeface="Firago" panose="020B0503050000020004" pitchFamily="34" charset="0"/>
                <a:ea typeface="+mn-ea"/>
                <a:cs typeface="Firago" panose="020B0503050000020004" pitchFamily="34" charset="0"/>
              </a:rPr>
              <a:t>2. </a:t>
            </a:r>
            <a:r>
              <a:rPr kumimoji="0" lang="en-US" sz="1100" b="1" i="0" u="none" strike="noStrike" kern="1200" cap="none" spc="0" normalizeH="0" baseline="0" noProof="0" dirty="0" err="1">
                <a:ln>
                  <a:noFill/>
                </a:ln>
                <a:solidFill>
                  <a:srgbClr val="436A94"/>
                </a:solidFill>
                <a:effectLst/>
                <a:uLnTx/>
                <a:uFillTx/>
                <a:latin typeface="Firago" panose="020B0503050000020004" pitchFamily="34" charset="0"/>
                <a:ea typeface="+mn-ea"/>
                <a:cs typeface="Firago" panose="020B0503050000020004" pitchFamily="34" charset="0"/>
              </a:rPr>
              <a:t>útg</a:t>
            </a:r>
            <a:r>
              <a:rPr kumimoji="0" lang="en-US" sz="1100" b="1" i="0" u="none" strike="noStrike" kern="1200" cap="none" spc="0" normalizeH="0" baseline="0" noProof="0" dirty="0">
                <a:ln>
                  <a:noFill/>
                </a:ln>
                <a:solidFill>
                  <a:srgbClr val="436A94"/>
                </a:solidFill>
                <a:effectLst/>
                <a:uLnTx/>
                <a:uFillTx/>
                <a:latin typeface="Firago" panose="020B0503050000020004" pitchFamily="34" charset="0"/>
                <a:ea typeface="+mn-ea"/>
                <a:cs typeface="Firago" panose="020B0503050000020004" pitchFamily="34" charset="0"/>
              </a:rPr>
              <a:t>. 2020</a:t>
            </a:r>
          </a:p>
        </p:txBody>
      </p:sp>
    </p:spTree>
    <p:extLst>
      <p:ext uri="{BB962C8B-B14F-4D97-AF65-F5344CB8AC3E}">
        <p14:creationId xmlns:p14="http://schemas.microsoft.com/office/powerpoint/2010/main" val="4048364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0F0A532-02C9-4BEE-868D-75460541FBD9}"/>
              </a:ext>
            </a:extLst>
          </p:cNvPr>
          <p:cNvSpPr/>
          <p:nvPr/>
        </p:nvSpPr>
        <p:spPr>
          <a:xfrm>
            <a:off x="385012" y="981679"/>
            <a:ext cx="5083670" cy="3463843"/>
          </a:xfrm>
          <a:prstGeom prst="roundRect">
            <a:avLst>
              <a:gd name="adj" fmla="val 10067"/>
            </a:avLst>
          </a:prstGeom>
          <a:noFill/>
          <a:ln w="19050">
            <a:solidFill>
              <a:srgbClr val="00326A"/>
            </a:solidFill>
          </a:ln>
          <a:effectLst>
            <a:outerShdw blurRad="50800" dist="25400" dir="2700000" sx="99000" sy="99000" algn="tl"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Carnas Light"/>
              <a:ea typeface="+mn-ea"/>
              <a:cs typeface="+mn-cs"/>
            </a:endParaRPr>
          </a:p>
        </p:txBody>
      </p:sp>
      <p:sp>
        <p:nvSpPr>
          <p:cNvPr id="4" name="Title 1">
            <a:extLst>
              <a:ext uri="{FF2B5EF4-FFF2-40B4-BE49-F238E27FC236}">
                <a16:creationId xmlns:a16="http://schemas.microsoft.com/office/drawing/2014/main" id="{4476ACA1-F14E-4143-9408-A50D06B2D7BF}"/>
              </a:ext>
            </a:extLst>
          </p:cNvPr>
          <p:cNvSpPr txBox="1">
            <a:spLocks/>
          </p:cNvSpPr>
          <p:nvPr/>
        </p:nvSpPr>
        <p:spPr>
          <a:xfrm>
            <a:off x="308182" y="161791"/>
            <a:ext cx="8640000" cy="429276"/>
          </a:xfrm>
          <a:prstGeom prst="rect">
            <a:avLst/>
          </a:prstGeom>
        </p:spPr>
        <p:txBody>
          <a:bodyPr anchor="ctr"/>
          <a:lstStyle>
            <a:lvl1pPr algn="ctr" defTabSz="265958" rtl="0" eaLnBrk="1" latinLnBrk="0" hangingPunct="1">
              <a:spcBef>
                <a:spcPct val="0"/>
              </a:spcBef>
              <a:buNone/>
              <a:defRPr sz="3367" b="1" i="0" kern="1200">
                <a:solidFill>
                  <a:schemeClr val="tx1"/>
                </a:solidFill>
                <a:latin typeface="Carnas Light" panose="02000503000000020004" pitchFamily="50" charset="0"/>
                <a:ea typeface="+mj-ea"/>
                <a:cs typeface="+mj-cs"/>
              </a:defRPr>
            </a:lvl1pPr>
          </a:lstStyle>
          <a:p>
            <a:pPr marL="0" marR="0" lvl="0" indent="0" algn="l" defTabSz="354602" rtl="0" eaLnBrk="1" fontAlgn="auto" latinLnBrk="0" hangingPunct="1">
              <a:lnSpc>
                <a:spcPct val="100000"/>
              </a:lnSpc>
              <a:spcBef>
                <a:spcPct val="0"/>
              </a:spcBef>
              <a:spcAft>
                <a:spcPts val="0"/>
              </a:spcAft>
              <a:buClrTx/>
              <a:buSzTx/>
              <a:buFontTx/>
              <a:buNone/>
              <a:tabLst/>
              <a:defRPr/>
            </a:pPr>
            <a:r>
              <a:rPr kumimoji="0" lang="is-IS" sz="2300" b="1" i="0" u="none" strike="noStrike" kern="1200" cap="none" spc="0" normalizeH="0" baseline="0" noProof="0" dirty="0">
                <a:ln>
                  <a:noFill/>
                </a:ln>
                <a:solidFill>
                  <a:srgbClr val="00467F"/>
                </a:solidFill>
                <a:effectLst/>
                <a:uLnTx/>
                <a:uFillTx/>
                <a:latin typeface="FiraGO" panose="020B0503050000020004" pitchFamily="34" charset="0"/>
                <a:ea typeface="+mj-ea"/>
                <a:cs typeface="FiraGO" panose="020B0503050000020004" pitchFamily="34" charset="0"/>
              </a:rPr>
              <a:t>VINNUBLAÐ – SAGNATAFLA (STORYBOARD)</a:t>
            </a:r>
          </a:p>
        </p:txBody>
      </p:sp>
      <p:cxnSp>
        <p:nvCxnSpPr>
          <p:cNvPr id="9" name="Straight Connector 8">
            <a:extLst>
              <a:ext uri="{FF2B5EF4-FFF2-40B4-BE49-F238E27FC236}">
                <a16:creationId xmlns:a16="http://schemas.microsoft.com/office/drawing/2014/main" id="{55539B1B-2710-4651-B7EF-B81962CC0EFE}"/>
              </a:ext>
            </a:extLst>
          </p:cNvPr>
          <p:cNvCxnSpPr>
            <a:cxnSpLocks/>
          </p:cNvCxnSpPr>
          <p:nvPr/>
        </p:nvCxnSpPr>
        <p:spPr>
          <a:xfrm>
            <a:off x="6096004" y="1996136"/>
            <a:ext cx="5710984" cy="0"/>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BD183920-FA51-4698-BBB1-7E2FEB1106E6}"/>
              </a:ext>
            </a:extLst>
          </p:cNvPr>
          <p:cNvCxnSpPr>
            <a:cxnSpLocks/>
          </p:cNvCxnSpPr>
          <p:nvPr/>
        </p:nvCxnSpPr>
        <p:spPr>
          <a:xfrm>
            <a:off x="6089378" y="3049685"/>
            <a:ext cx="5717610" cy="0"/>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49E926CD-38A7-4C2F-887A-E8EC3A6E0D65}"/>
              </a:ext>
            </a:extLst>
          </p:cNvPr>
          <p:cNvCxnSpPr>
            <a:cxnSpLocks/>
          </p:cNvCxnSpPr>
          <p:nvPr/>
        </p:nvCxnSpPr>
        <p:spPr>
          <a:xfrm>
            <a:off x="6096004" y="3407493"/>
            <a:ext cx="5710984" cy="0"/>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E7758847-F660-40CF-861C-CA8039C0AF08}"/>
              </a:ext>
            </a:extLst>
          </p:cNvPr>
          <p:cNvCxnSpPr>
            <a:cxnSpLocks/>
          </p:cNvCxnSpPr>
          <p:nvPr/>
        </p:nvCxnSpPr>
        <p:spPr>
          <a:xfrm>
            <a:off x="6096004" y="3752051"/>
            <a:ext cx="5710984" cy="0"/>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924B301A-594E-4F5B-9F60-75A5FF62B643}"/>
              </a:ext>
            </a:extLst>
          </p:cNvPr>
          <p:cNvCxnSpPr>
            <a:cxnSpLocks/>
          </p:cNvCxnSpPr>
          <p:nvPr/>
        </p:nvCxnSpPr>
        <p:spPr>
          <a:xfrm>
            <a:off x="6096004" y="4109859"/>
            <a:ext cx="5710984" cy="0"/>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A883D15C-15BD-4E5E-A249-56692A1CAD39}"/>
              </a:ext>
            </a:extLst>
          </p:cNvPr>
          <p:cNvCxnSpPr>
            <a:cxnSpLocks/>
          </p:cNvCxnSpPr>
          <p:nvPr/>
        </p:nvCxnSpPr>
        <p:spPr>
          <a:xfrm>
            <a:off x="6089378" y="4461041"/>
            <a:ext cx="5717610" cy="0"/>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4C2FD7B6-140C-4287-9FA2-B4D036447147}"/>
              </a:ext>
            </a:extLst>
          </p:cNvPr>
          <p:cNvCxnSpPr>
            <a:cxnSpLocks/>
          </p:cNvCxnSpPr>
          <p:nvPr/>
        </p:nvCxnSpPr>
        <p:spPr>
          <a:xfrm>
            <a:off x="6096004" y="4818849"/>
            <a:ext cx="5710984" cy="0"/>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D6D89694-1154-454E-8DC2-E4A00D08A60F}"/>
              </a:ext>
            </a:extLst>
          </p:cNvPr>
          <p:cNvCxnSpPr>
            <a:cxnSpLocks/>
          </p:cNvCxnSpPr>
          <p:nvPr/>
        </p:nvCxnSpPr>
        <p:spPr>
          <a:xfrm>
            <a:off x="6096004" y="5163407"/>
            <a:ext cx="5710984" cy="0"/>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sp>
        <p:nvSpPr>
          <p:cNvPr id="20" name="Title 1">
            <a:extLst>
              <a:ext uri="{FF2B5EF4-FFF2-40B4-BE49-F238E27FC236}">
                <a16:creationId xmlns:a16="http://schemas.microsoft.com/office/drawing/2014/main" id="{CD2E6804-67DF-41E7-910E-4FB2C769B313}"/>
              </a:ext>
            </a:extLst>
          </p:cNvPr>
          <p:cNvSpPr txBox="1">
            <a:spLocks/>
          </p:cNvSpPr>
          <p:nvPr/>
        </p:nvSpPr>
        <p:spPr>
          <a:xfrm>
            <a:off x="385012" y="5247028"/>
            <a:ext cx="4773281" cy="269217"/>
          </a:xfrm>
          <a:prstGeom prst="rect">
            <a:avLst/>
          </a:prstGeom>
        </p:spPr>
        <p:txBody>
          <a:bodyPr anchor="ctr"/>
          <a:lstStyle>
            <a:lvl1pPr algn="ctr" defTabSz="354611" rtl="0" eaLnBrk="1" latinLnBrk="0" hangingPunct="1">
              <a:spcBef>
                <a:spcPct val="0"/>
              </a:spcBef>
              <a:buNone/>
              <a:defRPr sz="4489" b="1" i="0" kern="1200">
                <a:solidFill>
                  <a:schemeClr val="tx1"/>
                </a:solidFill>
                <a:latin typeface="Carnas Light" panose="02000503000000020004" pitchFamily="50" charset="0"/>
                <a:ea typeface="+mj-ea"/>
                <a:cs typeface="+mj-cs"/>
              </a:defRPr>
            </a:lvl1pPr>
          </a:lstStyle>
          <a:p>
            <a:pPr marL="0" marR="0" lvl="0" indent="0" algn="l" defTabSz="265952" rtl="0" eaLnBrk="1" fontAlgn="auto" latinLnBrk="0" hangingPunct="1">
              <a:lnSpc>
                <a:spcPct val="100000"/>
              </a:lnSpc>
              <a:spcBef>
                <a:spcPct val="0"/>
              </a:spcBef>
              <a:spcAft>
                <a:spcPts val="0"/>
              </a:spcAft>
              <a:buClrTx/>
              <a:buSzTx/>
              <a:buFontTx/>
              <a:buNone/>
              <a:tabLst/>
              <a:defRPr/>
            </a:pPr>
            <a:r>
              <a:rPr kumimoji="0" lang="is-IS" sz="1600" b="0" i="0" u="none" strike="noStrike" kern="1200" cap="none" spc="0" normalizeH="0" baseline="0" noProof="0" dirty="0">
                <a:ln>
                  <a:noFill/>
                </a:ln>
                <a:solidFill>
                  <a:srgbClr val="1F497D"/>
                </a:solidFill>
                <a:effectLst/>
                <a:uLnTx/>
                <a:uFillTx/>
                <a:latin typeface="FiraGO" panose="020B0503050000020004" pitchFamily="34" charset="0"/>
                <a:ea typeface="+mj-ea"/>
                <a:cs typeface="FiraGO" panose="020B0503050000020004" pitchFamily="34" charset="0"/>
              </a:rPr>
              <a:t>Hvaða áskoranir eru í veginum?</a:t>
            </a:r>
          </a:p>
        </p:txBody>
      </p:sp>
      <p:cxnSp>
        <p:nvCxnSpPr>
          <p:cNvPr id="21" name="Straight Connector 20">
            <a:extLst>
              <a:ext uri="{FF2B5EF4-FFF2-40B4-BE49-F238E27FC236}">
                <a16:creationId xmlns:a16="http://schemas.microsoft.com/office/drawing/2014/main" id="{5158533C-61FD-4158-B1AC-A914A5E99964}"/>
              </a:ext>
            </a:extLst>
          </p:cNvPr>
          <p:cNvCxnSpPr>
            <a:cxnSpLocks/>
          </p:cNvCxnSpPr>
          <p:nvPr/>
        </p:nvCxnSpPr>
        <p:spPr>
          <a:xfrm>
            <a:off x="427171" y="6159086"/>
            <a:ext cx="7850721" cy="0"/>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145C6772-2C84-4EF5-9785-3F4DC1FE0313}"/>
              </a:ext>
            </a:extLst>
          </p:cNvPr>
          <p:cNvCxnSpPr>
            <a:cxnSpLocks/>
          </p:cNvCxnSpPr>
          <p:nvPr/>
        </p:nvCxnSpPr>
        <p:spPr>
          <a:xfrm>
            <a:off x="420544" y="5801278"/>
            <a:ext cx="11386444" cy="0"/>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79662570-34A3-42FF-A66B-592FFD12957B}"/>
              </a:ext>
            </a:extLst>
          </p:cNvPr>
          <p:cNvCxnSpPr>
            <a:cxnSpLocks/>
          </p:cNvCxnSpPr>
          <p:nvPr/>
        </p:nvCxnSpPr>
        <p:spPr>
          <a:xfrm>
            <a:off x="427171" y="6159086"/>
            <a:ext cx="11379817" cy="0"/>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152296DA-F625-4FDC-9026-FDB1236711D7}"/>
              </a:ext>
            </a:extLst>
          </p:cNvPr>
          <p:cNvCxnSpPr>
            <a:cxnSpLocks/>
          </p:cNvCxnSpPr>
          <p:nvPr/>
        </p:nvCxnSpPr>
        <p:spPr>
          <a:xfrm>
            <a:off x="427171" y="6503643"/>
            <a:ext cx="11395812" cy="0"/>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sp>
        <p:nvSpPr>
          <p:cNvPr id="27" name="Title 1">
            <a:extLst>
              <a:ext uri="{FF2B5EF4-FFF2-40B4-BE49-F238E27FC236}">
                <a16:creationId xmlns:a16="http://schemas.microsoft.com/office/drawing/2014/main" id="{0134C0B0-3661-426F-B229-40CDFC208FA9}"/>
              </a:ext>
            </a:extLst>
          </p:cNvPr>
          <p:cNvSpPr txBox="1">
            <a:spLocks/>
          </p:cNvSpPr>
          <p:nvPr/>
        </p:nvSpPr>
        <p:spPr>
          <a:xfrm>
            <a:off x="6013177" y="2338870"/>
            <a:ext cx="4773281" cy="269217"/>
          </a:xfrm>
          <a:prstGeom prst="rect">
            <a:avLst/>
          </a:prstGeom>
        </p:spPr>
        <p:txBody>
          <a:bodyPr anchor="ctr"/>
          <a:lstStyle>
            <a:lvl1pPr algn="ctr" defTabSz="354611" rtl="0" eaLnBrk="1" latinLnBrk="0" hangingPunct="1">
              <a:spcBef>
                <a:spcPct val="0"/>
              </a:spcBef>
              <a:buNone/>
              <a:defRPr sz="4489" b="1" i="0" kern="1200">
                <a:solidFill>
                  <a:schemeClr val="tx1"/>
                </a:solidFill>
                <a:latin typeface="Carnas Light" panose="02000503000000020004" pitchFamily="50" charset="0"/>
                <a:ea typeface="+mj-ea"/>
                <a:cs typeface="+mj-cs"/>
              </a:defRPr>
            </a:lvl1pPr>
          </a:lstStyle>
          <a:p>
            <a:pPr marL="0" marR="0" lvl="0" indent="0" algn="l" defTabSz="265952" rtl="0" eaLnBrk="1" fontAlgn="auto" latinLnBrk="0" hangingPunct="1">
              <a:lnSpc>
                <a:spcPct val="100000"/>
              </a:lnSpc>
              <a:spcBef>
                <a:spcPct val="0"/>
              </a:spcBef>
              <a:spcAft>
                <a:spcPts val="0"/>
              </a:spcAft>
              <a:buClrTx/>
              <a:buSzTx/>
              <a:buFontTx/>
              <a:buNone/>
              <a:tabLst/>
              <a:defRPr/>
            </a:pPr>
            <a:r>
              <a:rPr kumimoji="0" lang="is-IS" sz="1600" b="0" i="0" u="none" strike="noStrike" kern="1200" cap="none" spc="0" normalizeH="0" baseline="0" noProof="0" dirty="0">
                <a:ln>
                  <a:noFill/>
                </a:ln>
                <a:solidFill>
                  <a:srgbClr val="1F497D"/>
                </a:solidFill>
                <a:effectLst/>
                <a:uLnTx/>
                <a:uFillTx/>
                <a:latin typeface="FiraGO" panose="020B0503050000020004" pitchFamily="34" charset="0"/>
                <a:ea typeface="+mj-ea"/>
                <a:cs typeface="FiraGO" panose="020B0503050000020004" pitchFamily="34" charset="0"/>
              </a:rPr>
              <a:t>Skref fyrir skref lýsing: hvað þarf að gerast til að raungera framtíðarsýn fyrir árið 2030?</a:t>
            </a:r>
          </a:p>
        </p:txBody>
      </p:sp>
      <p:cxnSp>
        <p:nvCxnSpPr>
          <p:cNvPr id="28" name="Straight Connector 27">
            <a:extLst>
              <a:ext uri="{FF2B5EF4-FFF2-40B4-BE49-F238E27FC236}">
                <a16:creationId xmlns:a16="http://schemas.microsoft.com/office/drawing/2014/main" id="{77877615-6CD1-4529-9629-715D8EBC22F6}"/>
              </a:ext>
            </a:extLst>
          </p:cNvPr>
          <p:cNvCxnSpPr>
            <a:cxnSpLocks/>
          </p:cNvCxnSpPr>
          <p:nvPr/>
        </p:nvCxnSpPr>
        <p:spPr>
          <a:xfrm>
            <a:off x="6089376" y="1620600"/>
            <a:ext cx="5717612" cy="0"/>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sp>
        <p:nvSpPr>
          <p:cNvPr id="33" name="Rectangle: Rounded Corners 32">
            <a:extLst>
              <a:ext uri="{FF2B5EF4-FFF2-40B4-BE49-F238E27FC236}">
                <a16:creationId xmlns:a16="http://schemas.microsoft.com/office/drawing/2014/main" id="{B6748580-8C39-4D7C-B716-CF19A7079B29}"/>
              </a:ext>
            </a:extLst>
          </p:cNvPr>
          <p:cNvSpPr/>
          <p:nvPr/>
        </p:nvSpPr>
        <p:spPr>
          <a:xfrm>
            <a:off x="1931333" y="754884"/>
            <a:ext cx="1762975" cy="429275"/>
          </a:xfrm>
          <a:prstGeom prst="roundRect">
            <a:avLst/>
          </a:prstGeom>
          <a:solidFill>
            <a:srgbClr val="3EB8D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s-IS" sz="2200" b="0" i="0" u="none" strike="noStrike" kern="1200" cap="none" spc="0" normalizeH="0" baseline="0" noProof="0" dirty="0">
                <a:ln>
                  <a:noFill/>
                </a:ln>
                <a:solidFill>
                  <a:prstClr val="white"/>
                </a:solidFill>
                <a:effectLst/>
                <a:uLnTx/>
                <a:uFillTx/>
                <a:latin typeface="FiraGO" panose="020B0503050000020004" pitchFamily="34" charset="0"/>
                <a:ea typeface="+mn-ea"/>
                <a:cs typeface="FiraGO" panose="020B0503050000020004" pitchFamily="34" charset="0"/>
              </a:rPr>
              <a:t>Árið er 2030</a:t>
            </a:r>
          </a:p>
        </p:txBody>
      </p:sp>
      <p:sp>
        <p:nvSpPr>
          <p:cNvPr id="34" name="Title 1">
            <a:extLst>
              <a:ext uri="{FF2B5EF4-FFF2-40B4-BE49-F238E27FC236}">
                <a16:creationId xmlns:a16="http://schemas.microsoft.com/office/drawing/2014/main" id="{DAD5581F-AEB9-4354-A1AB-8D30E7C30CEC}"/>
              </a:ext>
            </a:extLst>
          </p:cNvPr>
          <p:cNvSpPr txBox="1">
            <a:spLocks/>
          </p:cNvSpPr>
          <p:nvPr/>
        </p:nvSpPr>
        <p:spPr>
          <a:xfrm>
            <a:off x="6013177" y="1078480"/>
            <a:ext cx="4805915" cy="45719"/>
          </a:xfrm>
          <a:prstGeom prst="rect">
            <a:avLst/>
          </a:prstGeom>
        </p:spPr>
        <p:txBody>
          <a:bodyPr anchor="ctr"/>
          <a:lstStyle>
            <a:lvl1pPr algn="ctr" defTabSz="354611" rtl="0" eaLnBrk="1" latinLnBrk="0" hangingPunct="1">
              <a:spcBef>
                <a:spcPct val="0"/>
              </a:spcBef>
              <a:buNone/>
              <a:defRPr sz="4489" b="1" i="0" kern="1200">
                <a:solidFill>
                  <a:schemeClr val="tx1"/>
                </a:solidFill>
                <a:latin typeface="Carnas Light" panose="02000503000000020004" pitchFamily="50" charset="0"/>
                <a:ea typeface="+mj-ea"/>
                <a:cs typeface="+mj-cs"/>
              </a:defRPr>
            </a:lvl1pPr>
          </a:lstStyle>
          <a:p>
            <a:pPr marL="0" marR="0" lvl="0" indent="0" algn="l" defTabSz="265952" rtl="0" eaLnBrk="1" fontAlgn="auto" latinLnBrk="0" hangingPunct="1">
              <a:lnSpc>
                <a:spcPct val="100000"/>
              </a:lnSpc>
              <a:spcBef>
                <a:spcPct val="0"/>
              </a:spcBef>
              <a:spcAft>
                <a:spcPts val="0"/>
              </a:spcAft>
              <a:buClrTx/>
              <a:buSzTx/>
              <a:buFontTx/>
              <a:buNone/>
              <a:tabLst/>
              <a:defRPr/>
            </a:pPr>
            <a:r>
              <a:rPr kumimoji="0" lang="is-IS" sz="1600" b="0" i="0" u="none" strike="noStrike" kern="1200" cap="none" spc="0" normalizeH="0" baseline="0" noProof="0" dirty="0">
                <a:ln>
                  <a:noFill/>
                </a:ln>
                <a:solidFill>
                  <a:srgbClr val="1F497D"/>
                </a:solidFill>
                <a:effectLst/>
                <a:uLnTx/>
                <a:uFillTx/>
                <a:latin typeface="FiraGO" panose="020B0503050000020004" pitchFamily="34" charset="0"/>
                <a:ea typeface="+mj-ea"/>
                <a:cs typeface="FiraGO" panose="020B0503050000020004" pitchFamily="34" charset="0"/>
              </a:rPr>
              <a:t>Stöðuskýrsla um okkar viðfangefni árið 2030 er á forsíðum allra miðla. Hver er fyrirsögnin?:</a:t>
            </a:r>
          </a:p>
        </p:txBody>
      </p:sp>
      <p:cxnSp>
        <p:nvCxnSpPr>
          <p:cNvPr id="35" name="Straight Connector 34">
            <a:extLst>
              <a:ext uri="{FF2B5EF4-FFF2-40B4-BE49-F238E27FC236}">
                <a16:creationId xmlns:a16="http://schemas.microsoft.com/office/drawing/2014/main" id="{51234090-6F31-46F5-B132-7655D3937A90}"/>
              </a:ext>
            </a:extLst>
          </p:cNvPr>
          <p:cNvCxnSpPr>
            <a:cxnSpLocks/>
          </p:cNvCxnSpPr>
          <p:nvPr/>
        </p:nvCxnSpPr>
        <p:spPr>
          <a:xfrm>
            <a:off x="427171" y="4910159"/>
            <a:ext cx="4973504" cy="0"/>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sp>
        <p:nvSpPr>
          <p:cNvPr id="37" name="Title 1">
            <a:extLst>
              <a:ext uri="{FF2B5EF4-FFF2-40B4-BE49-F238E27FC236}">
                <a16:creationId xmlns:a16="http://schemas.microsoft.com/office/drawing/2014/main" id="{69B2CD49-8712-4969-9F1C-765B8366D9B6}"/>
              </a:ext>
            </a:extLst>
          </p:cNvPr>
          <p:cNvSpPr txBox="1">
            <a:spLocks/>
          </p:cNvSpPr>
          <p:nvPr/>
        </p:nvSpPr>
        <p:spPr>
          <a:xfrm>
            <a:off x="1981573" y="5411429"/>
            <a:ext cx="4773281" cy="269217"/>
          </a:xfrm>
          <a:prstGeom prst="rect">
            <a:avLst/>
          </a:prstGeom>
        </p:spPr>
        <p:txBody>
          <a:bodyPr anchor="ctr"/>
          <a:lstStyle>
            <a:lvl1pPr algn="ctr" defTabSz="354611" rtl="0" eaLnBrk="1" latinLnBrk="0" hangingPunct="1">
              <a:spcBef>
                <a:spcPct val="0"/>
              </a:spcBef>
              <a:buNone/>
              <a:defRPr sz="4489" b="1" i="0" kern="1200">
                <a:solidFill>
                  <a:schemeClr val="tx1"/>
                </a:solidFill>
                <a:latin typeface="Carnas Light" panose="02000503000000020004" pitchFamily="50" charset="0"/>
                <a:ea typeface="+mj-ea"/>
                <a:cs typeface="+mj-cs"/>
              </a:defRPr>
            </a:lvl1pPr>
          </a:lstStyle>
          <a:p>
            <a:pPr marL="0" marR="0" lvl="0" indent="0" algn="l" defTabSz="265952" rtl="0" eaLnBrk="1" fontAlgn="auto" latinLnBrk="0" hangingPunct="1">
              <a:lnSpc>
                <a:spcPct val="100000"/>
              </a:lnSpc>
              <a:spcBef>
                <a:spcPct val="0"/>
              </a:spcBef>
              <a:spcAft>
                <a:spcPts val="0"/>
              </a:spcAft>
              <a:buClrTx/>
              <a:buSzTx/>
              <a:buFontTx/>
              <a:buNone/>
              <a:tabLst/>
              <a:defRPr/>
            </a:pPr>
            <a:endParaRPr kumimoji="0" lang="is-IS" sz="1400" b="0" i="0" u="none" strike="noStrike" kern="1200" cap="none" spc="0" normalizeH="0" baseline="0" noProof="0" dirty="0">
              <a:ln>
                <a:noFill/>
              </a:ln>
              <a:solidFill>
                <a:srgbClr val="1F497D"/>
              </a:solidFill>
              <a:effectLst/>
              <a:uLnTx/>
              <a:uFillTx/>
              <a:latin typeface="FiraGO" panose="020B0503050000020004" pitchFamily="34" charset="0"/>
              <a:ea typeface="+mj-ea"/>
              <a:cs typeface="FiraGO" panose="020B0503050000020004" pitchFamily="34" charset="0"/>
            </a:endParaRPr>
          </a:p>
        </p:txBody>
      </p:sp>
      <p:sp>
        <p:nvSpPr>
          <p:cNvPr id="39" name="Title 1">
            <a:extLst>
              <a:ext uri="{FF2B5EF4-FFF2-40B4-BE49-F238E27FC236}">
                <a16:creationId xmlns:a16="http://schemas.microsoft.com/office/drawing/2014/main" id="{53A97E14-BF09-41E6-ADC0-66724A06238F}"/>
              </a:ext>
            </a:extLst>
          </p:cNvPr>
          <p:cNvSpPr txBox="1">
            <a:spLocks/>
          </p:cNvSpPr>
          <p:nvPr/>
        </p:nvSpPr>
        <p:spPr>
          <a:xfrm>
            <a:off x="1860277" y="4284491"/>
            <a:ext cx="857527" cy="242079"/>
          </a:xfrm>
          <a:prstGeom prst="rect">
            <a:avLst/>
          </a:prstGeom>
        </p:spPr>
        <p:txBody>
          <a:bodyPr anchor="ctr"/>
          <a:lstStyle>
            <a:lvl1pPr algn="ctr" defTabSz="354611" rtl="0" eaLnBrk="1" latinLnBrk="0" hangingPunct="1">
              <a:spcBef>
                <a:spcPct val="0"/>
              </a:spcBef>
              <a:buNone/>
              <a:defRPr sz="4489" b="1" i="0" kern="1200">
                <a:solidFill>
                  <a:schemeClr val="tx1"/>
                </a:solidFill>
                <a:latin typeface="Carnas Light" panose="02000503000000020004" pitchFamily="50" charset="0"/>
                <a:ea typeface="+mj-ea"/>
                <a:cs typeface="+mj-cs"/>
              </a:defRPr>
            </a:lvl1pPr>
          </a:lstStyle>
          <a:p>
            <a:pPr marL="0" marR="0" lvl="0" indent="0" algn="l" defTabSz="265952" rtl="0" eaLnBrk="1" fontAlgn="auto" latinLnBrk="0" hangingPunct="1">
              <a:lnSpc>
                <a:spcPct val="100000"/>
              </a:lnSpc>
              <a:spcBef>
                <a:spcPct val="0"/>
              </a:spcBef>
              <a:spcAft>
                <a:spcPts val="0"/>
              </a:spcAft>
              <a:buClrTx/>
              <a:buSzTx/>
              <a:buFontTx/>
              <a:buNone/>
              <a:tabLst/>
              <a:defRPr/>
            </a:pPr>
            <a:endParaRPr kumimoji="0" lang="is-IS" sz="1400" b="0" i="0" u="none" strike="noStrike" kern="1200" cap="none" spc="0" normalizeH="0" baseline="0" noProof="0" dirty="0">
              <a:ln>
                <a:noFill/>
              </a:ln>
              <a:solidFill>
                <a:srgbClr val="1F497D"/>
              </a:solidFill>
              <a:effectLst/>
              <a:uLnTx/>
              <a:uFillTx/>
              <a:latin typeface="FiraGO" panose="020B0503050000020004" pitchFamily="34" charset="0"/>
              <a:ea typeface="+mj-ea"/>
              <a:cs typeface="FiraGO" panose="020B0503050000020004" pitchFamily="34" charset="0"/>
            </a:endParaRPr>
          </a:p>
        </p:txBody>
      </p:sp>
    </p:spTree>
    <p:extLst>
      <p:ext uri="{BB962C8B-B14F-4D97-AF65-F5344CB8AC3E}">
        <p14:creationId xmlns:p14="http://schemas.microsoft.com/office/powerpoint/2010/main" val="3858327849"/>
      </p:ext>
    </p:extLst>
  </p:cSld>
  <p:clrMapOvr>
    <a:masterClrMapping/>
  </p:clrMapOvr>
</p:sld>
</file>

<file path=ppt/theme/theme1.xml><?xml version="1.0" encoding="utf-8"?>
<a:theme xmlns:a="http://schemas.openxmlformats.org/drawingml/2006/main" name="Icelandic Ministry of Finance PowerPoint Template">
  <a:themeElements>
    <a:clrScheme name="Skyblue">
      <a:dk1>
        <a:sysClr val="windowText" lastClr="000000"/>
      </a:dk1>
      <a:lt1>
        <a:sysClr val="window" lastClr="FFFFFF"/>
      </a:lt1>
      <a:dk2>
        <a:srgbClr val="003D85"/>
      </a:dk2>
      <a:lt2>
        <a:srgbClr val="4E8ECC"/>
      </a:lt2>
      <a:accent1>
        <a:srgbClr val="C8DEF6"/>
      </a:accent1>
      <a:accent2>
        <a:srgbClr val="A0CBEA"/>
      </a:accent2>
      <a:accent3>
        <a:srgbClr val="4E8ECC"/>
      </a:accent3>
      <a:accent4>
        <a:srgbClr val="003D85"/>
      </a:accent4>
      <a:accent5>
        <a:srgbClr val="1A336A"/>
      </a:accent5>
      <a:accent6>
        <a:srgbClr val="CA003B"/>
      </a:accent6>
      <a:hlink>
        <a:srgbClr val="0563C1"/>
      </a:hlink>
      <a:folHlink>
        <a:srgbClr val="954F72"/>
      </a:folHlink>
    </a:clrScheme>
    <a:fontScheme name="Icelandic Ministry of Finance and Economic Affairs">
      <a:majorFont>
        <a:latin typeface="FiraGO Light"/>
        <a:ea typeface=""/>
        <a:cs typeface=""/>
      </a:majorFont>
      <a:minorFont>
        <a:latin typeface="FiraG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85"/>
        </a:solidFill>
        <a:ln>
          <a:solidFill>
            <a:srgbClr val="003D85"/>
          </a:solidFill>
        </a:ln>
      </a:spPr>
      <a:bodyPr lIns="72000" tIns="36000" rIns="72000" bIns="36000"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800" dirty="0" smtClean="0"/>
        </a:defPPr>
      </a:lstStyle>
    </a:txDef>
  </a:objectDefaults>
  <a:extraClrSchemeLst/>
  <a:extLst>
    <a:ext uri="{05A4C25C-085E-4340-85A3-A5531E510DB2}">
      <thm15:themeFamily xmlns:thm15="http://schemas.microsoft.com/office/thememl/2012/main" name="Blank.potx" id="{CD0C0CD5-F43E-4722-AF80-5331CCBC8A4B}" vid="{8849E504-EFFF-48FF-BDE8-0B83A5A5C6B7}"/>
    </a:ext>
  </a:extLst>
</a:theme>
</file>

<file path=ppt/theme/theme2.xml><?xml version="1.0" encoding="utf-8"?>
<a:theme xmlns:a="http://schemas.openxmlformats.org/drawingml/2006/main" name="Forsíður">
  <a:themeElements>
    <a:clrScheme name="Custom 11">
      <a:dk1>
        <a:sysClr val="windowText" lastClr="000000"/>
      </a:dk1>
      <a:lt1>
        <a:sysClr val="window" lastClr="FFFFFF"/>
      </a:lt1>
      <a:dk2>
        <a:srgbClr val="1F497D"/>
      </a:dk2>
      <a:lt2>
        <a:srgbClr val="EEECE1"/>
      </a:lt2>
      <a:accent1>
        <a:srgbClr val="B4002E"/>
      </a:accent1>
      <a:accent2>
        <a:srgbClr val="00958F"/>
      </a:accent2>
      <a:accent3>
        <a:srgbClr val="E9A713"/>
      </a:accent3>
      <a:accent4>
        <a:srgbClr val="00467F"/>
      </a:accent4>
      <a:accent5>
        <a:srgbClr val="000000"/>
      </a:accent5>
      <a:accent6>
        <a:srgbClr val="D8D8D8"/>
      </a:accent6>
      <a:hlink>
        <a:srgbClr val="0000FF"/>
      </a:hlink>
      <a:folHlink>
        <a:srgbClr val="800080"/>
      </a:folHlink>
    </a:clrScheme>
    <a:fontScheme name="Capacent">
      <a:majorFont>
        <a:latin typeface="Carnas"/>
        <a:ea typeface=""/>
        <a:cs typeface=""/>
      </a:majorFont>
      <a:minorFont>
        <a:latin typeface="Carna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outerShdw blurRad="50800" dist="25400" dir="2700000" sx="99000" sy="99000" algn="tl" rotWithShape="0">
            <a:srgbClr val="000000">
              <a:alpha val="30000"/>
            </a:srgbClr>
          </a:outerShdw>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pPr>
      <a:bodyPr/>
      <a:lstStyle/>
      <a:style>
        <a:lnRef idx="1">
          <a:schemeClr val="accent2"/>
        </a:lnRef>
        <a:fillRef idx="0">
          <a:schemeClr val="accent2"/>
        </a:fillRef>
        <a:effectRef idx="0">
          <a:schemeClr val="accent2"/>
        </a:effectRef>
        <a:fontRef idx="minor">
          <a:schemeClr val="tx1"/>
        </a:fontRef>
      </a:style>
    </a:lnDef>
    <a:txDef>
      <a:spPr>
        <a:noFill/>
      </a:spPr>
      <a:bodyPr wrap="none" rtlCol="0">
        <a:spAutoFit/>
      </a:bodyPr>
      <a:lstStyle>
        <a:defPPr>
          <a:defRPr sz="1000"/>
        </a:defPPr>
      </a:lstStyle>
    </a:txDef>
  </a:objectDefaults>
  <a:extraClrSchemeLst/>
  <a:extLst>
    <a:ext uri="{05A4C25C-085E-4340-85A3-A5531E510DB2}">
      <thm15:themeFamily xmlns:thm15="http://schemas.microsoft.com/office/thememl/2012/main" name="531-FO PPT sniðmát [Read-Only]" id="{2AA645D7-A4A4-4B39-B75C-A52ECFC7AF27}" vid="{1560ECD1-0BE7-444B-B1A0-99491ADA214C}"/>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91AEC1185B1A40B8C22CFA6E75963B" ma:contentTypeVersion="2" ma:contentTypeDescription="Create a new document." ma:contentTypeScope="" ma:versionID="1e92d6ae70b68f72463d06338aae10c1">
  <xsd:schema xmlns:xsd="http://www.w3.org/2001/XMLSchema" xmlns:xs="http://www.w3.org/2001/XMLSchema" xmlns:p="http://schemas.microsoft.com/office/2006/metadata/properties" xmlns:ns2="a2136bab-dc0a-4432-b245-68a21579025f" targetNamespace="http://schemas.microsoft.com/office/2006/metadata/properties" ma:root="true" ma:fieldsID="98a8534f20c073c9ecf86f3c7bf4b128" ns2:_="">
    <xsd:import namespace="a2136bab-dc0a-4432-b245-68a21579025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136bab-dc0a-4432-b245-68a2157902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10F7B5-2010-417F-A664-1AFEDFD879A8}">
  <ds:schemaRefs>
    <ds:schemaRef ds:uri="http://schemas.openxmlformats.org/package/2006/metadata/core-properties"/>
    <ds:schemaRef ds:uri="http://purl.org/dc/dcmitype/"/>
    <ds:schemaRef ds:uri="http://schemas.microsoft.com/office/infopath/2007/PartnerControls"/>
    <ds:schemaRef ds:uri="a2136bab-dc0a-4432-b245-68a21579025f"/>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customXml/itemProps2.xml><?xml version="1.0" encoding="utf-8"?>
<ds:datastoreItem xmlns:ds="http://schemas.openxmlformats.org/officeDocument/2006/customXml" ds:itemID="{FCF79777-ABF6-425A-A0AB-3AB9BA2F6F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136bab-dc0a-4432-b245-68a215790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BEA43E-E4A3-4A53-8290-C4326074CD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351</Words>
  <Application>Microsoft Office PowerPoint</Application>
  <PresentationFormat>Widescreen</PresentationFormat>
  <Paragraphs>27</Paragraphs>
  <Slides>2</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vt:i4>
      </vt:variant>
    </vt:vector>
  </HeadingPairs>
  <TitlesOfParts>
    <vt:vector size="13" baseType="lpstr">
      <vt:lpstr>Carnas</vt:lpstr>
      <vt:lpstr>Firago</vt:lpstr>
      <vt:lpstr>FiraGO Light</vt:lpstr>
      <vt:lpstr>Firago</vt:lpstr>
      <vt:lpstr>Arial</vt:lpstr>
      <vt:lpstr>Carnas Light</vt:lpstr>
      <vt:lpstr>Times New Roman</vt:lpstr>
      <vt:lpstr>FiraGO SemiBold</vt:lpstr>
      <vt:lpstr>Calibri</vt:lpstr>
      <vt:lpstr>Icelandic Ministry of Finance PowerPoint Template</vt:lpstr>
      <vt:lpstr>Forsíður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2020-09-22T15:04:26Z</dcterms:created>
  <dcterms:modified xsi:type="dcterms:W3CDTF">2020-11-12T14:14:07Z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0x0101001C91AEC1185B1A40B8C22CFA6E75963B</vt:lpwstr>
  </property>
</Properties>
</file>