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786" r:id="rId2"/>
  </p:sldMasterIdLst>
  <p:notesMasterIdLst>
    <p:notesMasterId r:id="rId6"/>
  </p:notesMasterIdLst>
  <p:handoutMasterIdLst>
    <p:handoutMasterId r:id="rId7"/>
  </p:handoutMasterIdLst>
  <p:sldIdLst>
    <p:sldId id="737" r:id="rId3"/>
    <p:sldId id="864" r:id="rId4"/>
    <p:sldId id="948"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FiraGO Light" panose="020B0403050000020004" pitchFamily="34" charset="0"/>
      <p:regular r:id="rId12"/>
      <p:italic r:id="rId13"/>
    </p:embeddedFont>
    <p:embeddedFont>
      <p:font typeface="FiraGO SemiBold" panose="020B0603050000020004" pitchFamily="34" charset="0"/>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A336A"/>
    <a:srgbClr val="003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8523" autoAdjust="0"/>
  </p:normalViewPr>
  <p:slideViewPr>
    <p:cSldViewPr snapToGrid="0" showGuides="1">
      <p:cViewPr varScale="1">
        <p:scale>
          <a:sx n="107" d="100"/>
          <a:sy n="107" d="100"/>
        </p:scale>
        <p:origin x="660"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22/09/2020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22/09/2020</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tjornarradid.is/verkefni/upplysingasamfelagid/opinberir-vefir/uttektir-a-opinberum-vefju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2D3515-DAB6-4F56-B3EF-6EC351C85F21}" type="slidenum">
              <a:rPr kumimoji="0" lang="is-I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6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baseline="30000" dirty="0"/>
              <a:t>1) Í reglubundinni könnun, „Hvað er spunnið í opinbera vefi“, er þróun opinberra vefja og þjónustu könnuð með tilliti til nytsemi, innihalds og aðgengis. Samkvæmt könnuninni hefur gengið vel að auka aðgengi að opinberum vefjum. Heildarmat á gæðum og aðgengi hefur hækkað reglubundið síðustu ár. Sjá nánar: </a:t>
            </a:r>
            <a:r>
              <a:rPr lang="is-IS" sz="1200" u="sng" baseline="30000" dirty="0">
                <a:hlinkClick r:id="rId3"/>
              </a:rPr>
              <a:t>https://www.stjornarradid.is/verkefni/upplysingasamfelagid/opinberir-vefir/uttektir-a-opinberum-vefjum/</a:t>
            </a:r>
            <a:r>
              <a:rPr lang="is-IS" sz="1200" baseline="30000" dirty="0"/>
              <a:t> </a:t>
            </a:r>
          </a:p>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12A4E-A14B-493A-A17A-B64D4570568F}"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34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Base colo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22. september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7069129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36D60108-C44A-4875-A915-D921E990BF86}"/>
              </a:ext>
            </a:extLst>
          </p:cNvPr>
          <p:cNvSpPr>
            <a:spLocks noGrp="1"/>
          </p:cNvSpPr>
          <p:nvPr>
            <p:ph type="body" sz="quarter" idx="14"/>
          </p:nvPr>
        </p:nvSpPr>
        <p:spPr>
          <a:xfrm>
            <a:off x="2598738" y="2960688"/>
            <a:ext cx="8712200" cy="3313112"/>
          </a:xfrm>
        </p:spPr>
        <p:txBody>
          <a:bodyPr numCol="1"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523E199-DEFA-41B5-82D4-B94DC275F2A3}"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9025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 Small image">
    <p:spTree>
      <p:nvGrpSpPr>
        <p:cNvPr id="1" name=""/>
        <p:cNvGrpSpPr/>
        <p:nvPr/>
      </p:nvGrpSpPr>
      <p:grpSpPr>
        <a:xfrm>
          <a:off x="0" y="0"/>
          <a:ext cx="0" cy="0"/>
          <a:chOff x="0" y="0"/>
          <a:chExt cx="0" cy="0"/>
        </a:xfrm>
      </p:grpSpPr>
      <p:sp>
        <p:nvSpPr>
          <p:cNvPr id="2" name="Title 1"/>
          <p:cNvSpPr>
            <a:spLocks noGrp="1"/>
          </p:cNvSpPr>
          <p:nvPr>
            <p:ph type="title"/>
          </p:nvPr>
        </p:nvSpPr>
        <p:spPr>
          <a:xfrm>
            <a:off x="3484880" y="1222375"/>
            <a:ext cx="7827554"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3484880" y="2530475"/>
            <a:ext cx="782605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259652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C04396AD-6AC9-4F09-A224-B3B0C12281F6}"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642230529"/>
      </p:ext>
    </p:extLst>
  </p:cSld>
  <p:clrMapOvr>
    <a:masterClrMapping/>
  </p:clrMapOvr>
  <p:extLst>
    <p:ext uri="{DCECCB84-F9BA-43D5-87BE-67443E8EF086}">
      <p15:sldGuideLst xmlns:p15="http://schemas.microsoft.com/office/powerpoint/2012/main">
        <p15:guide id="1" orient="horz" pos="1364" userDrawn="1">
          <p15:clr>
            <a:srgbClr val="FBAE40"/>
          </p15:clr>
        </p15:guide>
        <p15:guide id="2" pos="21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5214938"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7DB85392-8820-41A5-93AF-693A1B8F4D3F}"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24410819"/>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x1 - Title and te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782955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7B05FF0-D0A1-4100-AC2C-298BB8E7A684}"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9509377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x2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0" name="Picture Placeholder 2">
            <a:extLst>
              <a:ext uri="{FF2B5EF4-FFF2-40B4-BE49-F238E27FC236}">
                <a16:creationId xmlns:a16="http://schemas.microsoft.com/office/drawing/2014/main" id="{80847EF6-959B-4253-8A94-B0E858465CCF}"/>
              </a:ext>
            </a:extLst>
          </p:cNvPr>
          <p:cNvSpPr>
            <a:spLocks noGrp="1"/>
          </p:cNvSpPr>
          <p:nvPr>
            <p:ph type="pic" idx="14"/>
          </p:nvPr>
        </p:nvSpPr>
        <p:spPr>
          <a:xfrm>
            <a:off x="391680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3F49C3F0-68B3-4F64-B210-EFB93A9D88AE}"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1469087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x1 - Title and tex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98EE7-A5DC-407D-96EB-2F66B97E7A84}"/>
              </a:ext>
            </a:extLst>
          </p:cNvPr>
          <p:cNvSpPr>
            <a:spLocks noGrp="1"/>
          </p:cNvSpPr>
          <p:nvPr>
            <p:ph type="title"/>
          </p:nvPr>
        </p:nvSpPr>
        <p:spPr>
          <a:xfrm>
            <a:off x="2599136" y="1197875"/>
            <a:ext cx="8713297" cy="308610"/>
          </a:xfrm>
        </p:spPr>
        <p:txBody>
          <a:bodyPr/>
          <a:lstStyle/>
          <a:p>
            <a:r>
              <a:rPr lang="en-US"/>
              <a:t>Click to edit Master title style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2599136" y="1852611"/>
            <a:ext cx="8713297" cy="1696973"/>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9136" y="3921550"/>
            <a:ext cx="9592864" cy="2936449"/>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6698764C-2458-4114-A31D-218C69A619FE}"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6307404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x2 - images">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598738" y="2034539"/>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Picture Placeholder 2">
            <a:extLst>
              <a:ext uri="{FF2B5EF4-FFF2-40B4-BE49-F238E27FC236}">
                <a16:creationId xmlns:a16="http://schemas.microsoft.com/office/drawing/2014/main" id="{2F687105-9466-41C5-ACCE-6BF772665CDC}"/>
              </a:ext>
            </a:extLst>
          </p:cNvPr>
          <p:cNvSpPr>
            <a:spLocks noGrp="1"/>
          </p:cNvSpPr>
          <p:nvPr>
            <p:ph type="pic" idx="17"/>
          </p:nvPr>
        </p:nvSpPr>
        <p:spPr>
          <a:xfrm>
            <a:off x="2598738" y="3959756"/>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1">
            <a:extLst>
              <a:ext uri="{FF2B5EF4-FFF2-40B4-BE49-F238E27FC236}">
                <a16:creationId xmlns:a16="http://schemas.microsoft.com/office/drawing/2014/main" id="{CC4C6832-4ED7-4A29-9CEF-495661DCDD1B}"/>
              </a:ext>
            </a:extLst>
          </p:cNvPr>
          <p:cNvSpPr>
            <a:spLocks noGrp="1"/>
          </p:cNvSpPr>
          <p:nvPr>
            <p:ph type="body" sz="quarter" idx="13"/>
          </p:nvPr>
        </p:nvSpPr>
        <p:spPr>
          <a:xfrm>
            <a:off x="5513534" y="1972913"/>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C8DE8B6C-A9A7-4E10-8B42-CD15ACDC7798}"/>
              </a:ext>
            </a:extLst>
          </p:cNvPr>
          <p:cNvSpPr>
            <a:spLocks noGrp="1"/>
          </p:cNvSpPr>
          <p:nvPr>
            <p:ph type="body" sz="quarter" idx="14"/>
          </p:nvPr>
        </p:nvSpPr>
        <p:spPr>
          <a:xfrm>
            <a:off x="5513534" y="2419538"/>
            <a:ext cx="4050000" cy="1008000"/>
          </a:xfrm>
        </p:spPr>
        <p:txBody>
          <a:bodyPr/>
          <a:lstStyle>
            <a:lvl1pPr marL="0" indent="0">
              <a:lnSpc>
                <a:spcPct val="130000"/>
              </a:lnSpc>
              <a:buNone/>
              <a:defRPr sz="1200"/>
            </a:lvl1pPr>
          </a:lstStyle>
          <a:p>
            <a:pPr lvl="0"/>
            <a:r>
              <a:rPr lang="en-US"/>
              <a:t>Click to edit Master text styles</a:t>
            </a:r>
          </a:p>
        </p:txBody>
      </p:sp>
      <p:sp>
        <p:nvSpPr>
          <p:cNvPr id="13" name="Text Placeholder 3">
            <a:extLst>
              <a:ext uri="{FF2B5EF4-FFF2-40B4-BE49-F238E27FC236}">
                <a16:creationId xmlns:a16="http://schemas.microsoft.com/office/drawing/2014/main" id="{EF7C0831-D0CB-4B4D-A7FE-225DBF9C2950}"/>
              </a:ext>
            </a:extLst>
          </p:cNvPr>
          <p:cNvSpPr>
            <a:spLocks noGrp="1"/>
          </p:cNvSpPr>
          <p:nvPr>
            <p:ph type="body" sz="quarter" idx="15"/>
          </p:nvPr>
        </p:nvSpPr>
        <p:spPr>
          <a:xfrm>
            <a:off x="5513534" y="3895267"/>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4">
            <a:extLst>
              <a:ext uri="{FF2B5EF4-FFF2-40B4-BE49-F238E27FC236}">
                <a16:creationId xmlns:a16="http://schemas.microsoft.com/office/drawing/2014/main" id="{4B040939-E2D0-496A-87CF-0E15B262F905}"/>
              </a:ext>
            </a:extLst>
          </p:cNvPr>
          <p:cNvSpPr>
            <a:spLocks noGrp="1"/>
          </p:cNvSpPr>
          <p:nvPr>
            <p:ph type="body" sz="quarter" idx="16"/>
          </p:nvPr>
        </p:nvSpPr>
        <p:spPr>
          <a:xfrm>
            <a:off x="5513534" y="4341892"/>
            <a:ext cx="4050000" cy="1008000"/>
          </a:xfrm>
        </p:spPr>
        <p:txBody>
          <a:bodyPr/>
          <a:lstStyle>
            <a:lvl1pPr marL="0" indent="0">
              <a:lnSpc>
                <a:spcPct val="130000"/>
              </a:lnSpc>
              <a:buNone/>
              <a:defRPr sz="1200"/>
            </a:lvl1pPr>
          </a:lstStyle>
          <a:p>
            <a:pPr lvl="0"/>
            <a:r>
              <a:rPr lang="en-US"/>
              <a:t>Click to edit Master text styles</a:t>
            </a:r>
          </a:p>
        </p:txBody>
      </p:sp>
      <p:sp>
        <p:nvSpPr>
          <p:cNvPr id="4" name="Date_GeneralDate" hidden="1"/>
          <p:cNvSpPr>
            <a:spLocks noGrp="1"/>
          </p:cNvSpPr>
          <p:nvPr>
            <p:ph type="dt" sz="half" idx="10"/>
          </p:nvPr>
        </p:nvSpPr>
        <p:spPr/>
        <p:txBody>
          <a:bodyPr/>
          <a:lstStyle/>
          <a:p>
            <a:fld id="{8A466FAB-EE31-4CC6-8F2C-50C8BD78E7FA}"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43807542"/>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hasis x4 - images">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ADA5873-E468-4E08-A949-D3057101AAB7}"/>
              </a:ext>
            </a:extLst>
          </p:cNvPr>
          <p:cNvSpPr>
            <a:spLocks noGrp="1"/>
          </p:cNvSpPr>
          <p:nvPr>
            <p:ph type="pic" idx="1"/>
          </p:nvPr>
        </p:nvSpPr>
        <p:spPr>
          <a:xfrm>
            <a:off x="1314867"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3326130"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3326130" y="2421760"/>
            <a:ext cx="2314800" cy="940565"/>
          </a:xfrm>
        </p:spPr>
        <p:txBody>
          <a:bodyPr/>
          <a:lstStyle>
            <a:lvl1pPr marL="0" indent="0">
              <a:lnSpc>
                <a:spcPct val="130000"/>
              </a:lnSpc>
              <a:buNone/>
              <a:defRPr sz="1200"/>
            </a:lvl1pPr>
          </a:lstStyle>
          <a:p>
            <a:pPr lvl="0"/>
            <a:r>
              <a:rPr lang="en-US"/>
              <a:t>Click to edit Master text styles</a:t>
            </a:r>
          </a:p>
        </p:txBody>
      </p:sp>
      <p:sp>
        <p:nvSpPr>
          <p:cNvPr id="19" name="Picture Placeholder 2">
            <a:extLst>
              <a:ext uri="{FF2B5EF4-FFF2-40B4-BE49-F238E27FC236}">
                <a16:creationId xmlns:a16="http://schemas.microsoft.com/office/drawing/2014/main" id="{3E5908F2-4ED5-4226-8B68-9027F6E18A11}"/>
              </a:ext>
            </a:extLst>
          </p:cNvPr>
          <p:cNvSpPr>
            <a:spLocks noGrp="1"/>
          </p:cNvSpPr>
          <p:nvPr>
            <p:ph type="pic" idx="21"/>
          </p:nvPr>
        </p:nvSpPr>
        <p:spPr>
          <a:xfrm>
            <a:off x="6538504"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8512007"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8512007" y="2421760"/>
            <a:ext cx="2314800" cy="940565"/>
          </a:xfrm>
        </p:spPr>
        <p:txBody>
          <a:bodyPr/>
          <a:lstStyle>
            <a:lvl1pPr marL="0" indent="0">
              <a:lnSpc>
                <a:spcPct val="130000"/>
              </a:lnSpc>
              <a:buNone/>
              <a:defRPr sz="1200"/>
            </a:lvl1pPr>
          </a:lstStyle>
          <a:p>
            <a:pPr lvl="0"/>
            <a:r>
              <a:rPr lang="en-US"/>
              <a:t>Click to edit Master text styles</a:t>
            </a:r>
          </a:p>
        </p:txBody>
      </p:sp>
      <p:sp>
        <p:nvSpPr>
          <p:cNvPr id="20" name="Picture Placeholder 3">
            <a:extLst>
              <a:ext uri="{FF2B5EF4-FFF2-40B4-BE49-F238E27FC236}">
                <a16:creationId xmlns:a16="http://schemas.microsoft.com/office/drawing/2014/main" id="{9A848D56-77AD-4159-9BF0-2447A3E71B52}"/>
              </a:ext>
            </a:extLst>
          </p:cNvPr>
          <p:cNvSpPr>
            <a:spLocks noGrp="1"/>
          </p:cNvSpPr>
          <p:nvPr>
            <p:ph type="pic" idx="22"/>
          </p:nvPr>
        </p:nvSpPr>
        <p:spPr>
          <a:xfrm>
            <a:off x="1314867"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3326130"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3326130" y="4286620"/>
            <a:ext cx="2314800" cy="940565"/>
          </a:xfrm>
        </p:spPr>
        <p:txBody>
          <a:bodyPr/>
          <a:lstStyle>
            <a:lvl1pPr marL="0" indent="0">
              <a:lnSpc>
                <a:spcPct val="130000"/>
              </a:lnSpc>
              <a:buNone/>
              <a:defRPr sz="1200"/>
            </a:lvl1pPr>
          </a:lstStyle>
          <a:p>
            <a:pPr lvl="0"/>
            <a:r>
              <a:rPr lang="en-US"/>
              <a:t>Click to edit Master text styles</a:t>
            </a:r>
          </a:p>
        </p:txBody>
      </p:sp>
      <p:sp>
        <p:nvSpPr>
          <p:cNvPr id="21" name="Picture Placeholder 4">
            <a:extLst>
              <a:ext uri="{FF2B5EF4-FFF2-40B4-BE49-F238E27FC236}">
                <a16:creationId xmlns:a16="http://schemas.microsoft.com/office/drawing/2014/main" id="{17EEC7C6-0AE9-4BC1-9631-9DFDF9F479BB}"/>
              </a:ext>
            </a:extLst>
          </p:cNvPr>
          <p:cNvSpPr>
            <a:spLocks noGrp="1"/>
          </p:cNvSpPr>
          <p:nvPr>
            <p:ph type="pic" idx="23"/>
          </p:nvPr>
        </p:nvSpPr>
        <p:spPr>
          <a:xfrm>
            <a:off x="6538504"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8512007"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8512007" y="4286620"/>
            <a:ext cx="2314800" cy="940565"/>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FD39523E-36D0-4755-9CFF-BC248383E8B7}" type="datetime4">
              <a:rPr lang="is-IS" smtClean="0"/>
              <a:t>22. september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074359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hasis x2">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3394760"/>
            <a:ext cx="3419008" cy="13824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3394760"/>
            <a:ext cx="3419008" cy="13824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CF6051BC-89DC-4FBD-A256-120070190A04}" type="datetime4">
              <a:rPr lang="is-IS" smtClean="0"/>
              <a:t>22. september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622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s x3">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895668"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895668" y="3394800"/>
            <a:ext cx="3042000" cy="1383702"/>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4575000"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4575000" y="3394800"/>
            <a:ext cx="3042000" cy="1383702"/>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8277192"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8277192" y="3394800"/>
            <a:ext cx="3042000" cy="1383702"/>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B49B4F6A-983E-4393-BF37-2C719F939226}" type="datetime4">
              <a:rPr lang="is-IS" smtClean="0"/>
              <a:t>22. september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8558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Patter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6BD3DC-6BD4-4314-965F-2DB7BC41F19B}"/>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pic>
        <p:nvPicPr>
          <p:cNvPr id="17" name="OrangePattern" hidden="1">
            <a:extLst>
              <a:ext uri="{FF2B5EF4-FFF2-40B4-BE49-F238E27FC236}">
                <a16:creationId xmlns:a16="http://schemas.microsoft.com/office/drawing/2014/main" id="{CB931AA0-102C-4764-9121-5E79D69DA2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 t="9542" b="39799"/>
          <a:stretch/>
        </p:blipFill>
        <p:spPr>
          <a:xfrm>
            <a:off x="2607417" y="0"/>
            <a:ext cx="9553652" cy="6858000"/>
          </a:xfrm>
          <a:prstGeom prst="rect">
            <a:avLst/>
          </a:prstGeom>
        </p:spPr>
      </p:pic>
      <p:pic>
        <p:nvPicPr>
          <p:cNvPr id="24" name="GreenPattern" hidden="1">
            <a:extLst>
              <a:ext uri="{FF2B5EF4-FFF2-40B4-BE49-F238E27FC236}">
                <a16:creationId xmlns:a16="http://schemas.microsoft.com/office/drawing/2014/main" id="{314C046C-6750-4A44-B04A-CE1506B049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93" b="39688"/>
          <a:stretch/>
        </p:blipFill>
        <p:spPr>
          <a:xfrm>
            <a:off x="2598738" y="-1"/>
            <a:ext cx="9593262" cy="6858001"/>
          </a:xfrm>
          <a:prstGeom prst="rect">
            <a:avLst/>
          </a:prstGeom>
        </p:spPr>
      </p:pic>
      <p:pic>
        <p:nvPicPr>
          <p:cNvPr id="22" name="LightgreenPattern" hidden="1">
            <a:extLst>
              <a:ext uri="{FF2B5EF4-FFF2-40B4-BE49-F238E27FC236}">
                <a16:creationId xmlns:a16="http://schemas.microsoft.com/office/drawing/2014/main" id="{97372C18-B5B7-4FF2-B9C9-9A03EC4463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934" b="39547"/>
          <a:stretch/>
        </p:blipFill>
        <p:spPr>
          <a:xfrm>
            <a:off x="2589213" y="1"/>
            <a:ext cx="9593262" cy="6857999"/>
          </a:xfrm>
          <a:prstGeom prst="rect">
            <a:avLst/>
          </a:prstGeom>
        </p:spPr>
      </p:pic>
      <p:pic>
        <p:nvPicPr>
          <p:cNvPr id="25" name="LightbluePattern" hidden="1">
            <a:extLst>
              <a:ext uri="{FF2B5EF4-FFF2-40B4-BE49-F238E27FC236}">
                <a16:creationId xmlns:a16="http://schemas.microsoft.com/office/drawing/2014/main" id="{F090C3DB-9CD4-4705-A4D5-7DACBF01C00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959" b="39522"/>
          <a:stretch/>
        </p:blipFill>
        <p:spPr>
          <a:xfrm>
            <a:off x="2598542" y="-1"/>
            <a:ext cx="9593262" cy="6858001"/>
          </a:xfrm>
          <a:prstGeom prst="rect">
            <a:avLst/>
          </a:prstGeom>
        </p:spPr>
      </p:pic>
      <p:pic>
        <p:nvPicPr>
          <p:cNvPr id="18" name="DarkbluePattern" hidden="1">
            <a:extLst>
              <a:ext uri="{FF2B5EF4-FFF2-40B4-BE49-F238E27FC236}">
                <a16:creationId xmlns:a16="http://schemas.microsoft.com/office/drawing/2014/main" id="{EFCCE526-E693-4C9D-8EFE-934FD762429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t="9971" r="198" b="39610"/>
          <a:stretch/>
        </p:blipFill>
        <p:spPr>
          <a:xfrm>
            <a:off x="2608263" y="-1"/>
            <a:ext cx="9593262" cy="6858001"/>
          </a:xfrm>
          <a:prstGeom prst="rect">
            <a:avLst/>
          </a:prstGeom>
        </p:spPr>
      </p:pic>
      <p:pic>
        <p:nvPicPr>
          <p:cNvPr id="9" name="PurplePattern" hidden="1">
            <a:extLst>
              <a:ext uri="{FF2B5EF4-FFF2-40B4-BE49-F238E27FC236}">
                <a16:creationId xmlns:a16="http://schemas.microsoft.com/office/drawing/2014/main" id="{08C5F107-FD9A-464F-B1E1-B35413426BA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9928" b="39745"/>
          <a:stretch/>
        </p:blipFill>
        <p:spPr>
          <a:xfrm>
            <a:off x="2608263" y="0"/>
            <a:ext cx="9629868" cy="6858000"/>
          </a:xfrm>
          <a:prstGeom prst="rect">
            <a:avLst/>
          </a:prstGeom>
        </p:spPr>
      </p:pic>
      <p:pic>
        <p:nvPicPr>
          <p:cNvPr id="5" name="BrownPattern" hidden="1">
            <a:extLst>
              <a:ext uri="{FF2B5EF4-FFF2-40B4-BE49-F238E27FC236}">
                <a16:creationId xmlns:a16="http://schemas.microsoft.com/office/drawing/2014/main" id="{E7AF2562-6181-4DA0-B5D2-1FB1538D180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9834" b="39740"/>
          <a:stretch/>
        </p:blipFill>
        <p:spPr>
          <a:xfrm>
            <a:off x="2612167" y="1"/>
            <a:ext cx="9610889" cy="6858000"/>
          </a:xfrm>
          <a:prstGeom prst="rect">
            <a:avLst/>
          </a:prstGeom>
        </p:spPr>
      </p:pic>
      <p:pic>
        <p:nvPicPr>
          <p:cNvPr id="6" name="BluePattern">
            <a:extLst>
              <a:ext uri="{FF2B5EF4-FFF2-40B4-BE49-F238E27FC236}">
                <a16:creationId xmlns:a16="http://schemas.microsoft.com/office/drawing/2014/main" id="{DE1FAD84-D5F5-4EB4-AE39-A0A59B8D61FF}"/>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87" t="9926" b="39643"/>
          <a:stretch/>
        </p:blipFill>
        <p:spPr>
          <a:xfrm>
            <a:off x="2638348" y="0"/>
            <a:ext cx="9553652" cy="6858000"/>
          </a:xfrm>
          <a:prstGeom prst="rect">
            <a:avLst/>
          </a:prstGeom>
        </p:spPr>
      </p:pic>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486234" y="5655412"/>
            <a:ext cx="4137805"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22. september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20269865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x4">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2440809"/>
            <a:ext cx="3042000" cy="10080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2440809"/>
            <a:ext cx="3042000" cy="1008000"/>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2598738"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2598738" y="4381671"/>
            <a:ext cx="3042000" cy="1008000"/>
          </a:xfrm>
        </p:spPr>
        <p:txBody>
          <a:bodyPr/>
          <a:lstStyle>
            <a:lvl1pPr marL="0" indent="0">
              <a:lnSpc>
                <a:spcPct val="130000"/>
              </a:lnSpc>
              <a:buNone/>
              <a:defRPr sz="1200"/>
            </a:lvl1pPr>
          </a:lstStyle>
          <a:p>
            <a:pPr lvl="0"/>
            <a:r>
              <a:rPr lang="en-US"/>
              <a:t>Click to edit Master text styles</a:t>
            </a:r>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6934667"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6934667" y="4381671"/>
            <a:ext cx="3042000" cy="10080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8D9A2A2D-15B2-4AE3-AFF0-BE85E53D1308}" type="datetime4">
              <a:rPr lang="is-IS" smtClean="0"/>
              <a:t>22. september 2020</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0935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Base colo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88CA9C8-1547-4206-A1F1-14CA69770DC8}"/>
              </a:ext>
            </a:extLst>
          </p:cNvPr>
          <p:cNvSpPr/>
          <p:nvPr userDrawn="1"/>
        </p:nvSpPr>
        <p:spPr>
          <a:xfrm>
            <a:off x="0" y="655200"/>
            <a:ext cx="12193200" cy="620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chemeClr val="bg1"/>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chemeClr val="bg1"/>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93DF0098-4F4E-46E7-BB93-0659DE207BE9}" type="datetime4">
              <a:rPr lang="is-IS" smtClean="0"/>
              <a:t>22. september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2257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35604F7-4DBD-49E4-BE72-55D56473A079}" type="datetime4">
              <a:rPr lang="is-IS" smtClean="0"/>
              <a:t>22. september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5462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EA7922-1930-475D-90FF-70D22F921504}"/>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6960870" y="1954530"/>
            <a:ext cx="4351564" cy="361188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6959922" y="5882117"/>
            <a:ext cx="4351016"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5F7CBBBF-5930-4A93-AF85-F6875219C2C3}" type="datetime4">
              <a:rPr lang="is-IS" smtClean="0"/>
              <a:t>22. september 2020</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266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x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8712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0C89787-F27B-4BF2-9003-625A03262C67}" type="datetime4">
              <a:rPr lang="is-IS" smtClean="0"/>
              <a:t>22. september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44245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x1 - Lo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1291590" y="2530475"/>
            <a:ext cx="10019348"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E6714F66-D752-453F-840A-C0AB15D4784C}" type="datetime4">
              <a:rPr lang="is-IS" smtClean="0"/>
              <a:t>22. september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7664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x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6979941"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4D2D654-C9B7-4056-8312-23A0D765BF12}" type="datetime4">
              <a:rPr lang="is-IS" smtClean="0"/>
              <a:t>22. september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501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x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873366" y="2530475"/>
            <a:ext cx="3302391"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4442896"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11" name="Chart Placeholder 3">
            <a:extLst>
              <a:ext uri="{FF2B5EF4-FFF2-40B4-BE49-F238E27FC236}">
                <a16:creationId xmlns:a16="http://schemas.microsoft.com/office/drawing/2014/main" id="{40916792-F42F-46E5-8921-815A6BB9BEFD}"/>
              </a:ext>
            </a:extLst>
          </p:cNvPr>
          <p:cNvSpPr>
            <a:spLocks noGrp="1"/>
          </p:cNvSpPr>
          <p:nvPr>
            <p:ph type="chart" sz="quarter" idx="15"/>
          </p:nvPr>
        </p:nvSpPr>
        <p:spPr>
          <a:xfrm>
            <a:off x="8011234"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67EB9D69-E13E-4BAD-B83A-622A7320A90C}" type="datetime4">
              <a:rPr lang="is-IS" smtClean="0"/>
              <a:t>22. september 2020</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3848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x1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11" name="Chart Placeholder 3">
            <a:extLst>
              <a:ext uri="{FF2B5EF4-FFF2-40B4-BE49-F238E27FC236}">
                <a16:creationId xmlns:a16="http://schemas.microsoft.com/office/drawing/2014/main" id="{6AA42C1E-A97F-43E9-986F-C5928058FBFF}"/>
              </a:ext>
            </a:extLst>
          </p:cNvPr>
          <p:cNvSpPr>
            <a:spLocks noGrp="1"/>
          </p:cNvSpPr>
          <p:nvPr>
            <p:ph type="chart" sz="quarter" idx="14"/>
          </p:nvPr>
        </p:nvSpPr>
        <p:spPr>
          <a:xfrm>
            <a:off x="1308951" y="1728148"/>
            <a:ext cx="3913200" cy="4545651"/>
          </a:xfrm>
        </p:spPr>
        <p:txBody>
          <a:bodyPr tIns="684000" anchor="ctr" anchorCtr="0"/>
          <a:lstStyle>
            <a:lvl1pPr marL="0" indent="0" algn="ctr">
              <a:buNone/>
              <a:defRPr/>
            </a:lvl1pPr>
          </a:lstStyle>
          <a:p>
            <a:r>
              <a:rPr lang="en-US"/>
              <a:t>Click icon to add chart</a:t>
            </a:r>
            <a:endParaRPr lang="fi-FI" dirty="0"/>
          </a:p>
        </p:txBody>
      </p:sp>
      <p:sp>
        <p:nvSpPr>
          <p:cNvPr id="4" name="Date_GeneralDate" hidden="1"/>
          <p:cNvSpPr>
            <a:spLocks noGrp="1"/>
          </p:cNvSpPr>
          <p:nvPr>
            <p:ph type="dt" sz="half" idx="10"/>
          </p:nvPr>
        </p:nvSpPr>
        <p:spPr/>
        <p:txBody>
          <a:bodyPr/>
          <a:lstStyle/>
          <a:p>
            <a:fld id="{87A819CE-B64C-4328-B64A-41EA68AC636D}"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556484670"/>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x1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121932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0D3799E9-F10B-4899-884D-0781F7657591}"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2011789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Half an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4400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7" name="Picture Placeholder 7">
            <a:extLst>
              <a:ext uri="{FF2B5EF4-FFF2-40B4-BE49-F238E27FC236}">
                <a16:creationId xmlns:a16="http://schemas.microsoft.com/office/drawing/2014/main" id="{18AFB7DE-D71C-4BBB-B791-7DFB7B5A0D69}"/>
              </a:ext>
            </a:extLst>
          </p:cNvPr>
          <p:cNvSpPr>
            <a:spLocks noGrp="1"/>
          </p:cNvSpPr>
          <p:nvPr>
            <p:ph type="pic" sz="quarter" idx="13"/>
          </p:nvPr>
        </p:nvSpPr>
        <p:spPr>
          <a:xfrm>
            <a:off x="2598738" y="4400551"/>
            <a:ext cx="9594462" cy="2461048"/>
          </a:xfrm>
        </p:spPr>
        <p:txBody>
          <a:bodyPr lIns="0" tIns="684000" anchor="ctr" anchorCtr="0"/>
          <a:lstStyle>
            <a:lvl1pPr marL="0" indent="0" algn="ctr">
              <a:buNone/>
              <a:defRPr sz="1600"/>
            </a:lvl1pPr>
          </a:lstStyle>
          <a:p>
            <a:r>
              <a:rPr lang="en-US"/>
              <a:t>Click icon to add picture</a:t>
            </a:r>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1388413"/>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3360833"/>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E951E81D-BD65-4083-852D-35A8A830A57F}" type="datetime4">
              <a:rPr lang="is-IS" smtClean="0"/>
              <a:t>22. september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134783613"/>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x2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103CFB05-A6BD-4B48-AD36-4324981853DA}"/>
              </a:ext>
            </a:extLst>
          </p:cNvPr>
          <p:cNvSpPr>
            <a:spLocks noGrp="1"/>
          </p:cNvSpPr>
          <p:nvPr>
            <p:ph type="pic" idx="14"/>
          </p:nvPr>
        </p:nvSpPr>
        <p:spPr>
          <a:xfrm>
            <a:off x="609600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6808"/>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10" name="Text Placeholder 2">
            <a:extLst>
              <a:ext uri="{FF2B5EF4-FFF2-40B4-BE49-F238E27FC236}">
                <a16:creationId xmlns:a16="http://schemas.microsoft.com/office/drawing/2014/main" id="{883760B1-64C9-4CB5-B15A-E95AD53A88A9}"/>
              </a:ext>
            </a:extLst>
          </p:cNvPr>
          <p:cNvSpPr>
            <a:spLocks noGrp="1"/>
          </p:cNvSpPr>
          <p:nvPr>
            <p:ph type="body" sz="quarter" idx="15"/>
          </p:nvPr>
        </p:nvSpPr>
        <p:spPr>
          <a:xfrm>
            <a:off x="2603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E4ED7D3A-59CF-4E70-ADB0-E9B64FDA5EFB}"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587123896"/>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x1 - Titl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8738" y="1965960"/>
            <a:ext cx="9590862" cy="489204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4" name="Date_GeneralDate" hidden="1"/>
          <p:cNvSpPr>
            <a:spLocks noGrp="1"/>
          </p:cNvSpPr>
          <p:nvPr>
            <p:ph type="dt" sz="half" idx="10"/>
          </p:nvPr>
        </p:nvSpPr>
        <p:spPr/>
        <p:txBody>
          <a:bodyPr/>
          <a:lstStyle/>
          <a:p>
            <a:fld id="{9BA4CF47-AC00-408C-9491-F97C1EECD8A8}"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99036013"/>
      </p:ext>
    </p:extLst>
  </p:cSld>
  <p:clrMapOvr>
    <a:masterClrMapping/>
  </p:clrMapOvr>
  <p:extLst>
    <p:ext uri="{DCECCB84-F9BA-43D5-87BE-67443E8EF086}">
      <p15:sldGuideLst xmlns:p15="http://schemas.microsoft.com/office/powerpoint/2012/main">
        <p15:guide id="1" orient="horz" pos="1230" userDrawn="1">
          <p15:clr>
            <a:srgbClr val="FBAE40"/>
          </p15:clr>
        </p15:guide>
        <p15:guide id="2" pos="219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x3 - Title + subtit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40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984A08CE-8718-40A7-AB1B-6D24412DD253}"/>
              </a:ext>
            </a:extLst>
          </p:cNvPr>
          <p:cNvSpPr>
            <a:spLocks noGrp="1"/>
          </p:cNvSpPr>
          <p:nvPr>
            <p:ph type="pic" idx="14"/>
          </p:nvPr>
        </p:nvSpPr>
        <p:spPr>
          <a:xfrm>
            <a:off x="4057650" y="2530234"/>
            <a:ext cx="407430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2" name="Picture Placeholder 3">
            <a:extLst>
              <a:ext uri="{FF2B5EF4-FFF2-40B4-BE49-F238E27FC236}">
                <a16:creationId xmlns:a16="http://schemas.microsoft.com/office/drawing/2014/main" id="{061A27CA-2C68-40F9-830B-3877FD03F631}"/>
              </a:ext>
            </a:extLst>
          </p:cNvPr>
          <p:cNvSpPr>
            <a:spLocks noGrp="1"/>
          </p:cNvSpPr>
          <p:nvPr>
            <p:ph type="pic" idx="15"/>
          </p:nvPr>
        </p:nvSpPr>
        <p:spPr>
          <a:xfrm>
            <a:off x="813195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C65132B1-AB41-4B4C-B64F-258D0C4158F2}"/>
              </a:ext>
            </a:extLst>
          </p:cNvPr>
          <p:cNvSpPr>
            <a:spLocks noGrp="1"/>
          </p:cNvSpPr>
          <p:nvPr>
            <p:ph type="subTitle" idx="13"/>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4" name="Date_GeneralDate" hidden="1"/>
          <p:cNvSpPr>
            <a:spLocks noGrp="1"/>
          </p:cNvSpPr>
          <p:nvPr>
            <p:ph type="dt" sz="half" idx="10"/>
          </p:nvPr>
        </p:nvSpPr>
        <p:spPr/>
        <p:txBody>
          <a:bodyPr/>
          <a:lstStyle/>
          <a:p>
            <a:fld id="{E36B204E-E328-43A4-BF76-77AAFFF8D4B1}"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6589681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3" name="Date_GeneralDate" hidden="1"/>
          <p:cNvSpPr>
            <a:spLocks noGrp="1"/>
          </p:cNvSpPr>
          <p:nvPr>
            <p:ph type="dt" sz="half" idx="10"/>
          </p:nvPr>
        </p:nvSpPr>
        <p:spPr/>
        <p:txBody>
          <a:bodyPr/>
          <a:lstStyle/>
          <a:p>
            <a:fld id="{E1DFB7F9-C8DC-4F08-99B5-12D058A96FCB}" type="datetime4">
              <a:rPr lang="is-IS" smtClean="0"/>
              <a:t>22. september 2020</a:t>
            </a:fld>
            <a:endParaRPr lang="is-IS" dirty="0"/>
          </a:p>
        </p:txBody>
      </p:sp>
      <p:sp>
        <p:nvSpPr>
          <p:cNvPr id="4" name="FLD_PresentationTitle" hidden="1"/>
          <p:cNvSpPr>
            <a:spLocks noGrp="1"/>
          </p:cNvSpPr>
          <p:nvPr>
            <p:ph type="ftr" sz="quarter" idx="11"/>
          </p:nvPr>
        </p:nvSpPr>
        <p:spPr/>
        <p:txBody>
          <a:bodyPr/>
          <a:lstStyle/>
          <a:p>
            <a:endParaRPr lang="is-IS" dirty="0"/>
          </a:p>
        </p:txBody>
      </p:sp>
      <p:sp>
        <p:nvSpPr>
          <p:cNvPr id="5" name="Slide Number Placeholder 4"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345088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GeneralDate" hidden="1"/>
          <p:cNvSpPr>
            <a:spLocks noGrp="1"/>
          </p:cNvSpPr>
          <p:nvPr>
            <p:ph type="dt" sz="half" idx="10"/>
          </p:nvPr>
        </p:nvSpPr>
        <p:spPr/>
        <p:txBody>
          <a:bodyPr/>
          <a:lstStyle/>
          <a:p>
            <a:fld id="{0FBCBB93-3389-4EC2-B42F-757D49D64C53}" type="datetime4">
              <a:rPr lang="is-IS" smtClean="0"/>
              <a:t>22. september 2020</a:t>
            </a:fld>
            <a:endParaRPr lang="is-IS" dirty="0"/>
          </a:p>
        </p:txBody>
      </p:sp>
      <p:sp>
        <p:nvSpPr>
          <p:cNvPr id="3" name="FLD_PresentationTitle" hidden="1"/>
          <p:cNvSpPr>
            <a:spLocks noGrp="1"/>
          </p:cNvSpPr>
          <p:nvPr>
            <p:ph type="ftr" sz="quarter" idx="11"/>
          </p:nvPr>
        </p:nvSpPr>
        <p:spPr/>
        <p:txBody>
          <a:bodyPr/>
          <a:lstStyle/>
          <a:p>
            <a:endParaRPr lang="is-IS" dirty="0"/>
          </a:p>
        </p:txBody>
      </p:sp>
      <p:sp>
        <p:nvSpPr>
          <p:cNvPr id="4" name="Slide Number Placeholder 3"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2843948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2601914" y="1895439"/>
            <a:ext cx="9050335" cy="650171"/>
          </a:xfrm>
          <a:prstGeom prst="rect">
            <a:avLst/>
          </a:prstGeom>
          <a:noFill/>
        </p:spPr>
        <p:txBody>
          <a:bodyPr wrap="square" lIns="0" tIns="0" rIns="0" bIns="0" rtlCol="0" anchor="b" anchorCtr="0">
            <a:noAutofit/>
          </a:bodyPr>
          <a:lstStyle/>
          <a:p>
            <a:r>
              <a:rPr lang="is-IS" sz="3600" kern="1200" noProof="0" dirty="0">
                <a:solidFill>
                  <a:srgbClr val="1A336A"/>
                </a:solidFill>
                <a:latin typeface="FiraGO Light" panose="020B0403050000020004" pitchFamily="34" charset="0"/>
                <a:ea typeface="+mj-ea"/>
                <a:cs typeface="FiraGO Light" panose="020B0403050000020004" pitchFamily="34" charset="0"/>
              </a:rPr>
              <a:t>User guide</a:t>
            </a:r>
            <a:endParaRPr lang="is-IS" sz="3600" kern="1200" dirty="0">
              <a:solidFill>
                <a:srgbClr val="1A336A"/>
              </a:solidFill>
              <a:latin typeface="FiraGO Light" panose="020B0403050000020004" pitchFamily="34" charset="0"/>
              <a:ea typeface="+mj-ea"/>
              <a:cs typeface="FiraGO Light" panose="020B0403050000020004" pitchFamily="34" charset="0"/>
            </a:endParaRPr>
          </a:p>
        </p:txBody>
      </p:sp>
      <p:sp>
        <p:nvSpPr>
          <p:cNvPr id="29" name="Text Box 2"/>
          <p:cNvSpPr txBox="1">
            <a:spLocks noChangeArrowheads="1"/>
          </p:cNvSpPr>
          <p:nvPr userDrawn="1"/>
        </p:nvSpPr>
        <p:spPr bwMode="auto">
          <a:xfrm>
            <a:off x="2598738" y="2736255"/>
            <a:ext cx="2160798"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Use text</a:t>
            </a:r>
            <a:r>
              <a:rPr lang="is-IS" sz="900" b="1" baseline="0" noProof="1">
                <a:solidFill>
                  <a:schemeClr val="tx1"/>
                </a:solidFill>
                <a:latin typeface="Arial" panose="020B0604020202020204" pitchFamily="34" charset="0"/>
                <a:cs typeface="Arial" panose="020B0604020202020204" pitchFamily="34" charset="0"/>
              </a:rPr>
              <a:t> styles</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Use the </a:t>
            </a:r>
            <a:r>
              <a:rPr lang="is-IS" altLang="da-DK" sz="900" b="1" noProof="1">
                <a:solidFill>
                  <a:schemeClr val="tx1"/>
                </a:solidFill>
                <a:latin typeface="Arial" panose="020B0604020202020204" pitchFamily="34" charset="0"/>
                <a:cs typeface="Arial" panose="020B0604020202020204" pitchFamily="34" charset="0"/>
              </a:rPr>
              <a:t>TAB</a:t>
            </a:r>
            <a:r>
              <a:rPr lang="is-IS" altLang="da-DK" sz="900" b="0" noProof="1">
                <a:solidFill>
                  <a:schemeClr val="tx1"/>
                </a:solidFill>
                <a:latin typeface="Arial" panose="020B0604020202020204" pitchFamily="34" charset="0"/>
                <a:cs typeface="Arial" panose="020B0604020202020204" pitchFamily="34" charset="0"/>
              </a:rPr>
              <a:t>-key</a:t>
            </a:r>
            <a:r>
              <a:rPr lang="is-IS" altLang="da-DK" sz="900" b="0" baseline="0" noProof="1">
                <a:solidFill>
                  <a:schemeClr val="tx1"/>
                </a:solidFill>
                <a:latin typeface="Arial" panose="020B0604020202020204" pitchFamily="34" charset="0"/>
                <a:cs typeface="Arial" panose="020B0604020202020204" pitchFamily="34" charset="0"/>
              </a:rPr>
              <a:t> to jump through </a:t>
            </a:r>
            <a:br>
              <a:rPr lang="is-IS" altLang="da-DK" sz="900" b="0" baseline="0" noProof="1">
                <a:solidFill>
                  <a:schemeClr val="tx1"/>
                </a:solidFill>
                <a:latin typeface="Arial" panose="020B0604020202020204" pitchFamily="34" charset="0"/>
                <a:cs typeface="Arial" panose="020B0604020202020204" pitchFamily="34" charset="0"/>
              </a:rPr>
            </a:br>
            <a:r>
              <a:rPr lang="is-IS" altLang="da-DK" sz="900" b="0" baseline="0" noProof="1">
                <a:solidFill>
                  <a:schemeClr val="tx1"/>
                </a:solidFill>
                <a:latin typeface="Arial" panose="020B0604020202020204" pitchFamily="34" charset="0"/>
                <a:cs typeface="Arial" panose="020B0604020202020204" pitchFamily="34" charset="0"/>
              </a:rPr>
              <a:t>levels. Click </a:t>
            </a:r>
            <a:r>
              <a:rPr lang="is-IS" altLang="da-DK" sz="900" b="1" baseline="0" noProof="1">
                <a:solidFill>
                  <a:schemeClr val="tx1"/>
                </a:solidFill>
                <a:latin typeface="Arial" panose="020B0604020202020204" pitchFamily="34" charset="0"/>
                <a:cs typeface="Arial" panose="020B0604020202020204" pitchFamily="34" charset="0"/>
              </a:rPr>
              <a:t>ENTER</a:t>
            </a:r>
            <a:r>
              <a:rPr lang="is-IS" altLang="da-DK" sz="900" b="0" baseline="0" noProof="1">
                <a:solidFill>
                  <a:schemeClr val="tx1"/>
                </a:solidFill>
                <a:latin typeface="Arial" panose="020B0604020202020204" pitchFamily="34" charset="0"/>
                <a:cs typeface="Arial" panose="020B0604020202020204" pitchFamily="34" charset="0"/>
              </a:rPr>
              <a:t>, then </a:t>
            </a:r>
            <a:r>
              <a:rPr lang="is-IS" altLang="da-DK" sz="900" b="1" baseline="0" noProof="1">
                <a:solidFill>
                  <a:schemeClr val="tx1"/>
                </a:solidFill>
                <a:latin typeface="Arial" panose="020B0604020202020204" pitchFamily="34" charset="0"/>
                <a:cs typeface="Arial" panose="020B0604020202020204" pitchFamily="34" charset="0"/>
              </a:rPr>
              <a:t>TAB</a:t>
            </a:r>
            <a:r>
              <a:rPr lang="is-I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is-IS" altLang="da-DK" sz="900" b="0" baseline="0" noProof="1">
                <a:solidFill>
                  <a:schemeClr val="tx1"/>
                </a:solidFill>
                <a:latin typeface="Arial" panose="020B0604020202020204" pitchFamily="34" charset="0"/>
                <a:cs typeface="Arial" panose="020B0604020202020204" pitchFamily="34" charset="0"/>
              </a:rPr>
              <a:t>To go back in levels use </a:t>
            </a:r>
            <a:r>
              <a:rPr lang="is-IS" altLang="da-DK" sz="900" b="1" baseline="0" noProof="1">
                <a:solidFill>
                  <a:schemeClr val="tx1"/>
                </a:solidFill>
                <a:latin typeface="Arial" panose="020B0604020202020204" pitchFamily="34" charset="0"/>
                <a:cs typeface="Arial" panose="020B0604020202020204" pitchFamily="34" charset="0"/>
              </a:rPr>
              <a:t>SHIFT-TAB</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sz="900" noProof="1">
                <a:solidFill>
                  <a:schemeClr val="tx1"/>
                </a:solidFill>
                <a:latin typeface="Arial" panose="020B0604020202020204" pitchFamily="34" charset="0"/>
                <a:cs typeface="Arial" panose="020B0604020202020204" pitchFamily="34" charset="0"/>
              </a:rPr>
              <a:t>Alternatively, </a:t>
            </a:r>
            <a:r>
              <a:rPr lang="is-IS" sz="900" b="1" noProof="1">
                <a:solidFill>
                  <a:schemeClr val="tx1"/>
                </a:solidFill>
                <a:latin typeface="Arial" panose="020B0604020202020204" pitchFamily="34" charset="0"/>
                <a:cs typeface="Arial" panose="020B0604020202020204" pitchFamily="34" charset="0"/>
              </a:rPr>
              <a:t>Increase</a:t>
            </a:r>
            <a:r>
              <a:rPr lang="is-IS" sz="900" baseline="0" noProof="1">
                <a:solidFill>
                  <a:schemeClr val="tx1"/>
                </a:solidFill>
                <a:latin typeface="Arial" panose="020B0604020202020204" pitchFamily="34" charset="0"/>
                <a:cs typeface="Arial" panose="020B0604020202020204" pitchFamily="34" charset="0"/>
              </a:rPr>
              <a:t> and</a:t>
            </a:r>
            <a:br>
              <a:rPr lang="is-IS" sz="900" baseline="0" noProof="1">
                <a:solidFill>
                  <a:schemeClr val="tx1"/>
                </a:solidFill>
                <a:latin typeface="Arial" panose="020B0604020202020204" pitchFamily="34" charset="0"/>
                <a:cs typeface="Arial" panose="020B0604020202020204" pitchFamily="34" charset="0"/>
              </a:rPr>
            </a:br>
            <a:r>
              <a:rPr lang="is-IS" sz="900" b="1" baseline="0" noProof="1">
                <a:solidFill>
                  <a:schemeClr val="tx1"/>
                </a:solidFill>
                <a:latin typeface="Arial" panose="020B0604020202020204" pitchFamily="34" charset="0"/>
                <a:cs typeface="Arial" panose="020B0604020202020204" pitchFamily="34" charset="0"/>
              </a:rPr>
              <a:t>Decrease </a:t>
            </a:r>
            <a:r>
              <a:rPr lang="is-IS"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Insert a New Slide</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baseline="0" noProof="1">
                <a:solidFill>
                  <a:schemeClr val="tx1"/>
                </a:solidFill>
                <a:latin typeface="Arial" panose="020B0604020202020204" pitchFamily="34" charset="0"/>
                <a:cs typeface="Arial" panose="020B0604020202020204" pitchFamily="34" charset="0"/>
              </a:rPr>
              <a:t>New Slide </a:t>
            </a:r>
            <a:r>
              <a:rPr lang="is-IS" altLang="da-DK" sz="900" noProof="1">
                <a:solidFill>
                  <a:schemeClr val="tx1"/>
                </a:solidFill>
                <a:latin typeface="Arial" panose="020B0604020202020204" pitchFamily="34" charset="0"/>
                <a:cs typeface="Arial" panose="020B0604020202020204" pitchFamily="34" charset="0"/>
              </a:rPr>
              <a:t>to insert </a:t>
            </a:r>
            <a:br>
              <a:rPr lang="is-IS" altLang="da-DK" sz="900" noProof="1">
                <a:solidFill>
                  <a:schemeClr val="tx1"/>
                </a:solidFill>
                <a:latin typeface="Arial" panose="020B0604020202020204" pitchFamily="34" charset="0"/>
                <a:cs typeface="Arial" panose="020B0604020202020204" pitchFamily="34" charset="0"/>
              </a:rPr>
            </a:br>
            <a:r>
              <a:rPr lang="is-IS" altLang="da-DK" sz="900" noProof="1">
                <a:solidFill>
                  <a:schemeClr val="tx1"/>
                </a:solidFill>
                <a:latin typeface="Arial" panose="020B0604020202020204" pitchFamily="34" charset="0"/>
                <a:cs typeface="Arial" panose="020B0604020202020204" pitchFamily="34" charset="0"/>
              </a:rPr>
              <a:t>new slide</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Change Slide Layout</a:t>
            </a:r>
            <a:endParaRPr lang="is-IS" altLang="da-DK" sz="90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is-IS" sz="900" b="1" dirty="0">
                <a:solidFill>
                  <a:srgbClr val="000000"/>
                </a:solidFill>
                <a:latin typeface="Arial" panose="020B0604020202020204" pitchFamily="34" charset="0"/>
                <a:ea typeface="Times New Roman" panose="02020603050405020304" pitchFamily="18" charset="0"/>
              </a:rPr>
              <a:t>1. </a:t>
            </a:r>
            <a:r>
              <a:rPr lang="is-IS" sz="900" dirty="0">
                <a:solidFill>
                  <a:srgbClr val="000000"/>
                </a:solidFill>
                <a:latin typeface="Arial" panose="020B0604020202020204" pitchFamily="34" charset="0"/>
                <a:ea typeface="Times New Roman" panose="02020603050405020304" pitchFamily="18" charset="0"/>
              </a:rPr>
              <a:t>Click on the arrow next to </a:t>
            </a:r>
            <a:r>
              <a:rPr lang="is-IS" sz="900" b="1" dirty="0">
                <a:solidFill>
                  <a:srgbClr val="000000"/>
                </a:solidFill>
                <a:latin typeface="Arial" panose="020B0604020202020204" pitchFamily="34" charset="0"/>
                <a:ea typeface="Times New Roman" panose="02020603050405020304" pitchFamily="18" charset="0"/>
              </a:rPr>
              <a:t>Layout</a:t>
            </a:r>
            <a:br>
              <a:rPr lang="is-IS" sz="900" b="1" dirty="0">
                <a:solidFill>
                  <a:srgbClr val="000000"/>
                </a:solidFill>
                <a:latin typeface="Arial" panose="020B0604020202020204" pitchFamily="34" charset="0"/>
                <a:ea typeface="Times New Roman" panose="02020603050405020304" pitchFamily="18" charset="0"/>
              </a:rPr>
            </a:br>
            <a:r>
              <a:rPr lang="is-IS" sz="900" dirty="0">
                <a:solidFill>
                  <a:srgbClr val="000000"/>
                </a:solidFill>
                <a:latin typeface="Arial" panose="020B0604020202020204" pitchFamily="34" charset="0"/>
                <a:ea typeface="Times New Roman" panose="02020603050405020304" pitchFamily="18" charset="0"/>
              </a:rPr>
              <a:t>to view a dropdown menu of possible slide layouts</a:t>
            </a:r>
            <a:endParaRPr lang="is-IS" sz="900" dirty="0">
              <a:latin typeface="Times New Roman" panose="02020603050405020304" pitchFamily="18" charset="0"/>
              <a:ea typeface="Times New Roman" panose="02020603050405020304" pitchFamily="18" charset="0"/>
            </a:endParaRPr>
          </a:p>
          <a:p>
            <a:pPr marL="0" indent="0">
              <a:spcAft>
                <a:spcPts val="0"/>
              </a:spcAft>
              <a:buFont typeface="+mj-lt"/>
              <a:buNone/>
            </a:pPr>
            <a:r>
              <a:rPr lang="is-IS" sz="900" b="1" dirty="0">
                <a:solidFill>
                  <a:srgbClr val="000000"/>
                </a:solidFill>
                <a:latin typeface="Arial" panose="020B0604020202020204" pitchFamily="34" charset="0"/>
                <a:ea typeface="Times New Roman" panose="02020603050405020304" pitchFamily="18" charset="0"/>
              </a:rPr>
              <a:t>2. </a:t>
            </a:r>
            <a:r>
              <a:rPr lang="is-IS" sz="900" dirty="0">
                <a:solidFill>
                  <a:srgbClr val="000000"/>
                </a:solidFill>
                <a:latin typeface="Arial" panose="020B0604020202020204" pitchFamily="34" charset="0"/>
                <a:ea typeface="Times New Roman" panose="02020603050405020304" pitchFamily="18" charset="0"/>
              </a:rPr>
              <a:t>Click on the layout you prefer and it will be applied to the new slide</a:t>
            </a:r>
            <a:endParaRPr lang="is-IS" sz="900" dirty="0">
              <a:latin typeface="Times New Roman" panose="02020603050405020304" pitchFamily="18" charset="0"/>
              <a:ea typeface="Times New Roman" panose="02020603050405020304" pitchFamily="18" charset="0"/>
            </a:endParaRPr>
          </a:p>
          <a:p>
            <a:pPr eaLnBrk="1" hangingPunct="1">
              <a:spcAft>
                <a:spcPts val="600"/>
              </a:spcAft>
              <a:defRPr/>
            </a:pP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is-IS"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6201564" y="2736255"/>
            <a:ext cx="2160798"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On slides with picture placeholder,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click on the icon and choose </a:t>
            </a:r>
            <a:r>
              <a:rPr lang="is-I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Crop</a:t>
            </a:r>
            <a:r>
              <a:rPr lang="is-IS" altLang="da-DK" sz="900" b="0" noProof="1">
                <a:solidFill>
                  <a:schemeClr val="tx1"/>
                </a:solidFill>
                <a:latin typeface="Arial" panose="020B0604020202020204" pitchFamily="34" charset="0"/>
                <a:cs typeface="Arial" panose="020B0604020202020204" pitchFamily="34" charset="0"/>
              </a:rPr>
              <a:t> to change size or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If you want to scale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hold </a:t>
            </a:r>
            <a:r>
              <a:rPr lang="is-IS" altLang="da-DK" sz="900" b="1" noProof="1">
                <a:solidFill>
                  <a:schemeClr val="tx1"/>
                </a:solidFill>
                <a:latin typeface="Arial" panose="020B0604020202020204" pitchFamily="34" charset="0"/>
                <a:cs typeface="Arial" panose="020B0604020202020204" pitchFamily="34" charset="0"/>
              </a:rPr>
              <a:t>SHIFT</a:t>
            </a:r>
            <a:r>
              <a:rPr lang="is-IS" altLang="da-DK" sz="900" b="0" noProof="1">
                <a:solidFill>
                  <a:schemeClr val="tx1"/>
                </a:solidFill>
                <a:latin typeface="Arial" panose="020B0604020202020204" pitchFamily="34" charset="0"/>
                <a:cs typeface="Arial" panose="020B0604020202020204" pitchFamily="34" charset="0"/>
              </a:rPr>
              <a:t>-key down while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t>
            </a:r>
            <a:r>
              <a:rPr lang="is-IS" altLang="da-DK" sz="900" b="0" noProof="1">
                <a:solidFill>
                  <a:schemeClr val="tx1"/>
                </a:solidFill>
                <a:latin typeface="Arial" panose="020B0604020202020204" pitchFamily="34" charset="0"/>
                <a:cs typeface="Arial" panose="020B0604020202020204" pitchFamily="34" charset="0"/>
              </a:rPr>
              <a:t>If you delete the picture and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insert a new one, the picture may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lie in front of the text or graphic.</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If this happens, select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right-click and choose </a:t>
            </a:r>
            <a:r>
              <a:rPr lang="is-IS" altLang="da-DK" sz="900" b="1" noProof="1">
                <a:solidFill>
                  <a:schemeClr val="tx1"/>
                </a:solidFill>
                <a:latin typeface="Arial" panose="020B0604020202020204" pitchFamily="34" charset="0"/>
                <a:cs typeface="Arial" panose="020B0604020202020204" pitchFamily="34" charset="0"/>
              </a:rPr>
              <a:t>Send to Back</a:t>
            </a:r>
          </a:p>
          <a:p>
            <a:pPr fontAlgn="auto">
              <a:spcBef>
                <a:spcPts val="1200"/>
              </a:spcBef>
              <a:spcAft>
                <a:spcPts val="600"/>
              </a:spcAft>
              <a:buFont typeface="+mj-lt"/>
              <a:buNone/>
              <a:defRPr/>
            </a:pPr>
            <a:r>
              <a:rPr lang="is-I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1.</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2.</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baseline="0" noProof="1">
                <a:solidFill>
                  <a:schemeClr val="tx1"/>
                </a:solidFill>
                <a:latin typeface="Arial" panose="020B0604020202020204" pitchFamily="34" charset="0"/>
                <a:cs typeface="Arial" panose="020B0604020202020204" pitchFamily="34" charset="0"/>
              </a:rPr>
              <a:t>Reset </a:t>
            </a:r>
            <a:r>
              <a:rPr lang="is-IS" altLang="da-DK" sz="900" noProof="1">
                <a:solidFill>
                  <a:schemeClr val="tx1"/>
                </a:solidFill>
                <a:latin typeface="Arial" panose="020B0604020202020204" pitchFamily="34" charset="0"/>
                <a:cs typeface="Arial" panose="020B0604020202020204" pitchFamily="34" charset="0"/>
              </a:rPr>
              <a:t>menu to reset position, size</a:t>
            </a:r>
            <a:r>
              <a:rPr lang="is-IS" altLang="da-DK" sz="900" baseline="0" noProof="1">
                <a:solidFill>
                  <a:schemeClr val="tx1"/>
                </a:solidFill>
                <a:latin typeface="Arial" panose="020B0604020202020204" pitchFamily="34" charset="0"/>
                <a:cs typeface="Arial" panose="020B0604020202020204" pitchFamily="34" charset="0"/>
              </a:rPr>
              <a:t> and formatting of the </a:t>
            </a:r>
            <a:br>
              <a:rPr lang="is-IS" altLang="da-DK" sz="900" baseline="0" noProof="1">
                <a:solidFill>
                  <a:schemeClr val="tx1"/>
                </a:solidFill>
                <a:latin typeface="Arial" panose="020B0604020202020204" pitchFamily="34" charset="0"/>
                <a:cs typeface="Arial" panose="020B0604020202020204" pitchFamily="34" charset="0"/>
              </a:rPr>
            </a:br>
            <a:r>
              <a:rPr lang="is-IS"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is-I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is-IS"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491451" y="2736255"/>
            <a:ext cx="216079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Change slide number, </a:t>
            </a:r>
            <a:br>
              <a:rPr lang="is-IS" sz="900" b="1" noProof="1">
                <a:solidFill>
                  <a:schemeClr val="tx1"/>
                </a:solidFill>
                <a:latin typeface="Arial" panose="020B0604020202020204" pitchFamily="34" charset="0"/>
                <a:cs typeface="Arial" panose="020B0604020202020204" pitchFamily="34" charset="0"/>
              </a:rPr>
            </a:br>
            <a:r>
              <a:rPr lang="is-IS" sz="9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Do this at the very end, so you get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Insert </a:t>
            </a:r>
            <a:r>
              <a:rPr lang="is-IS"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Click on </a:t>
            </a:r>
            <a:r>
              <a:rPr lang="is-IS" altLang="da-DK" sz="900" b="1" noProof="1">
                <a:solidFill>
                  <a:schemeClr val="tx1"/>
                </a:solidFill>
                <a:latin typeface="Arial" panose="020B0604020202020204" pitchFamily="34" charset="0"/>
                <a:cs typeface="Arial" panose="020B0604020202020204" pitchFamily="34" charset="0"/>
              </a:rPr>
              <a:t>Header and Footer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3.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Apply to All </a:t>
            </a:r>
            <a:r>
              <a:rPr lang="is-IS" altLang="da-DK" sz="900" b="0" noProof="1">
                <a:solidFill>
                  <a:schemeClr val="tx1"/>
                </a:solidFill>
                <a:latin typeface="Arial" panose="020B0604020202020204" pitchFamily="34" charset="0"/>
                <a:cs typeface="Arial" panose="020B0604020202020204" pitchFamily="34" charset="0"/>
              </a:rPr>
              <a:t>or </a:t>
            </a:r>
            <a:r>
              <a:rPr lang="is-IS" altLang="da-DK" sz="900" b="1" noProof="1">
                <a:solidFill>
                  <a:schemeClr val="tx1"/>
                </a:solidFill>
                <a:latin typeface="Arial" panose="020B0604020202020204" pitchFamily="34" charset="0"/>
                <a:cs typeface="Arial" panose="020B0604020202020204" pitchFamily="34" charset="0"/>
              </a:rPr>
              <a:t>Apply</a:t>
            </a:r>
            <a:r>
              <a:rPr lang="is-IS" altLang="da-DK" sz="900" b="0" noProof="1">
                <a:solidFill>
                  <a:schemeClr val="tx1"/>
                </a:solidFill>
                <a:latin typeface="Arial" panose="020B0604020202020204" pitchFamily="34" charset="0"/>
                <a:cs typeface="Arial" panose="020B0604020202020204" pitchFamily="34" charset="0"/>
              </a:rPr>
              <a:t> if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View</a:t>
            </a:r>
            <a:r>
              <a:rPr lang="is-IS" altLang="da-DK" sz="900" b="0" noProof="1">
                <a:solidFill>
                  <a:schemeClr val="tx1"/>
                </a:solidFill>
                <a:latin typeface="Arial" panose="020B0604020202020204" pitchFamily="34" charset="0"/>
                <a:cs typeface="Arial" panose="020B0604020202020204" pitchFamily="34" charset="0"/>
              </a:rPr>
              <a:t> tab, set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tick mark next to </a:t>
            </a:r>
            <a:r>
              <a:rPr lang="is-IS" altLang="da-DK" sz="900" b="1" noProof="1">
                <a:solidFill>
                  <a:schemeClr val="tx1"/>
                </a:solidFill>
                <a:latin typeface="Arial" panose="020B0604020202020204" pitchFamily="34" charset="0"/>
                <a:cs typeface="Arial" panose="020B0604020202020204" pitchFamily="34" charset="0"/>
              </a:rPr>
              <a:t>Guides</a:t>
            </a:r>
            <a:endParaRPr lang="is-I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Alt + F9 </a:t>
            </a:r>
            <a:r>
              <a:rPr lang="is-IS" altLang="da-DK" sz="900" b="0" noProof="1">
                <a:solidFill>
                  <a:schemeClr val="tx1"/>
                </a:solidFill>
                <a:latin typeface="Arial" panose="020B0604020202020204" pitchFamily="34" charset="0"/>
                <a:cs typeface="Arial" panose="020B0604020202020204" pitchFamily="34" charset="0"/>
              </a:rPr>
              <a:t>for quick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4759535" y="3646182"/>
            <a:ext cx="549328" cy="285228"/>
          </a:xfrm>
          <a:prstGeom prst="rect">
            <a:avLst/>
          </a:prstGeom>
        </p:spPr>
      </p:pic>
      <p:pic>
        <p:nvPicPr>
          <p:cNvPr id="13" name="2 New picture"/>
          <p:cNvPicPr>
            <a:picLocks noChangeAspect="1"/>
          </p:cNvPicPr>
          <p:nvPr userDrawn="1"/>
        </p:nvPicPr>
        <p:blipFill>
          <a:blip r:embed="rId3"/>
          <a:stretch>
            <a:fillRect/>
          </a:stretch>
        </p:blipFill>
        <p:spPr>
          <a:xfrm>
            <a:off x="4792929" y="4424600"/>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4788919" y="5317290"/>
            <a:ext cx="593368" cy="192211"/>
          </a:xfrm>
          <a:prstGeom prst="rect">
            <a:avLst/>
          </a:prstGeom>
        </p:spPr>
      </p:pic>
      <p:pic>
        <p:nvPicPr>
          <p:cNvPr id="19" name="4 Reset"/>
          <p:cNvPicPr>
            <a:picLocks noChangeAspect="1"/>
          </p:cNvPicPr>
          <p:nvPr userDrawn="1"/>
        </p:nvPicPr>
        <p:blipFill>
          <a:blip r:embed="rId5"/>
          <a:stretch>
            <a:fillRect/>
          </a:stretch>
        </p:blipFill>
        <p:spPr>
          <a:xfrm>
            <a:off x="8109418" y="5824302"/>
            <a:ext cx="492452" cy="200416"/>
          </a:xfrm>
          <a:prstGeom prst="rect">
            <a:avLst/>
          </a:prstGeom>
        </p:spPr>
      </p:pic>
      <p:pic>
        <p:nvPicPr>
          <p:cNvPr id="5" name="5 Insert picture"/>
          <p:cNvPicPr>
            <a:picLocks noChangeAspect="1"/>
          </p:cNvPicPr>
          <p:nvPr userDrawn="1"/>
        </p:nvPicPr>
        <p:blipFill>
          <a:blip r:embed="rId6"/>
          <a:stretch>
            <a:fillRect/>
          </a:stretch>
        </p:blipFill>
        <p:spPr>
          <a:xfrm>
            <a:off x="8128786" y="2944956"/>
            <a:ext cx="262151" cy="256054"/>
          </a:xfrm>
          <a:prstGeom prst="rect">
            <a:avLst/>
          </a:prstGeom>
        </p:spPr>
      </p:pic>
      <p:pic>
        <p:nvPicPr>
          <p:cNvPr id="23" name="6 Crop"/>
          <p:cNvPicPr>
            <a:picLocks noChangeAspect="1"/>
          </p:cNvPicPr>
          <p:nvPr userDrawn="1"/>
        </p:nvPicPr>
        <p:blipFill>
          <a:blip r:embed="rId7"/>
          <a:stretch>
            <a:fillRect/>
          </a:stretch>
        </p:blipFill>
        <p:spPr>
          <a:xfrm>
            <a:off x="8109418" y="3615424"/>
            <a:ext cx="337400" cy="321707"/>
          </a:xfrm>
          <a:prstGeom prst="rect">
            <a:avLst/>
          </a:prstGeom>
        </p:spPr>
      </p:pic>
      <p:pic>
        <p:nvPicPr>
          <p:cNvPr id="2" name="7 Scale picture"/>
          <p:cNvPicPr>
            <a:picLocks noChangeAspect="1"/>
          </p:cNvPicPr>
          <p:nvPr userDrawn="1"/>
        </p:nvPicPr>
        <p:blipFill>
          <a:blip r:embed="rId8"/>
          <a:stretch>
            <a:fillRect/>
          </a:stretch>
        </p:blipFill>
        <p:spPr>
          <a:xfrm>
            <a:off x="8087123" y="4162728"/>
            <a:ext cx="359695" cy="335309"/>
          </a:xfrm>
          <a:prstGeom prst="rect">
            <a:avLst/>
          </a:prstGeom>
        </p:spPr>
      </p:pic>
      <p:sp>
        <p:nvSpPr>
          <p:cNvPr id="14" name="Date Placeholder 2" hidden="1">
            <a:extLst>
              <a:ext uri="{FF2B5EF4-FFF2-40B4-BE49-F238E27FC236}">
                <a16:creationId xmlns:a16="http://schemas.microsoft.com/office/drawing/2014/main" id="{4FABB5EE-DADE-4DEB-99FB-5F846F763965}"/>
              </a:ext>
            </a:extLst>
          </p:cNvPr>
          <p:cNvSpPr>
            <a:spLocks noGrp="1"/>
          </p:cNvSpPr>
          <p:nvPr>
            <p:ph type="dt" sz="half" idx="10"/>
          </p:nvPr>
        </p:nvSpPr>
        <p:spPr>
          <a:xfrm>
            <a:off x="0" y="6876000"/>
            <a:ext cx="0" cy="0"/>
          </a:xfrm>
        </p:spPr>
        <p:txBody>
          <a:bodyPr/>
          <a:lstStyle>
            <a:lvl1pPr>
              <a:defRPr>
                <a:noFill/>
              </a:defRPr>
            </a:lvl1pPr>
          </a:lstStyle>
          <a:p>
            <a:fld id="{9155A718-6670-48D8-A0FA-B6D1CA884E17}" type="datetime4">
              <a:rPr lang="is-IS" smtClean="0"/>
              <a:t>22. september 2020</a:t>
            </a:fld>
            <a:endParaRPr lang="is-IS" dirty="0"/>
          </a:p>
        </p:txBody>
      </p:sp>
      <p:sp>
        <p:nvSpPr>
          <p:cNvPr id="15" name="Footer Placeholder 3" hidden="1">
            <a:extLst>
              <a:ext uri="{FF2B5EF4-FFF2-40B4-BE49-F238E27FC236}">
                <a16:creationId xmlns:a16="http://schemas.microsoft.com/office/drawing/2014/main" id="{73B2FCFD-BB77-46D1-8B32-A224A0642C46}"/>
              </a:ext>
            </a:extLst>
          </p:cNvPr>
          <p:cNvSpPr>
            <a:spLocks noGrp="1"/>
          </p:cNvSpPr>
          <p:nvPr>
            <p:ph type="ftr" sz="quarter" idx="11"/>
          </p:nvPr>
        </p:nvSpPr>
        <p:spPr>
          <a:xfrm>
            <a:off x="0" y="6876000"/>
            <a:ext cx="0" cy="0"/>
          </a:xfrm>
        </p:spPr>
        <p:txBody>
          <a:bodyPr/>
          <a:lstStyle>
            <a:lvl1pPr>
              <a:defRPr>
                <a:noFill/>
              </a:defRPr>
            </a:lvl1pPr>
          </a:lstStyle>
          <a:p>
            <a:endParaRPr lang="is-IS" dirty="0"/>
          </a:p>
        </p:txBody>
      </p:sp>
      <p:sp>
        <p:nvSpPr>
          <p:cNvPr id="17" name="Slide Number Placeholder 4" hidden="1">
            <a:extLst>
              <a:ext uri="{FF2B5EF4-FFF2-40B4-BE49-F238E27FC236}">
                <a16:creationId xmlns:a16="http://schemas.microsoft.com/office/drawing/2014/main" id="{77E5F1D1-4FAE-4B8A-8B0B-8488E02BBB9A}"/>
              </a:ext>
            </a:extLst>
          </p:cNvPr>
          <p:cNvSpPr>
            <a:spLocks noGrp="1"/>
          </p:cNvSpPr>
          <p:nvPr>
            <p:ph type="sldNum" sz="quarter" idx="12"/>
          </p:nvPr>
        </p:nvSpPr>
        <p:spPr>
          <a:xfrm flipV="1">
            <a:off x="0" y="6876000"/>
            <a:ext cx="0" cy="0"/>
          </a:xfrm>
        </p:spPr>
        <p:txBody>
          <a:bodyPr/>
          <a:lstStyle>
            <a:lvl1pPr>
              <a:defRPr>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4119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íða">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1A2121"/>
          </a:solid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2189" tIns="31095" rIns="62189" bIns="31095" numCol="1" spcCol="0" rtlCol="0" fromWordArt="0" anchor="ctr" anchorCtr="0" forceAA="0" compatLnSpc="1">
            <a:prstTxWarp prst="textNoShape">
              <a:avLst/>
            </a:prstTxWarp>
            <a:noAutofit/>
          </a:bodyPr>
          <a:lstStyle/>
          <a:p>
            <a:pPr algn="ctr"/>
            <a:endParaRPr lang="is-IS" sz="1428"/>
          </a:p>
        </p:txBody>
      </p:sp>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2"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bg2">
                    <a:lumMod val="75000"/>
                  </a:schemeClr>
                </a:solidFill>
                <a:latin typeface="Carnas Light" panose="02000503000000020004" pitchFamily="50" charset="0"/>
              </a:defRPr>
            </a:lvl1pPr>
          </a:lstStyle>
          <a:p>
            <a:r>
              <a:rPr lang="en-US"/>
              <a:t>Click to edit Master title style</a:t>
            </a:r>
            <a:endParaRPr lang="is-IS"/>
          </a:p>
        </p:txBody>
      </p:sp>
      <p:sp>
        <p:nvSpPr>
          <p:cNvPr id="23"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bg2">
                    <a:lumMod val="75000"/>
                  </a:schemeClr>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5" y="3169757"/>
            <a:ext cx="2142163" cy="492323"/>
          </a:xfrm>
          <a:prstGeom prst="rect">
            <a:avLst/>
          </a:prstGeom>
        </p:spPr>
      </p:pic>
    </p:spTree>
    <p:extLst>
      <p:ext uri="{BB962C8B-B14F-4D97-AF65-F5344CB8AC3E}">
        <p14:creationId xmlns:p14="http://schemas.microsoft.com/office/powerpoint/2010/main" val="3458301488"/>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íða - Mynd frá VV">
    <p:spTree>
      <p:nvGrpSpPr>
        <p:cNvPr id="1" name=""/>
        <p:cNvGrpSpPr/>
        <p:nvPr/>
      </p:nvGrpSpPr>
      <p:grpSpPr>
        <a:xfrm>
          <a:off x="0" y="0"/>
          <a:ext cx="0" cy="0"/>
          <a:chOff x="0" y="0"/>
          <a:chExt cx="0" cy="0"/>
        </a:xfrm>
      </p:grpSpPr>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8" y="3169764"/>
            <a:ext cx="2154985" cy="495269"/>
          </a:xfrm>
          <a:prstGeom prst="rect">
            <a:avLst/>
          </a:prstGeom>
        </p:spPr>
      </p:pic>
      <p:sp>
        <p:nvSpPr>
          <p:cNvPr id="10"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tx1"/>
                </a:solidFill>
                <a:latin typeface="Carnas Light" panose="02000503000000020004" pitchFamily="50" charset="0"/>
              </a:defRPr>
            </a:lvl1pPr>
          </a:lstStyle>
          <a:p>
            <a:r>
              <a:rPr lang="en-US"/>
              <a:t>Click to edit Master title style</a:t>
            </a:r>
            <a:endParaRPr lang="is-IS"/>
          </a:p>
        </p:txBody>
      </p:sp>
      <p:sp>
        <p:nvSpPr>
          <p:cNvPr id="11"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tx1"/>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sp>
        <p:nvSpPr>
          <p:cNvPr id="3" name="Picture Placeholder 2"/>
          <p:cNvSpPr>
            <a:spLocks noGrp="1"/>
          </p:cNvSpPr>
          <p:nvPr>
            <p:ph type="pic" sz="quarter" idx="10" hasCustomPrompt="1"/>
          </p:nvPr>
        </p:nvSpPr>
        <p:spPr>
          <a:xfrm>
            <a:off x="1003773" y="3759183"/>
            <a:ext cx="1801491" cy="712460"/>
          </a:xfrm>
          <a:prstGeom prst="rect">
            <a:avLst/>
          </a:prstGeom>
        </p:spPr>
        <p:txBody>
          <a:bodyPr anchor="t"/>
          <a:lstStyle>
            <a:lvl1pPr marL="0" indent="0" algn="ctr">
              <a:buNone/>
              <a:defRPr sz="680" baseline="0"/>
            </a:lvl1pPr>
          </a:lstStyle>
          <a:p>
            <a:r>
              <a:rPr lang="is-IS"/>
              <a:t>Logo viðskiptavinar</a:t>
            </a:r>
          </a:p>
        </p:txBody>
      </p:sp>
      <p:sp>
        <p:nvSpPr>
          <p:cNvPr id="14" name="Picture Placeholder 13"/>
          <p:cNvSpPr>
            <a:spLocks noGrp="1"/>
          </p:cNvSpPr>
          <p:nvPr>
            <p:ph type="pic" sz="quarter" idx="11"/>
          </p:nvPr>
        </p:nvSpPr>
        <p:spPr>
          <a:xfrm>
            <a:off x="6106766" y="1"/>
            <a:ext cx="6085239" cy="6858000"/>
          </a:xfrm>
          <a:prstGeom prst="rect">
            <a:avLst/>
          </a:prstGeom>
        </p:spPr>
        <p:txBody>
          <a:bodyPr anchor="t"/>
          <a:lstStyle>
            <a:lvl1pPr marL="0" indent="0" algn="ctr">
              <a:buNone/>
              <a:defRPr sz="1224" baseline="0">
                <a:solidFill>
                  <a:schemeClr val="accent2"/>
                </a:solidFill>
              </a:defRPr>
            </a:lvl1pPr>
          </a:lstStyle>
          <a:p>
            <a:r>
              <a:rPr lang="en-US"/>
              <a:t>Click icon to add picture</a:t>
            </a:r>
            <a:endParaRPr lang="is-IS"/>
          </a:p>
        </p:txBody>
      </p:sp>
    </p:spTree>
    <p:extLst>
      <p:ext uri="{BB962C8B-B14F-4D97-AF65-F5344CB8AC3E}">
        <p14:creationId xmlns:p14="http://schemas.microsoft.com/office/powerpoint/2010/main" val="427859583"/>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akk fyrir">
    <p:spTree>
      <p:nvGrpSpPr>
        <p:cNvPr id="1" name=""/>
        <p:cNvGrpSpPr/>
        <p:nvPr/>
      </p:nvGrpSpPr>
      <p:grpSpPr>
        <a:xfrm>
          <a:off x="0" y="0"/>
          <a:ext cx="0" cy="0"/>
          <a:chOff x="0" y="0"/>
          <a:chExt cx="0" cy="0"/>
        </a:xfrm>
      </p:grpSpPr>
      <p:sp>
        <p:nvSpPr>
          <p:cNvPr id="2" name="Title 1"/>
          <p:cNvSpPr>
            <a:spLocks noGrp="1"/>
          </p:cNvSpPr>
          <p:nvPr>
            <p:ph type="title"/>
          </p:nvPr>
        </p:nvSpPr>
        <p:spPr>
          <a:xfrm>
            <a:off x="437625" y="1143004"/>
            <a:ext cx="11318676" cy="4540331"/>
          </a:xfrm>
          <a:prstGeom prst="rect">
            <a:avLst/>
          </a:prstGeom>
        </p:spPr>
        <p:txBody>
          <a:bodyPr anchor="ctr"/>
          <a:lstStyle>
            <a:lvl1pPr algn="ctr">
              <a:defRPr sz="4489" b="1" i="0">
                <a:latin typeface="Carnas Light" panose="02000503000000020004" pitchFamily="50" charset="0"/>
              </a:defRPr>
            </a:lvl1pPr>
          </a:lstStyle>
          <a:p>
            <a:endParaRPr lang="is-IS" noProof="0"/>
          </a:p>
        </p:txBody>
      </p:sp>
    </p:spTree>
    <p:extLst>
      <p:ext uri="{BB962C8B-B14F-4D97-AF65-F5344CB8AC3E}">
        <p14:creationId xmlns:p14="http://schemas.microsoft.com/office/powerpoint/2010/main" val="2905689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42E5-4CD9-4C81-ADEC-12E0BA6BC3C8}"/>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8A7C666C-0229-448F-8B52-6641F7AC75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B9E7CB3-F4FE-4890-A71D-FCEF2986CFBD}"/>
              </a:ext>
            </a:extLst>
          </p:cNvPr>
          <p:cNvSpPr>
            <a:spLocks noGrp="1"/>
          </p:cNvSpPr>
          <p:nvPr>
            <p:ph type="dt" sz="half" idx="10"/>
          </p:nvPr>
        </p:nvSpPr>
        <p:spPr/>
        <p:txBody>
          <a:bodyPr/>
          <a:lstStyle/>
          <a:p>
            <a:fld id="{7A1C25AB-E24C-4FD2-8E0F-C2AADC397455}" type="datetimeFigureOut">
              <a:rPr lang="is-IS" smtClean="0"/>
              <a:t>22.9.2020</a:t>
            </a:fld>
            <a:endParaRPr lang="is-IS"/>
          </a:p>
        </p:txBody>
      </p:sp>
      <p:sp>
        <p:nvSpPr>
          <p:cNvPr id="5" name="Footer Placeholder 4">
            <a:extLst>
              <a:ext uri="{FF2B5EF4-FFF2-40B4-BE49-F238E27FC236}">
                <a16:creationId xmlns:a16="http://schemas.microsoft.com/office/drawing/2014/main" id="{31E56480-1C74-464C-8E33-D014E12777C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BEF84C3-66A2-4076-9FD0-3780D93A1345}"/>
              </a:ext>
            </a:extLst>
          </p:cNvPr>
          <p:cNvSpPr>
            <a:spLocks noGrp="1"/>
          </p:cNvSpPr>
          <p:nvPr>
            <p:ph type="sldNum" sz="quarter" idx="12"/>
          </p:nvPr>
        </p:nvSpPr>
        <p:spPr/>
        <p:txBody>
          <a:bodyPr/>
          <a:lstStyle/>
          <a:p>
            <a:fld id="{6B1224E0-B7A7-40A7-BE60-9F4086E09CF7}" type="slidenum">
              <a:rPr lang="is-IS" smtClean="0"/>
              <a:t>‹#›</a:t>
            </a:fld>
            <a:endParaRPr lang="is-IS"/>
          </a:p>
        </p:txBody>
      </p:sp>
    </p:spTree>
    <p:extLst>
      <p:ext uri="{BB962C8B-B14F-4D97-AF65-F5344CB8AC3E}">
        <p14:creationId xmlns:p14="http://schemas.microsoft.com/office/powerpoint/2010/main" val="284192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9" name="Picture Placeholder 7">
            <a:extLst>
              <a:ext uri="{FF2B5EF4-FFF2-40B4-BE49-F238E27FC236}">
                <a16:creationId xmlns:a16="http://schemas.microsoft.com/office/drawing/2014/main" id="{F6AEE2FE-121C-45D0-85D7-9833CF67AA80}"/>
              </a:ext>
            </a:extLst>
          </p:cNvPr>
          <p:cNvSpPr>
            <a:spLocks noGrp="1"/>
          </p:cNvSpPr>
          <p:nvPr>
            <p:ph type="pic" sz="quarter" idx="14" hasCustomPrompt="1"/>
          </p:nvPr>
        </p:nvSpPr>
        <p:spPr>
          <a:xfrm>
            <a:off x="2598738" y="-1"/>
            <a:ext cx="9594462" cy="6861600"/>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6"/>
            <a:ext cx="7863009" cy="3290400"/>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20" name="Logo Placeholder name">
            <a:extLst>
              <a:ext uri="{FF2B5EF4-FFF2-40B4-BE49-F238E27FC236}">
                <a16:creationId xmlns:a16="http://schemas.microsoft.com/office/drawing/2014/main" id="{2B63A97B-3CF7-4169-B7CC-74CB4DC8340F}"/>
              </a:ext>
            </a:extLst>
          </p:cNvPr>
          <p:cNvSpPr>
            <a:spLocks noGrp="1"/>
          </p:cNvSpPr>
          <p:nvPr>
            <p:ph type="body" sz="quarter" idx="15" hasCustomPrompt="1"/>
          </p:nvPr>
        </p:nvSpPr>
        <p:spPr>
          <a:xfrm>
            <a:off x="3486233" y="5654212"/>
            <a:ext cx="4136400" cy="936000"/>
          </a:xfrm>
          <a:blipFill>
            <a:blip r:embed="rId3"/>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is-IS" noProof="0" dirty="0"/>
              <a:t>.</a:t>
            </a:r>
          </a:p>
        </p:txBody>
      </p:sp>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A050DA9A-5E13-41DC-8BA8-80977E1FA470}" type="datetime4">
              <a:rPr lang="is-IS" smtClean="0"/>
              <a:t>22. september 2020</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370861472"/>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nnsida0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083" y="5982351"/>
            <a:ext cx="1999784" cy="656596"/>
          </a:xfrm>
          <a:prstGeom prst="rect">
            <a:avLst/>
          </a:prstGeom>
        </p:spPr>
      </p:pic>
    </p:spTree>
    <p:extLst>
      <p:ext uri="{BB962C8B-B14F-4D97-AF65-F5344CB8AC3E}">
        <p14:creationId xmlns:p14="http://schemas.microsoft.com/office/powerpoint/2010/main" val="393466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 Base colo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48733375-BE97-4BAB-86C3-2FC7ACCCB208}"/>
              </a:ext>
            </a:extLst>
          </p:cNvPr>
          <p:cNvSpPr/>
          <p:nvPr userDrawn="1"/>
        </p:nvSpPr>
        <p:spPr>
          <a:xfrm>
            <a:off x="0" y="655200"/>
            <a:ext cx="12193200" cy="620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8" name="Title 1">
            <a:extLst>
              <a:ext uri="{FF2B5EF4-FFF2-40B4-BE49-F238E27FC236}">
                <a16:creationId xmlns:a16="http://schemas.microsoft.com/office/drawing/2014/main" id="{2891F423-A3E8-4915-AE30-562AB09D6C19}"/>
              </a:ext>
            </a:extLst>
          </p:cNvPr>
          <p:cNvSpPr>
            <a:spLocks noGrp="1"/>
          </p:cNvSpPr>
          <p:nvPr>
            <p:ph type="title"/>
          </p:nvPr>
        </p:nvSpPr>
        <p:spPr>
          <a:xfrm>
            <a:off x="2599137" y="2960688"/>
            <a:ext cx="8711801" cy="878304"/>
          </a:xfrm>
        </p:spPr>
        <p:txBody>
          <a:bodyPr/>
          <a:lstStyle>
            <a:lvl1pPr>
              <a:defRPr sz="4300">
                <a:solidFill>
                  <a:srgbClr val="1A336A"/>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10" name="Date Placeholder 3" hidden="1">
            <a:extLst>
              <a:ext uri="{FF2B5EF4-FFF2-40B4-BE49-F238E27FC236}">
                <a16:creationId xmlns:a16="http://schemas.microsoft.com/office/drawing/2014/main" id="{C666AAAD-32DD-40EA-9675-43748F73701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9A77ABC-3229-400E-A897-AACBD499B6DE}" type="datetime4">
              <a:rPr lang="is-IS" smtClean="0"/>
              <a:t>22. september 2020</a:t>
            </a:fld>
            <a:endParaRPr lang="is-IS" dirty="0"/>
          </a:p>
        </p:txBody>
      </p:sp>
      <p:sp>
        <p:nvSpPr>
          <p:cNvPr id="11" name="Footer Placeholder 4" hidden="1">
            <a:extLst>
              <a:ext uri="{FF2B5EF4-FFF2-40B4-BE49-F238E27FC236}">
                <a16:creationId xmlns:a16="http://schemas.microsoft.com/office/drawing/2014/main" id="{BF02611F-6DF5-4A48-A7A1-1FD2CBC93ADF}"/>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2" name="Slide Number Placeholder 5" hidden="1">
            <a:extLst>
              <a:ext uri="{FF2B5EF4-FFF2-40B4-BE49-F238E27FC236}">
                <a16:creationId xmlns:a16="http://schemas.microsoft.com/office/drawing/2014/main" id="{B5F3DEF5-65D1-4BFC-AB39-8495692E495C}"/>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365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1D81B7C-67ED-4522-8E56-7133825F0ADC}"/>
              </a:ext>
            </a:extLst>
          </p:cNvPr>
          <p:cNvSpPr>
            <a:spLocks noGrp="1"/>
          </p:cNvSpPr>
          <p:nvPr>
            <p:ph type="pic" sz="quarter" idx="15" hasCustomPrompt="1"/>
          </p:nvPr>
        </p:nvSpPr>
        <p:spPr>
          <a:xfrm>
            <a:off x="0" y="655199"/>
            <a:ext cx="12193200" cy="6206399"/>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0" name="Title 1">
            <a:extLst>
              <a:ext uri="{FF2B5EF4-FFF2-40B4-BE49-F238E27FC236}">
                <a16:creationId xmlns:a16="http://schemas.microsoft.com/office/drawing/2014/main" id="{6293A935-69CB-4C4A-94D5-E5D88D3C3E48}"/>
              </a:ext>
            </a:extLst>
          </p:cNvPr>
          <p:cNvSpPr>
            <a:spLocks noGrp="1"/>
          </p:cNvSpPr>
          <p:nvPr>
            <p:ph type="title"/>
          </p:nvPr>
        </p:nvSpPr>
        <p:spPr>
          <a:xfrm>
            <a:off x="2599137" y="2960687"/>
            <a:ext cx="8711801" cy="878400"/>
          </a:xfrm>
        </p:spPr>
        <p:txBody>
          <a:bodyPr/>
          <a:lstStyle>
            <a:lvl1pPr>
              <a:defRPr sz="4300">
                <a:solidFill>
                  <a:schemeClr val="bg1"/>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6" name="Date Placeholder 3" hidden="1">
            <a:extLst>
              <a:ext uri="{FF2B5EF4-FFF2-40B4-BE49-F238E27FC236}">
                <a16:creationId xmlns:a16="http://schemas.microsoft.com/office/drawing/2014/main" id="{38012CE9-304E-44B2-B13D-26E943BE244C}"/>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1FC94AA9-9F1E-4BCE-8AE6-663001B04B27}" type="datetime4">
              <a:rPr lang="is-IS" smtClean="0"/>
              <a:t>22. september 2020</a:t>
            </a:fld>
            <a:endParaRPr lang="is-IS" dirty="0"/>
          </a:p>
        </p:txBody>
      </p:sp>
      <p:sp>
        <p:nvSpPr>
          <p:cNvPr id="7" name="Footer Placeholder 4" hidden="1">
            <a:extLst>
              <a:ext uri="{FF2B5EF4-FFF2-40B4-BE49-F238E27FC236}">
                <a16:creationId xmlns:a16="http://schemas.microsoft.com/office/drawing/2014/main" id="{8CA11CFB-EEF9-47B3-87BF-41BC151817E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8" name="Slide Number Placeholder 5" hidden="1">
            <a:extLst>
              <a:ext uri="{FF2B5EF4-FFF2-40B4-BE49-F238E27FC236}">
                <a16:creationId xmlns:a16="http://schemas.microsoft.com/office/drawing/2014/main" id="{CD4CF682-CD2C-4439-AF7E-22F4F2D46DB4}"/>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54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BC654881-B22C-4073-B3A7-F77EFE25A1A7}"/>
              </a:ext>
            </a:extLst>
          </p:cNvPr>
          <p:cNvSpPr>
            <a:spLocks noGrp="1"/>
          </p:cNvSpPr>
          <p:nvPr>
            <p:ph type="body" sz="quarter" idx="14"/>
          </p:nvPr>
        </p:nvSpPr>
        <p:spPr>
          <a:xfrm>
            <a:off x="2598738" y="2959200"/>
            <a:ext cx="8712200" cy="3312000"/>
          </a:xfrm>
        </p:spPr>
        <p:txBody>
          <a:bodyPr numCol="2" spcCol="3240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E354F8E4-414B-4C03-9950-64A563F49134}" type="datetime4">
              <a:rPr lang="is-IS" smtClean="0"/>
              <a:t>22. september 2020</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05973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D415BE95-E8F4-4E0F-B352-98D5E898B1DF}"/>
              </a:ext>
            </a:extLst>
          </p:cNvPr>
          <p:cNvSpPr>
            <a:spLocks noGrp="1"/>
          </p:cNvSpPr>
          <p:nvPr>
            <p:ph type="body" sz="quarter" idx="13"/>
          </p:nvPr>
        </p:nvSpPr>
        <p:spPr>
          <a:xfrm>
            <a:off x="2598738" y="2960688"/>
            <a:ext cx="8712200" cy="3313112"/>
          </a:xfrm>
        </p:spPr>
        <p:txBody>
          <a:bodyPr/>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A5E33629-79AA-4BAC-86DC-0B06C481B45F}" type="datetime4">
              <a:rPr lang="is-IS" noProof="0" smtClean="0"/>
              <a:t>22. september 2020</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A5B43FE7-BD2B-46AB-8B83-C76D90986143}"/>
              </a:ext>
            </a:extLst>
          </p:cNvPr>
          <p:cNvSpPr>
            <a:spLocks noGrp="1"/>
          </p:cNvSpPr>
          <p:nvPr>
            <p:ph type="body" sz="quarter" idx="14"/>
          </p:nvPr>
        </p:nvSpPr>
        <p:spPr>
          <a:xfrm>
            <a:off x="2598738" y="2960688"/>
            <a:ext cx="8712200" cy="3313112"/>
          </a:xfrm>
        </p:spPr>
        <p:txBody>
          <a:bodyPr numCol="2"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F39B309F-7E71-4C37-8803-A7091CABDE1A}" type="datetime4">
              <a:rPr lang="is-IS" smtClean="0"/>
              <a:t>22. september 2020</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27953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BDC20F-BA5D-4750-9351-767D24AA039C}"/>
              </a:ext>
            </a:extLst>
          </p:cNvPr>
          <p:cNvSpPr/>
          <p:nvPr userDrawn="1"/>
        </p:nvSpPr>
        <p:spPr>
          <a:xfrm>
            <a:off x="2599200" y="0"/>
            <a:ext cx="9592800" cy="654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solidFill>
                <a:schemeClr val="accent4"/>
              </a:solidFill>
            </a:endParaRPr>
          </a:p>
        </p:txBody>
      </p:sp>
      <p:pic>
        <p:nvPicPr>
          <p:cNvPr id="8" name="Picture 7" descr="A screenshot of a social media post&#10;&#10;Description automatically generated" hidden="1">
            <a:extLst>
              <a:ext uri="{FF2B5EF4-FFF2-40B4-BE49-F238E27FC236}">
                <a16:creationId xmlns:a16="http://schemas.microsoft.com/office/drawing/2014/main" id="{D66172F5-E819-44DD-9FF3-8E8BDF20B14A}"/>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599137" y="1223010"/>
            <a:ext cx="8713297" cy="1308093"/>
          </a:xfrm>
          <a:prstGeom prst="rect">
            <a:avLst/>
          </a:prstGeom>
        </p:spPr>
        <p:txBody>
          <a:bodyPr vert="horz" lIns="0" tIns="0" rIns="0" bIns="0" rtlCol="0" anchor="b" anchorCtr="0">
            <a:noAutofit/>
          </a:bodyPr>
          <a:lstStyle/>
          <a:p>
            <a:r>
              <a:rPr lang="en-US"/>
              <a:t>Click to edit Master title style</a:t>
            </a:r>
            <a:endParaRPr lang="is-IS" dirty="0"/>
          </a:p>
        </p:txBody>
      </p:sp>
      <p:sp>
        <p:nvSpPr>
          <p:cNvPr id="3" name="Text Placeholder 2"/>
          <p:cNvSpPr>
            <a:spLocks noGrp="1"/>
          </p:cNvSpPr>
          <p:nvPr>
            <p:ph type="body" idx="1"/>
          </p:nvPr>
        </p:nvSpPr>
        <p:spPr>
          <a:xfrm>
            <a:off x="2599137" y="2856862"/>
            <a:ext cx="8713297" cy="3416937"/>
          </a:xfrm>
          <a:prstGeom prst="rect">
            <a:avLst/>
          </a:prstGeom>
        </p:spPr>
        <p:txBody>
          <a:bodyPr vert="horz" lIns="0" tIns="0" rIns="0" bIns="0" rtlCol="0">
            <a:noAutofit/>
          </a:bodyPr>
          <a:lstStyle/>
          <a:p>
            <a:pPr lvl="0"/>
            <a:r>
              <a:rPr lang="is-IS" noProof="0" dirty="0"/>
              <a:t>Level 1</a:t>
            </a:r>
          </a:p>
          <a:p>
            <a:pPr lvl="1"/>
            <a:r>
              <a:rPr lang="is-IS" noProof="0" dirty="0"/>
              <a:t>Level 2</a:t>
            </a:r>
          </a:p>
          <a:p>
            <a:pPr lvl="2"/>
            <a:r>
              <a:rPr lang="is-IS" noProof="0" dirty="0"/>
              <a:t>Level 3</a:t>
            </a:r>
          </a:p>
          <a:p>
            <a:pPr lvl="3"/>
            <a:r>
              <a:rPr lang="is-IS" noProof="0" dirty="0"/>
              <a:t>Level 4</a:t>
            </a:r>
          </a:p>
          <a:p>
            <a:pPr lvl="4"/>
            <a:r>
              <a:rPr lang="is-IS" noProof="0" dirty="0"/>
              <a:t>Level 5</a:t>
            </a:r>
          </a:p>
          <a:p>
            <a:pPr lvl="5"/>
            <a:r>
              <a:rPr lang="is-IS" noProof="0" dirty="0"/>
              <a:t>Level 6</a:t>
            </a:r>
          </a:p>
          <a:p>
            <a:pPr lvl="6"/>
            <a:r>
              <a:rPr lang="is-IS" noProof="0" dirty="0"/>
              <a:t>Level 7</a:t>
            </a:r>
          </a:p>
          <a:p>
            <a:pPr lvl="7"/>
            <a:r>
              <a:rPr lang="is-IS" noProof="0" dirty="0"/>
              <a:t>Level 8</a:t>
            </a:r>
          </a:p>
          <a:p>
            <a:pPr lvl="8"/>
            <a:r>
              <a:rPr lang="is-IS" noProof="0" dirty="0"/>
              <a:t>Level 9</a:t>
            </a:r>
          </a:p>
        </p:txBody>
      </p:sp>
      <p:pic>
        <p:nvPicPr>
          <p:cNvPr id="11" name="Logo name">
            <a:extLst>
              <a:ext uri="{FF2B5EF4-FFF2-40B4-BE49-F238E27FC236}">
                <a16:creationId xmlns:a16="http://schemas.microsoft.com/office/drawing/2014/main" id="{29D0AC1A-A59D-4646-A3D5-77F4C3B05100}"/>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576000" y="90000"/>
            <a:ext cx="2060693" cy="465545"/>
          </a:xfrm>
          <a:prstGeom prst="rect">
            <a:avLst/>
          </a:prstGeom>
        </p:spPr>
      </p:pic>
      <p:pic>
        <p:nvPicPr>
          <p:cNvPr id="13" name="Logo flag">
            <a:extLst>
              <a:ext uri="{FF2B5EF4-FFF2-40B4-BE49-F238E27FC236}">
                <a16:creationId xmlns:a16="http://schemas.microsoft.com/office/drawing/2014/main" id="{40D7AFDA-525A-4424-A2BF-F3D23063B79D}"/>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113609" y="105899"/>
            <a:ext cx="366724" cy="391784"/>
          </a:xfrm>
          <a:prstGeom prst="rect">
            <a:avLst/>
          </a:prstGeom>
        </p:spPr>
      </p:pic>
      <p:sp>
        <p:nvSpPr>
          <p:cNvPr id="4" name="Date_GeneralDate" hidden="1"/>
          <p:cNvSpPr>
            <a:spLocks noGrp="1"/>
          </p:cNvSpPr>
          <p:nvPr>
            <p:ph type="dt" sz="half" idx="2"/>
          </p:nvPr>
        </p:nvSpPr>
        <p:spPr>
          <a:xfrm>
            <a:off x="2599137" y="6468708"/>
            <a:ext cx="2401755" cy="180000"/>
          </a:xfrm>
          <a:prstGeom prst="rect">
            <a:avLst/>
          </a:prstGeom>
        </p:spPr>
        <p:txBody>
          <a:bodyPr vert="horz" lIns="0" tIns="0" rIns="0" bIns="0" rtlCol="0" anchor="b" anchorCtr="0"/>
          <a:lstStyle>
            <a:lvl1pPr algn="l">
              <a:defRPr sz="900">
                <a:solidFill>
                  <a:schemeClr val="tx1">
                    <a:lumMod val="50000"/>
                    <a:lumOff val="50000"/>
                  </a:schemeClr>
                </a:solidFill>
              </a:defRPr>
            </a:lvl1pPr>
          </a:lstStyle>
          <a:p>
            <a:fld id="{38F03CAC-15F9-4A09-98D0-DC2524C32972}" type="datetime4">
              <a:rPr lang="is-IS" smtClean="0"/>
              <a:t>22. september 2020</a:t>
            </a:fld>
            <a:endParaRPr lang="is-IS" dirty="0"/>
          </a:p>
        </p:txBody>
      </p:sp>
      <p:sp>
        <p:nvSpPr>
          <p:cNvPr id="5" name="FLD_PresentationTitle" hidden="1"/>
          <p:cNvSpPr>
            <a:spLocks noGrp="1"/>
          </p:cNvSpPr>
          <p:nvPr>
            <p:ph type="ftr" sz="quarter" idx="3"/>
          </p:nvPr>
        </p:nvSpPr>
        <p:spPr>
          <a:xfrm>
            <a:off x="5665980" y="6468708"/>
            <a:ext cx="4572000" cy="180000"/>
          </a:xfrm>
          <a:prstGeom prst="rect">
            <a:avLst/>
          </a:prstGeom>
        </p:spPr>
        <p:txBody>
          <a:bodyPr vert="horz" lIns="0" tIns="0" rIns="0" bIns="0" rtlCol="0" anchor="b" anchorCtr="0"/>
          <a:lstStyle>
            <a:lvl1pPr algn="ctr">
              <a:defRPr sz="900">
                <a:solidFill>
                  <a:schemeClr val="tx1">
                    <a:lumMod val="50000"/>
                    <a:lumOff val="50000"/>
                  </a:schemeClr>
                </a:solidFill>
              </a:defRPr>
            </a:lvl1pPr>
          </a:lstStyle>
          <a:p>
            <a:endParaRPr lang="is-IS" dirty="0"/>
          </a:p>
        </p:txBody>
      </p:sp>
      <p:sp>
        <p:nvSpPr>
          <p:cNvPr id="6" name="Slide Number Placeholder 5" hidden="1"/>
          <p:cNvSpPr>
            <a:spLocks noGrp="1"/>
          </p:cNvSpPr>
          <p:nvPr>
            <p:ph type="sldNum" sz="quarter" idx="4"/>
          </p:nvPr>
        </p:nvSpPr>
        <p:spPr>
          <a:xfrm>
            <a:off x="10916018" y="6468708"/>
            <a:ext cx="394920" cy="180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85" r:id="rId2"/>
    <p:sldLayoutId id="2147483755" r:id="rId3"/>
    <p:sldLayoutId id="2147483756" r:id="rId4"/>
    <p:sldLayoutId id="2147483733" r:id="rId5"/>
    <p:sldLayoutId id="2147483757" r:id="rId6"/>
    <p:sldLayoutId id="2147483759" r:id="rId7"/>
    <p:sldLayoutId id="2147483732" r:id="rId8"/>
    <p:sldLayoutId id="2147483734" r:id="rId9"/>
    <p:sldLayoutId id="2147483758" r:id="rId10"/>
    <p:sldLayoutId id="2147483761" r:id="rId11"/>
    <p:sldLayoutId id="2147483768" r:id="rId12"/>
    <p:sldLayoutId id="2147483773" r:id="rId13"/>
    <p:sldLayoutId id="2147483774" r:id="rId14"/>
    <p:sldLayoutId id="2147483775" r:id="rId15"/>
    <p:sldLayoutId id="2147483769" r:id="rId16"/>
    <p:sldLayoutId id="2147483771" r:id="rId17"/>
    <p:sldLayoutId id="2147483766" r:id="rId18"/>
    <p:sldLayoutId id="2147483765" r:id="rId19"/>
    <p:sldLayoutId id="2147483764" r:id="rId20"/>
    <p:sldLayoutId id="2147483735" r:id="rId21"/>
    <p:sldLayoutId id="2147483762" r:id="rId22"/>
    <p:sldLayoutId id="2147483763" r:id="rId23"/>
    <p:sldLayoutId id="2147483776" r:id="rId24"/>
    <p:sldLayoutId id="2147483779" r:id="rId25"/>
    <p:sldLayoutId id="2147483777" r:id="rId26"/>
    <p:sldLayoutId id="2147483780" r:id="rId27"/>
    <p:sldLayoutId id="2147483778" r:id="rId28"/>
    <p:sldLayoutId id="2147483781" r:id="rId29"/>
    <p:sldLayoutId id="2147483782" r:id="rId30"/>
    <p:sldLayoutId id="2147483783" r:id="rId31"/>
    <p:sldLayoutId id="2147483784" r:id="rId32"/>
    <p:sldLayoutId id="2147483743" r:id="rId33"/>
    <p:sldLayoutId id="2147483744" r:id="rId34"/>
    <p:sldLayoutId id="2147483746" r:id="rId35"/>
  </p:sldLayoutIdLst>
  <p:hf sldNum="0" hdr="0" ftr="0" dt="0"/>
  <p:txStyles>
    <p:titleStyle>
      <a:lvl1pPr algn="l" defTabSz="914400" rtl="0" eaLnBrk="1" latinLnBrk="0" hangingPunct="1">
        <a:lnSpc>
          <a:spcPct val="99000"/>
        </a:lnSpc>
        <a:spcBef>
          <a:spcPct val="0"/>
        </a:spcBef>
        <a:buNone/>
        <a:defRPr sz="3600" kern="1200">
          <a:solidFill>
            <a:srgbClr val="1A336A"/>
          </a:solidFill>
          <a:latin typeface="FiraGO Light" panose="020B0403050000020004" pitchFamily="34" charset="0"/>
          <a:ea typeface="+mj-ea"/>
          <a:cs typeface="FiraGO Light" panose="020B0403050000020004" pitchFamily="34" charset="0"/>
        </a:defRPr>
      </a:lvl1pPr>
    </p:titleStyle>
    <p:body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37" userDrawn="1">
          <p15:clr>
            <a:srgbClr val="F26B43"/>
          </p15:clr>
        </p15:guide>
        <p15:guide id="2" pos="7125" userDrawn="1">
          <p15:clr>
            <a:srgbClr val="F26B43"/>
          </p15:clr>
        </p15:guide>
        <p15:guide id="3" orient="horz" pos="770" userDrawn="1">
          <p15:clr>
            <a:srgbClr val="F26B43"/>
          </p15:clr>
        </p15:guide>
        <p15:guide id="4" orient="horz" pos="1594" userDrawn="1">
          <p15:clr>
            <a:srgbClr val="F26B43"/>
          </p15:clr>
        </p15:guide>
        <p15:guide id="5" orient="horz" pos="1865"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62917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hf hdr="0" dt="0"/>
  <p:txStyles>
    <p:titleStyle>
      <a:lvl1pPr algn="ctr" defTabSz="354602" rtl="0" eaLnBrk="1" latinLnBrk="0" hangingPunct="1">
        <a:spcBef>
          <a:spcPct val="0"/>
        </a:spcBef>
        <a:buNone/>
        <a:defRPr sz="1224" b="1" kern="1200">
          <a:solidFill>
            <a:schemeClr val="tx1"/>
          </a:solidFill>
          <a:latin typeface="+mj-lt"/>
          <a:ea typeface="+mj-ea"/>
          <a:cs typeface="+mj-cs"/>
        </a:defRPr>
      </a:lvl1pPr>
    </p:titleStyle>
    <p:bodyStyle>
      <a:lvl1pPr marL="265952" indent="-265952" algn="l" defTabSz="354602" rtl="0" eaLnBrk="1" latinLnBrk="0" hangingPunct="1">
        <a:spcBef>
          <a:spcPct val="20000"/>
        </a:spcBef>
        <a:buFont typeface="Arial"/>
        <a:buChar char="•"/>
        <a:defRPr sz="2448" kern="1200">
          <a:solidFill>
            <a:schemeClr val="tx1"/>
          </a:solidFill>
          <a:latin typeface="+mn-lt"/>
          <a:ea typeface="+mn-ea"/>
          <a:cs typeface="+mn-cs"/>
        </a:defRPr>
      </a:lvl1pPr>
      <a:lvl2pPr marL="576228" indent="-221628" algn="l" defTabSz="354602" rtl="0" eaLnBrk="1" latinLnBrk="0" hangingPunct="1">
        <a:spcBef>
          <a:spcPct val="20000"/>
        </a:spcBef>
        <a:buFont typeface="Arial"/>
        <a:buChar char="–"/>
        <a:defRPr sz="2177" kern="1200">
          <a:solidFill>
            <a:schemeClr val="tx1"/>
          </a:solidFill>
          <a:latin typeface="+mn-lt"/>
          <a:ea typeface="+mn-ea"/>
          <a:cs typeface="+mn-cs"/>
        </a:defRPr>
      </a:lvl2pPr>
      <a:lvl3pPr marL="886506" indent="-177301" algn="l" defTabSz="354602" rtl="0" eaLnBrk="1" latinLnBrk="0" hangingPunct="1">
        <a:spcBef>
          <a:spcPct val="20000"/>
        </a:spcBef>
        <a:buFont typeface="Arial"/>
        <a:buChar char="•"/>
        <a:defRPr sz="1836" kern="1200">
          <a:solidFill>
            <a:schemeClr val="tx1"/>
          </a:solidFill>
          <a:latin typeface="+mn-lt"/>
          <a:ea typeface="+mn-ea"/>
          <a:cs typeface="+mn-cs"/>
        </a:defRPr>
      </a:lvl3pPr>
      <a:lvl4pPr marL="1241110" indent="-177301" algn="l" defTabSz="354602" rtl="0" eaLnBrk="1" latinLnBrk="0" hangingPunct="1">
        <a:spcBef>
          <a:spcPct val="20000"/>
        </a:spcBef>
        <a:buFont typeface="Arial"/>
        <a:buChar char="–"/>
        <a:defRPr sz="1565" kern="1200">
          <a:solidFill>
            <a:schemeClr val="tx1"/>
          </a:solidFill>
          <a:latin typeface="+mn-lt"/>
          <a:ea typeface="+mn-ea"/>
          <a:cs typeface="+mn-cs"/>
        </a:defRPr>
      </a:lvl4pPr>
      <a:lvl5pPr marL="1595711" indent="-177301" algn="l" defTabSz="354602" rtl="0" eaLnBrk="1" latinLnBrk="0" hangingPunct="1">
        <a:spcBef>
          <a:spcPct val="20000"/>
        </a:spcBef>
        <a:buFont typeface="Arial"/>
        <a:buChar char="»"/>
        <a:defRPr sz="1565" kern="1200">
          <a:solidFill>
            <a:schemeClr val="tx1"/>
          </a:solidFill>
          <a:latin typeface="+mn-lt"/>
          <a:ea typeface="+mn-ea"/>
          <a:cs typeface="+mn-cs"/>
        </a:defRPr>
      </a:lvl5pPr>
      <a:lvl6pPr marL="1950314" indent="-177301" algn="l" defTabSz="354602" rtl="0" eaLnBrk="1" latinLnBrk="0" hangingPunct="1">
        <a:spcBef>
          <a:spcPct val="20000"/>
        </a:spcBef>
        <a:buFont typeface="Arial"/>
        <a:buChar char="•"/>
        <a:defRPr sz="1565" kern="1200">
          <a:solidFill>
            <a:schemeClr val="tx1"/>
          </a:solidFill>
          <a:latin typeface="+mn-lt"/>
          <a:ea typeface="+mn-ea"/>
          <a:cs typeface="+mn-cs"/>
        </a:defRPr>
      </a:lvl6pPr>
      <a:lvl7pPr marL="2304917" indent="-177301" algn="l" defTabSz="354602" rtl="0" eaLnBrk="1" latinLnBrk="0" hangingPunct="1">
        <a:spcBef>
          <a:spcPct val="20000"/>
        </a:spcBef>
        <a:buFont typeface="Arial"/>
        <a:buChar char="•"/>
        <a:defRPr sz="1565" kern="1200">
          <a:solidFill>
            <a:schemeClr val="tx1"/>
          </a:solidFill>
          <a:latin typeface="+mn-lt"/>
          <a:ea typeface="+mn-ea"/>
          <a:cs typeface="+mn-cs"/>
        </a:defRPr>
      </a:lvl7pPr>
      <a:lvl8pPr marL="2659520" indent="-177301" algn="l" defTabSz="354602" rtl="0" eaLnBrk="1" latinLnBrk="0" hangingPunct="1">
        <a:spcBef>
          <a:spcPct val="20000"/>
        </a:spcBef>
        <a:buFont typeface="Arial"/>
        <a:buChar char="•"/>
        <a:defRPr sz="1565" kern="1200">
          <a:solidFill>
            <a:schemeClr val="tx1"/>
          </a:solidFill>
          <a:latin typeface="+mn-lt"/>
          <a:ea typeface="+mn-ea"/>
          <a:cs typeface="+mn-cs"/>
        </a:defRPr>
      </a:lvl8pPr>
      <a:lvl9pPr marL="3014121" indent="-177301" algn="l" defTabSz="354602" rtl="0" eaLnBrk="1" latinLnBrk="0" hangingPunct="1">
        <a:spcBef>
          <a:spcPct val="20000"/>
        </a:spcBef>
        <a:buFont typeface="Arial"/>
        <a:buChar char="•"/>
        <a:defRPr sz="1565" kern="1200">
          <a:solidFill>
            <a:schemeClr val="tx1"/>
          </a:solidFill>
          <a:latin typeface="+mn-lt"/>
          <a:ea typeface="+mn-ea"/>
          <a:cs typeface="+mn-cs"/>
        </a:defRPr>
      </a:lvl9pPr>
    </p:bodyStyle>
    <p:otherStyle>
      <a:defPPr>
        <a:defRPr lang="en-US"/>
      </a:defPPr>
      <a:lvl1pPr marL="0" algn="l" defTabSz="354602" rtl="0" eaLnBrk="1" latinLnBrk="0" hangingPunct="1">
        <a:defRPr sz="1428" kern="1200">
          <a:solidFill>
            <a:schemeClr val="tx1"/>
          </a:solidFill>
          <a:latin typeface="+mn-lt"/>
          <a:ea typeface="+mn-ea"/>
          <a:cs typeface="+mn-cs"/>
        </a:defRPr>
      </a:lvl1pPr>
      <a:lvl2pPr marL="354602" algn="l" defTabSz="354602" rtl="0" eaLnBrk="1" latinLnBrk="0" hangingPunct="1">
        <a:defRPr sz="1428" kern="1200">
          <a:solidFill>
            <a:schemeClr val="tx1"/>
          </a:solidFill>
          <a:latin typeface="+mn-lt"/>
          <a:ea typeface="+mn-ea"/>
          <a:cs typeface="+mn-cs"/>
        </a:defRPr>
      </a:lvl2pPr>
      <a:lvl3pPr marL="709205" algn="l" defTabSz="354602" rtl="0" eaLnBrk="1" latinLnBrk="0" hangingPunct="1">
        <a:defRPr sz="1428" kern="1200">
          <a:solidFill>
            <a:schemeClr val="tx1"/>
          </a:solidFill>
          <a:latin typeface="+mn-lt"/>
          <a:ea typeface="+mn-ea"/>
          <a:cs typeface="+mn-cs"/>
        </a:defRPr>
      </a:lvl3pPr>
      <a:lvl4pPr marL="1063808" algn="l" defTabSz="354602" rtl="0" eaLnBrk="1" latinLnBrk="0" hangingPunct="1">
        <a:defRPr sz="1428" kern="1200">
          <a:solidFill>
            <a:schemeClr val="tx1"/>
          </a:solidFill>
          <a:latin typeface="+mn-lt"/>
          <a:ea typeface="+mn-ea"/>
          <a:cs typeface="+mn-cs"/>
        </a:defRPr>
      </a:lvl4pPr>
      <a:lvl5pPr marL="1418410" algn="l" defTabSz="354602" rtl="0" eaLnBrk="1" latinLnBrk="0" hangingPunct="1">
        <a:defRPr sz="1428" kern="1200">
          <a:solidFill>
            <a:schemeClr val="tx1"/>
          </a:solidFill>
          <a:latin typeface="+mn-lt"/>
          <a:ea typeface="+mn-ea"/>
          <a:cs typeface="+mn-cs"/>
        </a:defRPr>
      </a:lvl5pPr>
      <a:lvl6pPr marL="1773013" algn="l" defTabSz="354602" rtl="0" eaLnBrk="1" latinLnBrk="0" hangingPunct="1">
        <a:defRPr sz="1428" kern="1200">
          <a:solidFill>
            <a:schemeClr val="tx1"/>
          </a:solidFill>
          <a:latin typeface="+mn-lt"/>
          <a:ea typeface="+mn-ea"/>
          <a:cs typeface="+mn-cs"/>
        </a:defRPr>
      </a:lvl6pPr>
      <a:lvl7pPr marL="2127615" algn="l" defTabSz="354602" rtl="0" eaLnBrk="1" latinLnBrk="0" hangingPunct="1">
        <a:defRPr sz="1428" kern="1200">
          <a:solidFill>
            <a:schemeClr val="tx1"/>
          </a:solidFill>
          <a:latin typeface="+mn-lt"/>
          <a:ea typeface="+mn-ea"/>
          <a:cs typeface="+mn-cs"/>
        </a:defRPr>
      </a:lvl7pPr>
      <a:lvl8pPr marL="2482218" algn="l" defTabSz="354602" rtl="0" eaLnBrk="1" latinLnBrk="0" hangingPunct="1">
        <a:defRPr sz="1428" kern="1200">
          <a:solidFill>
            <a:schemeClr val="tx1"/>
          </a:solidFill>
          <a:latin typeface="+mn-lt"/>
          <a:ea typeface="+mn-ea"/>
          <a:cs typeface="+mn-cs"/>
        </a:defRPr>
      </a:lvl8pPr>
      <a:lvl9pPr marL="2836820" algn="l" defTabSz="354602"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7DD66-ED07-474C-89D3-979967CB0111}"/>
              </a:ext>
            </a:extLst>
          </p:cNvPr>
          <p:cNvSpPr txBox="1">
            <a:spLocks/>
          </p:cNvSpPr>
          <p:nvPr/>
        </p:nvSpPr>
        <p:spPr>
          <a:xfrm>
            <a:off x="132347" y="176142"/>
            <a:ext cx="10283653" cy="778852"/>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00467F"/>
                </a:solidFill>
                <a:effectLst/>
                <a:uLnTx/>
                <a:uFillTx/>
                <a:latin typeface="FiraGO" panose="020B0503050000020004" pitchFamily="34" charset="0"/>
                <a:ea typeface="+mj-ea"/>
                <a:cs typeface="FiraGO" panose="020B0503050000020004" pitchFamily="34" charset="0"/>
              </a:rPr>
              <a:t>LEIÐBEININGAR UM NOTKUN</a:t>
            </a:r>
          </a:p>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1600" b="1" i="0" u="none" strike="noStrike" kern="1200" cap="none" spc="0" normalizeH="0" baseline="0" noProof="0" dirty="0">
                <a:ln>
                  <a:noFill/>
                </a:ln>
                <a:solidFill>
                  <a:srgbClr val="00467F"/>
                </a:solidFill>
                <a:effectLst/>
                <a:uLnTx/>
                <a:uFillTx/>
                <a:latin typeface="FiraGO" panose="020B0503050000020004" pitchFamily="34" charset="0"/>
                <a:ea typeface="+mj-ea"/>
                <a:cs typeface="FiraGO" panose="020B0503050000020004" pitchFamily="34" charset="0"/>
              </a:rPr>
              <a:t>VINNUBLAÐ: KYNJA- OG JAFNRÉTTISSJÓNARMIÐ</a:t>
            </a:r>
          </a:p>
        </p:txBody>
      </p:sp>
      <p:sp>
        <p:nvSpPr>
          <p:cNvPr id="7" name="Rectangle 6">
            <a:extLst>
              <a:ext uri="{FF2B5EF4-FFF2-40B4-BE49-F238E27FC236}">
                <a16:creationId xmlns:a16="http://schemas.microsoft.com/office/drawing/2014/main" id="{1534D88C-0F24-4BC0-ADFE-CBB173B14584}"/>
              </a:ext>
            </a:extLst>
          </p:cNvPr>
          <p:cNvSpPr/>
          <p:nvPr/>
        </p:nvSpPr>
        <p:spPr>
          <a:xfrm>
            <a:off x="0" y="954994"/>
            <a:ext cx="12192000" cy="53379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iraGO" panose="020B0503050000020004" pitchFamily="34" charset="0"/>
              <a:ea typeface="+mn-ea"/>
              <a:cs typeface="FiraGO" panose="020B0503050000020004" pitchFamily="34" charset="0"/>
            </a:endParaRPr>
          </a:p>
        </p:txBody>
      </p:sp>
      <p:sp>
        <p:nvSpPr>
          <p:cNvPr id="23" name="Content Placeholder 22">
            <a:extLst>
              <a:ext uri="{FF2B5EF4-FFF2-40B4-BE49-F238E27FC236}">
                <a16:creationId xmlns:a16="http://schemas.microsoft.com/office/drawing/2014/main" id="{C6274C05-1F84-4A3E-92B4-ED0B625BDDC2}"/>
              </a:ext>
            </a:extLst>
          </p:cNvPr>
          <p:cNvSpPr>
            <a:spLocks noGrp="1"/>
          </p:cNvSpPr>
          <p:nvPr>
            <p:ph idx="1"/>
          </p:nvPr>
        </p:nvSpPr>
        <p:spPr>
          <a:xfrm>
            <a:off x="5170706" y="1896502"/>
            <a:ext cx="5476104" cy="2449060"/>
          </a:xfrm>
        </p:spPr>
        <p:txBody>
          <a:bodyPr>
            <a:noAutofit/>
          </a:bodyPr>
          <a:lstStyle/>
          <a:p>
            <a:pPr marL="0" indent="0" algn="ctr">
              <a:spcBef>
                <a:spcPts val="0"/>
              </a:spcBef>
              <a:spcAft>
                <a:spcPts val="600"/>
              </a:spcAft>
              <a:buNone/>
            </a:pPr>
            <a:r>
              <a:rPr lang="is-IS" sz="1800" b="1" dirty="0">
                <a:solidFill>
                  <a:schemeClr val="accent5"/>
                </a:solidFill>
                <a:latin typeface="FiraGO" panose="020B0503050000020004" pitchFamily="34" charset="0"/>
                <a:cs typeface="FiraGO" panose="020B0503050000020004" pitchFamily="34" charset="0"/>
              </a:rPr>
              <a:t>MARKMIÐ:</a:t>
            </a:r>
            <a:r>
              <a:rPr lang="is-IS" sz="1800" dirty="0">
                <a:latin typeface="FiraGO" panose="020B0503050000020004" pitchFamily="34" charset="0"/>
                <a:cs typeface="FiraGO" panose="020B0503050000020004" pitchFamily="34" charset="0"/>
              </a:rPr>
              <a:t> </a:t>
            </a:r>
          </a:p>
          <a:p>
            <a:pPr marL="0" indent="0" algn="ctr">
              <a:spcBef>
                <a:spcPts val="0"/>
              </a:spcBef>
              <a:spcAft>
                <a:spcPts val="600"/>
              </a:spcAft>
              <a:buNone/>
            </a:pPr>
            <a:r>
              <a:rPr lang="is-IS" sz="1800" dirty="0">
                <a:latin typeface="FiraGO" panose="020B0503050000020004" pitchFamily="34" charset="0"/>
                <a:cs typeface="FiraGO" panose="020B0503050000020004" pitchFamily="34" charset="0"/>
              </a:rPr>
              <a:t>Markmið vinnunnar er að tryggja að stefnan sem mótuð verður viðhaldi eða stuðli að kynjajafnrétti og öðrum jafnréttissjónarmiðum. Mikilvægt er að horfa til þessara þátta við skilgreiningu lykilviðfangsefna og mótun áherslna til næstu ára, þ.e. að horfa til þess með hvaða hætti hægt sé að draga úr neikvæðum áhrifum, styrkja eða viðhalda jákvæðum áhrifum og vinna með hlutlaus.</a:t>
            </a:r>
          </a:p>
          <a:p>
            <a:pPr marL="0" indent="0" algn="ctr">
              <a:spcBef>
                <a:spcPts val="0"/>
              </a:spcBef>
              <a:spcAft>
                <a:spcPts val="600"/>
              </a:spcAft>
              <a:buNone/>
            </a:pPr>
            <a:endParaRPr lang="is-IS" sz="1800" dirty="0">
              <a:latin typeface="FiraGO" panose="020B0503050000020004" pitchFamily="34" charset="0"/>
              <a:cs typeface="FiraGO" panose="020B0503050000020004" pitchFamily="34" charset="0"/>
            </a:endParaRPr>
          </a:p>
        </p:txBody>
      </p:sp>
      <p:sp>
        <p:nvSpPr>
          <p:cNvPr id="9" name="Rectangle: Rounded Corners 8">
            <a:extLst>
              <a:ext uri="{FF2B5EF4-FFF2-40B4-BE49-F238E27FC236}">
                <a16:creationId xmlns:a16="http://schemas.microsoft.com/office/drawing/2014/main" id="{A641FD70-979F-42B8-B549-147279D2EFFF}"/>
              </a:ext>
            </a:extLst>
          </p:cNvPr>
          <p:cNvSpPr/>
          <p:nvPr/>
        </p:nvSpPr>
        <p:spPr>
          <a:xfrm>
            <a:off x="742124" y="2361880"/>
            <a:ext cx="2935359" cy="2134239"/>
          </a:xfrm>
          <a:prstGeom prst="roundRect">
            <a:avLst/>
          </a:prstGeom>
          <a:solidFill>
            <a:srgbClr val="D8E1EA"/>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rnas Light"/>
              <a:ea typeface="+mn-ea"/>
              <a:cs typeface="+mn-cs"/>
            </a:endParaRPr>
          </a:p>
        </p:txBody>
      </p:sp>
      <p:pic>
        <p:nvPicPr>
          <p:cNvPr id="16" name="Graphic 15" descr="Magnifying glass">
            <a:extLst>
              <a:ext uri="{FF2B5EF4-FFF2-40B4-BE49-F238E27FC236}">
                <a16:creationId xmlns:a16="http://schemas.microsoft.com/office/drawing/2014/main" id="{5014343D-FB2B-43C7-8409-820C897903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5190" y="2785831"/>
            <a:ext cx="1286336" cy="1286336"/>
          </a:xfrm>
          <a:prstGeom prst="rect">
            <a:avLst/>
          </a:prstGeom>
          <a:effectLst>
            <a:outerShdw blurRad="50800" dist="38100" dir="18900000" algn="bl" rotWithShape="0">
              <a:prstClr val="black">
                <a:alpha val="40000"/>
              </a:prstClr>
            </a:outerShdw>
          </a:effectLst>
        </p:spPr>
      </p:pic>
      <p:sp>
        <p:nvSpPr>
          <p:cNvPr id="13" name="TextBox 12">
            <a:extLst>
              <a:ext uri="{FF2B5EF4-FFF2-40B4-BE49-F238E27FC236}">
                <a16:creationId xmlns:a16="http://schemas.microsoft.com/office/drawing/2014/main" id="{DDDB94CB-D490-44B2-AD95-23440C762A03}"/>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2. </a:t>
            </a:r>
            <a:r>
              <a:rPr kumimoji="0" lang="en-US" sz="1100" b="1" i="0" u="none" strike="noStrike" kern="1200" cap="none" spc="0" normalizeH="0" baseline="0" noProof="0" dirty="0" err="1">
                <a:ln>
                  <a:noFill/>
                </a:ln>
                <a:solidFill>
                  <a:srgbClr val="436A94"/>
                </a:solidFill>
                <a:effectLst/>
                <a:uLnTx/>
                <a:uFillTx/>
                <a:latin typeface="Firago" panose="020B0503050000020004" pitchFamily="34" charset="0"/>
                <a:ea typeface="+mn-ea"/>
                <a:cs typeface="Firago" panose="020B05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panose="020B0503050000020004" pitchFamily="34" charset="0"/>
                <a:ea typeface="+mn-ea"/>
                <a:cs typeface="Firago" panose="020B0503050000020004" pitchFamily="34" charset="0"/>
              </a:rPr>
              <a:t>. 2020</a:t>
            </a:r>
          </a:p>
        </p:txBody>
      </p:sp>
    </p:spTree>
    <p:extLst>
      <p:ext uri="{BB962C8B-B14F-4D97-AF65-F5344CB8AC3E}">
        <p14:creationId xmlns:p14="http://schemas.microsoft.com/office/powerpoint/2010/main" val="198722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737937"/>
          <a:ext cx="12192000" cy="6330752"/>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860435304"/>
                    </a:ext>
                  </a:extLst>
                </a:gridCol>
                <a:gridCol w="3048000">
                  <a:extLst>
                    <a:ext uri="{9D8B030D-6E8A-4147-A177-3AD203B41FA5}">
                      <a16:colId xmlns:a16="http://schemas.microsoft.com/office/drawing/2014/main" val="3498968708"/>
                    </a:ext>
                  </a:extLst>
                </a:gridCol>
                <a:gridCol w="3048000">
                  <a:extLst>
                    <a:ext uri="{9D8B030D-6E8A-4147-A177-3AD203B41FA5}">
                      <a16:colId xmlns:a16="http://schemas.microsoft.com/office/drawing/2014/main" val="3239507069"/>
                    </a:ext>
                  </a:extLst>
                </a:gridCol>
                <a:gridCol w="3048000">
                  <a:extLst>
                    <a:ext uri="{9D8B030D-6E8A-4147-A177-3AD203B41FA5}">
                      <a16:colId xmlns:a16="http://schemas.microsoft.com/office/drawing/2014/main" val="629960229"/>
                    </a:ext>
                  </a:extLst>
                </a:gridCol>
              </a:tblGrid>
              <a:tr h="566276">
                <a:tc>
                  <a:txBody>
                    <a:bodyPr/>
                    <a:lstStyle/>
                    <a:p>
                      <a:pPr algn="ctr"/>
                      <a:r>
                        <a:rPr lang="is-IS" sz="1600" dirty="0">
                          <a:latin typeface="FiraGO" panose="020B0503050000020004" pitchFamily="34" charset="0"/>
                          <a:ea typeface="Calibri" charset="0"/>
                          <a:cs typeface="FiraGO" panose="020B0503050000020004" pitchFamily="34" charset="0"/>
                        </a:rPr>
                        <a:t>Staða</a:t>
                      </a:r>
                    </a:p>
                  </a:txBody>
                  <a:tcPr marL="68580" marR="68580" marT="34291" marB="34291" anchor="ctr">
                    <a:solidFill>
                      <a:srgbClr val="546783"/>
                    </a:solidFill>
                  </a:tcPr>
                </a:tc>
                <a:tc>
                  <a:txBody>
                    <a:bodyPr/>
                    <a:lstStyle/>
                    <a:p>
                      <a:pPr algn="ctr"/>
                      <a:r>
                        <a:rPr lang="is-IS" sz="1600" dirty="0">
                          <a:latin typeface="FiraGO" panose="020B0503050000020004" pitchFamily="34" charset="0"/>
                          <a:ea typeface="Calibri" charset="0"/>
                          <a:cs typeface="FiraGO" panose="020B0503050000020004" pitchFamily="34" charset="0"/>
                        </a:rPr>
                        <a:t>Jákvæð</a:t>
                      </a:r>
                    </a:p>
                  </a:txBody>
                  <a:tcPr marL="68580" marR="68580" marT="34291" marB="34291" anchor="ctr">
                    <a:solidFill>
                      <a:srgbClr val="546783"/>
                    </a:solidFill>
                  </a:tcPr>
                </a:tc>
                <a:tc>
                  <a:txBody>
                    <a:bodyPr/>
                    <a:lstStyle/>
                    <a:p>
                      <a:pPr algn="ctr"/>
                      <a:r>
                        <a:rPr lang="is-IS" sz="1600" dirty="0">
                          <a:latin typeface="FiraGO" panose="020B0503050000020004" pitchFamily="34" charset="0"/>
                          <a:ea typeface="Calibri" charset="0"/>
                          <a:cs typeface="FiraGO" panose="020B0503050000020004" pitchFamily="34" charset="0"/>
                        </a:rPr>
                        <a:t>Hlutlaus</a:t>
                      </a:r>
                    </a:p>
                  </a:txBody>
                  <a:tcPr marL="68580" marR="68580" marT="34291" marB="34291" anchor="ctr">
                    <a:solidFill>
                      <a:srgbClr val="546783"/>
                    </a:solidFill>
                  </a:tcPr>
                </a:tc>
                <a:tc>
                  <a:txBody>
                    <a:bodyPr/>
                    <a:lstStyle/>
                    <a:p>
                      <a:pPr algn="ctr"/>
                      <a:r>
                        <a:rPr lang="is-IS" sz="1600" dirty="0">
                          <a:latin typeface="FiraGO" panose="020B0503050000020004" pitchFamily="34" charset="0"/>
                          <a:ea typeface="Calibri" charset="0"/>
                          <a:cs typeface="FiraGO" panose="020B0503050000020004" pitchFamily="34" charset="0"/>
                        </a:rPr>
                        <a:t>Neikvæð</a:t>
                      </a:r>
                    </a:p>
                  </a:txBody>
                  <a:tcPr marL="68580" marR="68580" marT="34291" marB="34291" anchor="ctr">
                    <a:solidFill>
                      <a:srgbClr val="546783"/>
                    </a:solidFill>
                  </a:tcPr>
                </a:tc>
                <a:extLst>
                  <a:ext uri="{0D108BD9-81ED-4DB2-BD59-A6C34878D82A}">
                    <a16:rowId xmlns:a16="http://schemas.microsoft.com/office/drawing/2014/main" val="10000"/>
                  </a:ext>
                </a:extLst>
              </a:tr>
              <a:tr h="2882238">
                <a:tc>
                  <a:txBody>
                    <a:bodyPr/>
                    <a:lstStyle/>
                    <a:p>
                      <a:pPr marL="0" indent="0" algn="ctr">
                        <a:buFont typeface="+mj-lt"/>
                        <a:buNone/>
                      </a:pPr>
                      <a:r>
                        <a:rPr lang="is-IS" sz="1600" b="1" kern="1200" noProof="1">
                          <a:solidFill>
                            <a:schemeClr val="tx1"/>
                          </a:solidFill>
                          <a:latin typeface="FiraGO" panose="020B0503050000020004" pitchFamily="34" charset="0"/>
                          <a:ea typeface="Calibri" charset="0"/>
                          <a:cs typeface="FiraGO" panose="020B0503050000020004" pitchFamily="34" charset="0"/>
                        </a:rPr>
                        <a:t>Kynjasjónarmið</a:t>
                      </a:r>
                    </a:p>
                  </a:txBody>
                  <a:tcPr marL="68580" marR="68580" marT="34291" marB="34291" anchor="ctr">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extLst>
                  <a:ext uri="{0D108BD9-81ED-4DB2-BD59-A6C34878D82A}">
                    <a16:rowId xmlns:a16="http://schemas.microsoft.com/office/drawing/2014/main" val="10001"/>
                  </a:ext>
                </a:extLst>
              </a:tr>
              <a:tr h="2882238">
                <a:tc>
                  <a:txBody>
                    <a:bodyPr/>
                    <a:lstStyle/>
                    <a:p>
                      <a:pPr marL="0" indent="0" algn="ctr">
                        <a:buFont typeface="+mj-lt"/>
                        <a:buNone/>
                      </a:pPr>
                      <a:r>
                        <a:rPr lang="is-IS" sz="1600" b="1" kern="1200" noProof="1">
                          <a:solidFill>
                            <a:schemeClr val="tx1"/>
                          </a:solidFill>
                          <a:latin typeface="FiraGO" panose="020B0503050000020004" pitchFamily="34" charset="0"/>
                          <a:ea typeface="Calibri" charset="0"/>
                          <a:cs typeface="FiraGO" panose="020B0503050000020004" pitchFamily="34" charset="0"/>
                        </a:rPr>
                        <a:t>Önnur jafnréttissjónarmið</a:t>
                      </a:r>
                    </a:p>
                  </a:txBody>
                  <a:tcPr marL="68580" marR="68580" marT="34291" marB="34291" anchor="ctr">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extLst>
                  <a:ext uri="{0D108BD9-81ED-4DB2-BD59-A6C34878D82A}">
                    <a16:rowId xmlns:a16="http://schemas.microsoft.com/office/drawing/2014/main" val="1292949392"/>
                  </a:ext>
                </a:extLst>
              </a:tr>
            </a:tbl>
          </a:graphicData>
        </a:graphic>
      </p:graphicFrame>
      <p:sp>
        <p:nvSpPr>
          <p:cNvPr id="5" name="Title 1">
            <a:extLst>
              <a:ext uri="{FF2B5EF4-FFF2-40B4-BE49-F238E27FC236}">
                <a16:creationId xmlns:a16="http://schemas.microsoft.com/office/drawing/2014/main" id="{0581AD63-E0EB-4A03-8A35-2FB00EB0D1BA}"/>
              </a:ext>
            </a:extLst>
          </p:cNvPr>
          <p:cNvSpPr>
            <a:spLocks noGrp="1"/>
          </p:cNvSpPr>
          <p:nvPr>
            <p:ph type="title"/>
          </p:nvPr>
        </p:nvSpPr>
        <p:spPr>
          <a:xfrm>
            <a:off x="0" y="134363"/>
            <a:ext cx="12192000" cy="429276"/>
          </a:xfrm>
        </p:spPr>
        <p:txBody>
          <a:bodyPr anchor="ctr"/>
          <a:lstStyle/>
          <a:p>
            <a:pPr algn="l" defTabSz="265952"/>
            <a:r>
              <a:rPr lang="is-IS" sz="1800" dirty="0">
                <a:solidFill>
                  <a:schemeClr val="accent4"/>
                </a:solidFill>
                <a:latin typeface="FiraGO" panose="020B0503050000020004" pitchFamily="34" charset="0"/>
                <a:cs typeface="FiraGO" panose="020B0503050000020004" pitchFamily="34" charset="0"/>
              </a:rPr>
              <a:t>DÆMI UM VINNUBLAÐ – KYNJA- OG JAFNRÉTTISSJÓNARMIÐ: </a:t>
            </a:r>
            <a:br>
              <a:rPr lang="is-IS" sz="1800" dirty="0">
                <a:solidFill>
                  <a:schemeClr val="accent4"/>
                </a:solidFill>
                <a:latin typeface="FiraGO" panose="020B0503050000020004" pitchFamily="34" charset="0"/>
                <a:cs typeface="FiraGO" panose="020B0503050000020004" pitchFamily="34" charset="0"/>
              </a:rPr>
            </a:br>
            <a:r>
              <a:rPr lang="is-IS" sz="1800" dirty="0">
                <a:solidFill>
                  <a:schemeClr val="accent4"/>
                </a:solidFill>
                <a:latin typeface="FiraGO" panose="020B0503050000020004" pitchFamily="34" charset="0"/>
                <a:cs typeface="FiraGO" panose="020B0503050000020004" pitchFamily="34" charset="0"/>
              </a:rPr>
              <a:t>Hér eru opinberir vefir skoðaðir út frá kynja- og jafnréttissjónarmiðum</a:t>
            </a:r>
          </a:p>
        </p:txBody>
      </p:sp>
      <p:sp>
        <p:nvSpPr>
          <p:cNvPr id="6" name="TextBox 5">
            <a:extLst>
              <a:ext uri="{FF2B5EF4-FFF2-40B4-BE49-F238E27FC236}">
                <a16:creationId xmlns:a16="http://schemas.microsoft.com/office/drawing/2014/main" id="{58B1AB80-10EF-4FF8-BACE-C99663680E50}"/>
              </a:ext>
            </a:extLst>
          </p:cNvPr>
          <p:cNvSpPr txBox="1"/>
          <p:nvPr/>
        </p:nvSpPr>
        <p:spPr>
          <a:xfrm>
            <a:off x="3098604" y="1409159"/>
            <a:ext cx="2943095" cy="523220"/>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Notkun á rafrænni þjónustu er óháð kynjum og búsetu. </a:t>
            </a:r>
          </a:p>
        </p:txBody>
      </p:sp>
      <p:sp>
        <p:nvSpPr>
          <p:cNvPr id="7" name="TextBox 6">
            <a:extLst>
              <a:ext uri="{FF2B5EF4-FFF2-40B4-BE49-F238E27FC236}">
                <a16:creationId xmlns:a16="http://schemas.microsoft.com/office/drawing/2014/main" id="{1B563D14-3094-44D6-8D7A-2C8FC00D91A1}"/>
              </a:ext>
            </a:extLst>
          </p:cNvPr>
          <p:cNvSpPr txBox="1"/>
          <p:nvPr/>
        </p:nvSpPr>
        <p:spPr>
          <a:xfrm>
            <a:off x="6096000" y="1409159"/>
            <a:ext cx="2999871" cy="954107"/>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Mikið af kyngreindum gögnum liggja fyrir á málefnasviðinu, m.a. Hjá Þjóðskrá Íslands og hjá Hagstofu Íslands.</a:t>
            </a:r>
          </a:p>
        </p:txBody>
      </p:sp>
      <p:sp>
        <p:nvSpPr>
          <p:cNvPr id="8" name="TextBox 7">
            <a:extLst>
              <a:ext uri="{FF2B5EF4-FFF2-40B4-BE49-F238E27FC236}">
                <a16:creationId xmlns:a16="http://schemas.microsoft.com/office/drawing/2014/main" id="{0513F5FC-4B4E-4EE6-8705-202DE883311E}"/>
              </a:ext>
            </a:extLst>
          </p:cNvPr>
          <p:cNvSpPr txBox="1"/>
          <p:nvPr/>
        </p:nvSpPr>
        <p:spPr>
          <a:xfrm>
            <a:off x="9140302" y="1409159"/>
            <a:ext cx="2943095" cy="2677656"/>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Kynjahalli nemenda í tæknigreinum, á meðal kennara og stjórnenda í faginu.</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Karllæg grein. Kynjahalli starfsfólks í teymum.</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Kynjahalli við miðlun og að hluta skráningu upplýsinga úr grunnskrám (t.d. Vensl, forræði, fjölskyldunúmer).</a:t>
            </a:r>
          </a:p>
        </p:txBody>
      </p:sp>
      <p:sp>
        <p:nvSpPr>
          <p:cNvPr id="9" name="TextBox 8">
            <a:extLst>
              <a:ext uri="{FF2B5EF4-FFF2-40B4-BE49-F238E27FC236}">
                <a16:creationId xmlns:a16="http://schemas.microsoft.com/office/drawing/2014/main" id="{74606992-8538-4964-921D-B1434C8B040C}"/>
              </a:ext>
            </a:extLst>
          </p:cNvPr>
          <p:cNvSpPr txBox="1"/>
          <p:nvPr/>
        </p:nvSpPr>
        <p:spPr>
          <a:xfrm>
            <a:off x="3059129" y="4280983"/>
            <a:ext cx="2982570" cy="2031325"/>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Aðgengi bætt óháð búsetu.</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Aðgengi fatlaðra að rafrænni þjónustu í gegnum innleiðingu aðgengisstefnu.</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Aðgengi eldri borgara að upplýsingatækni í gegnum umboðskerfi ísland.is </a:t>
            </a:r>
          </a:p>
        </p:txBody>
      </p:sp>
      <p:sp>
        <p:nvSpPr>
          <p:cNvPr id="10" name="TextBox 9">
            <a:extLst>
              <a:ext uri="{FF2B5EF4-FFF2-40B4-BE49-F238E27FC236}">
                <a16:creationId xmlns:a16="http://schemas.microsoft.com/office/drawing/2014/main" id="{5CA4CBD5-A6AE-4096-8253-FB7CCD29DB14}"/>
              </a:ext>
            </a:extLst>
          </p:cNvPr>
          <p:cNvSpPr txBox="1"/>
          <p:nvPr/>
        </p:nvSpPr>
        <p:spPr>
          <a:xfrm>
            <a:off x="9140302" y="4280983"/>
            <a:ext cx="2943095" cy="954107"/>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panose="020B0503050000020004" pitchFamily="34" charset="0"/>
                <a:ea typeface="+mn-ea"/>
                <a:cs typeface="FiraGO" panose="020B0503050000020004" pitchFamily="34" charset="0"/>
              </a:rPr>
              <a:t>Aðgengi erlendra ríkisborgara að rafrænni þjónustu og upplýsingum um réttindi og skyldur.</a:t>
            </a:r>
          </a:p>
        </p:txBody>
      </p:sp>
    </p:spTree>
    <p:extLst>
      <p:ext uri="{BB962C8B-B14F-4D97-AF65-F5344CB8AC3E}">
        <p14:creationId xmlns:p14="http://schemas.microsoft.com/office/powerpoint/2010/main" val="270884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25B97E0-0914-448D-9085-7B3A5DDBB1C2}"/>
              </a:ext>
            </a:extLst>
          </p:cNvPr>
          <p:cNvGraphicFramePr>
            <a:graphicFrameLocks noGrp="1"/>
          </p:cNvGraphicFramePr>
          <p:nvPr/>
        </p:nvGraphicFramePr>
        <p:xfrm>
          <a:off x="0" y="0"/>
          <a:ext cx="12192000" cy="685800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860435304"/>
                    </a:ext>
                  </a:extLst>
                </a:gridCol>
                <a:gridCol w="3048000">
                  <a:extLst>
                    <a:ext uri="{9D8B030D-6E8A-4147-A177-3AD203B41FA5}">
                      <a16:colId xmlns:a16="http://schemas.microsoft.com/office/drawing/2014/main" val="3498968708"/>
                    </a:ext>
                  </a:extLst>
                </a:gridCol>
                <a:gridCol w="3048000">
                  <a:extLst>
                    <a:ext uri="{9D8B030D-6E8A-4147-A177-3AD203B41FA5}">
                      <a16:colId xmlns:a16="http://schemas.microsoft.com/office/drawing/2014/main" val="3239507069"/>
                    </a:ext>
                  </a:extLst>
                </a:gridCol>
                <a:gridCol w="3048000">
                  <a:extLst>
                    <a:ext uri="{9D8B030D-6E8A-4147-A177-3AD203B41FA5}">
                      <a16:colId xmlns:a16="http://schemas.microsoft.com/office/drawing/2014/main" val="629960229"/>
                    </a:ext>
                  </a:extLst>
                </a:gridCol>
              </a:tblGrid>
              <a:tr h="548958">
                <a:tc>
                  <a:txBody>
                    <a:bodyPr/>
                    <a:lstStyle/>
                    <a:p>
                      <a:pPr algn="ctr"/>
                      <a:r>
                        <a:rPr lang="is-IS" sz="1600" dirty="0">
                          <a:latin typeface="FiraGO" panose="020B0503050000020004" pitchFamily="34" charset="0"/>
                          <a:ea typeface="Calibri" charset="0"/>
                          <a:cs typeface="FiraGO" panose="020B0503050000020004" pitchFamily="34" charset="0"/>
                        </a:rPr>
                        <a:t>Staða</a:t>
                      </a:r>
                    </a:p>
                  </a:txBody>
                  <a:tcPr marL="68580" marR="68580" marT="34291" marB="34291" anchor="ctr">
                    <a:solidFill>
                      <a:srgbClr val="546783"/>
                    </a:solidFill>
                  </a:tcPr>
                </a:tc>
                <a:tc>
                  <a:txBody>
                    <a:bodyPr/>
                    <a:lstStyle/>
                    <a:p>
                      <a:pPr algn="ctr"/>
                      <a:r>
                        <a:rPr lang="is-IS" sz="1600" dirty="0">
                          <a:latin typeface="FiraGO" panose="020B0503050000020004" pitchFamily="34" charset="0"/>
                          <a:ea typeface="Calibri" charset="0"/>
                          <a:cs typeface="FiraGO" panose="020B0503050000020004" pitchFamily="34" charset="0"/>
                        </a:rPr>
                        <a:t>Jákvæð</a:t>
                      </a:r>
                    </a:p>
                  </a:txBody>
                  <a:tcPr marL="68580" marR="68580" marT="34291" marB="34291" anchor="ctr">
                    <a:solidFill>
                      <a:srgbClr val="546783"/>
                    </a:solidFill>
                  </a:tcPr>
                </a:tc>
                <a:tc>
                  <a:txBody>
                    <a:bodyPr/>
                    <a:lstStyle/>
                    <a:p>
                      <a:pPr algn="ctr"/>
                      <a:r>
                        <a:rPr lang="is-IS" sz="1600" dirty="0">
                          <a:latin typeface="FiraGO" panose="020B0503050000020004" pitchFamily="34" charset="0"/>
                          <a:ea typeface="Calibri" charset="0"/>
                          <a:cs typeface="FiraGO" panose="020B0503050000020004" pitchFamily="34" charset="0"/>
                        </a:rPr>
                        <a:t>Hlutlaus</a:t>
                      </a:r>
                    </a:p>
                  </a:txBody>
                  <a:tcPr marL="68580" marR="68580" marT="34291" marB="34291" anchor="ctr">
                    <a:solidFill>
                      <a:srgbClr val="546783"/>
                    </a:solidFill>
                  </a:tcPr>
                </a:tc>
                <a:tc>
                  <a:txBody>
                    <a:bodyPr/>
                    <a:lstStyle/>
                    <a:p>
                      <a:pPr algn="ctr"/>
                      <a:r>
                        <a:rPr lang="is-IS" sz="1600" dirty="0">
                          <a:latin typeface="FiraGO" panose="020B0503050000020004" pitchFamily="34" charset="0"/>
                          <a:ea typeface="Calibri" charset="0"/>
                          <a:cs typeface="FiraGO" panose="020B0503050000020004" pitchFamily="34" charset="0"/>
                        </a:rPr>
                        <a:t>Neikvæð</a:t>
                      </a:r>
                    </a:p>
                  </a:txBody>
                  <a:tcPr marL="68580" marR="68580" marT="34291" marB="34291" anchor="ctr">
                    <a:solidFill>
                      <a:srgbClr val="546783"/>
                    </a:solidFill>
                  </a:tcPr>
                </a:tc>
                <a:extLst>
                  <a:ext uri="{0D108BD9-81ED-4DB2-BD59-A6C34878D82A}">
                    <a16:rowId xmlns:a16="http://schemas.microsoft.com/office/drawing/2014/main" val="10000"/>
                  </a:ext>
                </a:extLst>
              </a:tr>
              <a:tr h="3152551">
                <a:tc>
                  <a:txBody>
                    <a:bodyPr/>
                    <a:lstStyle/>
                    <a:p>
                      <a:pPr marL="0" indent="0" algn="ctr">
                        <a:buFont typeface="+mj-lt"/>
                        <a:buNone/>
                      </a:pPr>
                      <a:r>
                        <a:rPr lang="is-IS" sz="1600" b="1" kern="1200" noProof="1">
                          <a:solidFill>
                            <a:schemeClr val="tx1"/>
                          </a:solidFill>
                          <a:latin typeface="FiraGO" panose="020B0503050000020004" pitchFamily="34" charset="0"/>
                          <a:ea typeface="Calibri" charset="0"/>
                          <a:cs typeface="FiraGO" panose="020B0503050000020004" pitchFamily="34" charset="0"/>
                        </a:rPr>
                        <a:t>Kynjasjónarmið</a:t>
                      </a:r>
                    </a:p>
                  </a:txBody>
                  <a:tcPr marL="68580" marR="68580" marT="34291" marB="34291" anchor="ctr">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extLst>
                  <a:ext uri="{0D108BD9-81ED-4DB2-BD59-A6C34878D82A}">
                    <a16:rowId xmlns:a16="http://schemas.microsoft.com/office/drawing/2014/main" val="10001"/>
                  </a:ext>
                </a:extLst>
              </a:tr>
              <a:tr h="3156491">
                <a:tc>
                  <a:txBody>
                    <a:bodyPr/>
                    <a:lstStyle/>
                    <a:p>
                      <a:pPr marL="0" indent="0" algn="ctr">
                        <a:buFont typeface="+mj-lt"/>
                        <a:buNone/>
                      </a:pPr>
                      <a:r>
                        <a:rPr lang="is-IS" sz="1600" b="1" kern="1200" noProof="1">
                          <a:solidFill>
                            <a:schemeClr val="tx1"/>
                          </a:solidFill>
                          <a:latin typeface="FiraGO" panose="020B0503050000020004" pitchFamily="34" charset="0"/>
                          <a:ea typeface="Calibri" charset="0"/>
                          <a:cs typeface="FiraGO" panose="020B0503050000020004" pitchFamily="34" charset="0"/>
                        </a:rPr>
                        <a:t>Önnur jafnréttissjónarmið</a:t>
                      </a:r>
                    </a:p>
                  </a:txBody>
                  <a:tcPr marL="68580" marR="68580" marT="34291" marB="34291" anchor="ctr">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panose="020B0503050000020004" pitchFamily="34" charset="0"/>
                        <a:ea typeface="Calibri" charset="0"/>
                        <a:cs typeface="FiraGO" panose="020B0503050000020004" pitchFamily="34" charset="0"/>
                      </a:endParaRPr>
                    </a:p>
                  </a:txBody>
                  <a:tcPr marL="68580" marR="68580" marT="34291" marB="34291">
                    <a:solidFill>
                      <a:srgbClr val="EEEEEE"/>
                    </a:solidFill>
                  </a:tcPr>
                </a:tc>
                <a:extLst>
                  <a:ext uri="{0D108BD9-81ED-4DB2-BD59-A6C34878D82A}">
                    <a16:rowId xmlns:a16="http://schemas.microsoft.com/office/drawing/2014/main" val="1292949392"/>
                  </a:ext>
                </a:extLst>
              </a:tr>
            </a:tbl>
          </a:graphicData>
        </a:graphic>
      </p:graphicFrame>
    </p:spTree>
    <p:extLst>
      <p:ext uri="{BB962C8B-B14F-4D97-AF65-F5344CB8AC3E}">
        <p14:creationId xmlns:p14="http://schemas.microsoft.com/office/powerpoint/2010/main" val="3240938775"/>
      </p:ext>
    </p:extLst>
  </p:cSld>
  <p:clrMapOvr>
    <a:masterClrMapping/>
  </p:clrMapOvr>
</p:sld>
</file>

<file path=ppt/theme/theme1.xml><?xml version="1.0" encoding="utf-8"?>
<a:theme xmlns:a="http://schemas.openxmlformats.org/drawingml/2006/main" name="Icelandic Ministry of Finance PowerPoint Template">
  <a:themeElements>
    <a:clrScheme name="Skyblue">
      <a:dk1>
        <a:sysClr val="windowText" lastClr="000000"/>
      </a:dk1>
      <a:lt1>
        <a:sysClr val="window" lastClr="FFFFFF"/>
      </a:lt1>
      <a:dk2>
        <a:srgbClr val="003D85"/>
      </a:dk2>
      <a:lt2>
        <a:srgbClr val="4E8ECC"/>
      </a:lt2>
      <a:accent1>
        <a:srgbClr val="C8DEF6"/>
      </a:accent1>
      <a:accent2>
        <a:srgbClr val="A0CBEA"/>
      </a:accent2>
      <a:accent3>
        <a:srgbClr val="4E8ECC"/>
      </a:accent3>
      <a:accent4>
        <a:srgbClr val="003D85"/>
      </a:accent4>
      <a:accent5>
        <a:srgbClr val="1A336A"/>
      </a:accent5>
      <a:accent6>
        <a:srgbClr val="CA003B"/>
      </a:accent6>
      <a:hlink>
        <a:srgbClr val="0563C1"/>
      </a:hlink>
      <a:folHlink>
        <a:srgbClr val="954F72"/>
      </a:folHlink>
    </a:clrScheme>
    <a:fontScheme name="Icelandic Ministry of Finance and Economic Affairs">
      <a:majorFont>
        <a:latin typeface="FiraGO Light"/>
        <a:ea typeface=""/>
        <a:cs typeface=""/>
      </a:majorFont>
      <a:minorFont>
        <a:latin typeface="FiraG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85"/>
        </a:solidFill>
        <a:ln>
          <a:solidFill>
            <a:srgbClr val="003D85"/>
          </a:solidFill>
        </a:ln>
      </a:spPr>
      <a:bodyPr lIns="72000" tIns="36000" rIns="72000" bIns="36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defPPr>
      </a:lstStyle>
    </a:txDef>
  </a:objectDefaults>
  <a:extraClrSchemeLst/>
  <a:extLst>
    <a:ext uri="{05A4C25C-085E-4340-85A3-A5531E510DB2}">
      <thm15:themeFamily xmlns:thm15="http://schemas.microsoft.com/office/thememl/2012/main" name="Blank.potx" id="{CD0C0CD5-F43E-4722-AF80-5331CCBC8A4B}" vid="{8849E504-EFFF-48FF-BDE8-0B83A5A5C6B7}"/>
    </a:ext>
  </a:extLst>
</a:theme>
</file>

<file path=ppt/theme/theme2.xml><?xml version="1.0" encoding="utf-8"?>
<a:theme xmlns:a="http://schemas.openxmlformats.org/drawingml/2006/main" name="Forsíður">
  <a:themeElements>
    <a:clrScheme name="Custom 11">
      <a:dk1>
        <a:sysClr val="windowText" lastClr="000000"/>
      </a:dk1>
      <a:lt1>
        <a:sysClr val="window" lastClr="FFFFFF"/>
      </a:lt1>
      <a:dk2>
        <a:srgbClr val="1F497D"/>
      </a:dk2>
      <a:lt2>
        <a:srgbClr val="EEECE1"/>
      </a:lt2>
      <a:accent1>
        <a:srgbClr val="B4002E"/>
      </a:accent1>
      <a:accent2>
        <a:srgbClr val="00958F"/>
      </a:accent2>
      <a:accent3>
        <a:srgbClr val="E9A713"/>
      </a:accent3>
      <a:accent4>
        <a:srgbClr val="00467F"/>
      </a:accent4>
      <a:accent5>
        <a:srgbClr val="000000"/>
      </a:accent5>
      <a:accent6>
        <a:srgbClr val="D8D8D8"/>
      </a:accent6>
      <a:hlink>
        <a:srgbClr val="0000FF"/>
      </a:hlink>
      <a:folHlink>
        <a:srgbClr val="800080"/>
      </a:folHlink>
    </a:clrScheme>
    <a:fontScheme name="Capacent">
      <a:majorFont>
        <a:latin typeface="Carnas"/>
        <a:ea typeface=""/>
        <a:cs typeface=""/>
      </a:majorFont>
      <a:minorFont>
        <a:latin typeface="Carna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blurRad="50800" dist="25400" dir="2700000" sx="99000" sy="99000" algn="tl" rotWithShape="0">
            <a:srgbClr val="000000">
              <a:alpha val="30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pPr>
      <a:bodyPr/>
      <a:lstStyle/>
      <a:style>
        <a:lnRef idx="1">
          <a:schemeClr val="accent2"/>
        </a:lnRef>
        <a:fillRef idx="0">
          <a:schemeClr val="accent2"/>
        </a:fillRef>
        <a:effectRef idx="0">
          <a:schemeClr val="accent2"/>
        </a:effectRef>
        <a:fontRef idx="minor">
          <a:schemeClr val="tx1"/>
        </a:fontRef>
      </a:style>
    </a:lnDef>
    <a:txDef>
      <a:spPr>
        <a:noFill/>
      </a:spPr>
      <a:bodyPr wrap="none" rtlCol="0">
        <a:spAutoFit/>
      </a:bodyPr>
      <a:lstStyle>
        <a:defPPr>
          <a:defRPr sz="1000"/>
        </a:defPPr>
      </a:lstStyle>
    </a:txDef>
  </a:objectDefaults>
  <a:extraClrSchemeLst/>
  <a:extLst>
    <a:ext uri="{05A4C25C-085E-4340-85A3-A5531E510DB2}">
      <thm15:themeFamily xmlns:thm15="http://schemas.microsoft.com/office/thememl/2012/main" name="531-FO PPT sniðmát [Read-Only]" id="{2AA645D7-A4A4-4B39-B75C-A52ECFC7AF27}" vid="{1560ECD1-0BE7-444B-B1A0-99491ADA214C}"/>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2" ma:contentTypeDescription="Create a new document." ma:contentTypeScope="" ma:versionID="1e92d6ae70b68f72463d06338aae10c1">
  <xsd:schema xmlns:xsd="http://www.w3.org/2001/XMLSchema" xmlns:xs="http://www.w3.org/2001/XMLSchema" xmlns:p="http://schemas.microsoft.com/office/2006/metadata/properties" xmlns:ns2="a2136bab-dc0a-4432-b245-68a21579025f" targetNamespace="http://schemas.microsoft.com/office/2006/metadata/properties" ma:root="true" ma:fieldsID="98a8534f20c073c9ecf86f3c7bf4b128" ns2:_="">
    <xsd:import namespace="a2136bab-dc0a-4432-b245-68a2157902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D0F752-CAF0-4E0D-B05E-0F86BE1A04D4}"/>
</file>

<file path=customXml/itemProps2.xml><?xml version="1.0" encoding="utf-8"?>
<ds:datastoreItem xmlns:ds="http://schemas.openxmlformats.org/officeDocument/2006/customXml" ds:itemID="{86095CAF-F46A-4CB4-BE31-4E66ABFA104E}"/>
</file>

<file path=customXml/itemProps3.xml><?xml version="1.0" encoding="utf-8"?>
<ds:datastoreItem xmlns:ds="http://schemas.openxmlformats.org/officeDocument/2006/customXml" ds:itemID="{21C2717A-9B8D-4BAD-B492-55EF2937CE37}"/>
</file>

<file path=docProps/app.xml><?xml version="1.0" encoding="utf-8"?>
<Properties xmlns="http://schemas.openxmlformats.org/officeDocument/2006/extended-properties" xmlns:vt="http://schemas.openxmlformats.org/officeDocument/2006/docPropsVTypes">
  <Template>blank</Template>
  <TotalTime>0</TotalTime>
  <Words>288</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vt:i4>
      </vt:variant>
    </vt:vector>
  </HeadingPairs>
  <TitlesOfParts>
    <vt:vector size="14" baseType="lpstr">
      <vt:lpstr>Calibri</vt:lpstr>
      <vt:lpstr>Times New Roman</vt:lpstr>
      <vt:lpstr>FiraGO Light</vt:lpstr>
      <vt:lpstr>FiraGO</vt:lpstr>
      <vt:lpstr>FiraGO SemiBold</vt:lpstr>
      <vt:lpstr>FiraGO</vt:lpstr>
      <vt:lpstr>Arial</vt:lpstr>
      <vt:lpstr>Carnas Light</vt:lpstr>
      <vt:lpstr>Carnas</vt:lpstr>
      <vt:lpstr>Icelandic Ministry of Finance PowerPoint Template</vt:lpstr>
      <vt:lpstr>Forsíður</vt:lpstr>
      <vt:lpstr>PowerPoint Presentation</vt:lpstr>
      <vt:lpstr>DÆMI UM VINNUBLAÐ – KYNJA- OG JAFNRÉTTISSJÓNARMIÐ:  Hér eru opinberir vefir skoðaðir út frá kynja- og jafnréttissjónarmiðum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2020-09-22T14:54:59Z</dcterms:created>
  <dcterms:modified xsi:type="dcterms:W3CDTF">2020-09-22T14:56:44Z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0x0101001C91AEC1185B1A40B8C22CFA6E75963B</vt:lpwstr>
  </property>
</Properties>
</file>