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 id="2147483786" r:id="rId5"/>
  </p:sldMasterIdLst>
  <p:notesMasterIdLst>
    <p:notesMasterId r:id="rId10"/>
  </p:notesMasterIdLst>
  <p:handoutMasterIdLst>
    <p:handoutMasterId r:id="rId11"/>
  </p:handoutMasterIdLst>
  <p:sldIdLst>
    <p:sldId id="729" r:id="rId6"/>
    <p:sldId id="868" r:id="rId7"/>
    <p:sldId id="870" r:id="rId8"/>
    <p:sldId id="869"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FiraGO Light" panose="020B0403050000020004" pitchFamily="34" charset="0"/>
      <p:regular r:id="rId16"/>
      <p:italic r:id="rId17"/>
    </p:embeddedFont>
    <p:embeddedFont>
      <p:font typeface="FiraGO SemiBold" panose="020B0603050000020004" pitchFamily="34" charset="0"/>
      <p:bold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A336A"/>
    <a:srgbClr val="003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42F12-9E22-4F28-80E1-E6C5D837C372}" v="1" dt="2020-10-05T09:07:30.358"/>
  </p1510:revLst>
</p1510:revInfo>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88523" autoAdjust="0"/>
  </p:normalViewPr>
  <p:slideViewPr>
    <p:cSldViewPr snapToGrid="0" showGuides="1">
      <p:cViewPr varScale="1">
        <p:scale>
          <a:sx n="98" d="100"/>
          <a:sy n="98" d="100"/>
        </p:scale>
        <p:origin x="96" y="3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12/11/2020</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12/11/2020</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2D3515-DAB6-4F56-B3EF-6EC351C85F21}" type="slidenum">
              <a:rPr kumimoji="0" lang="is-I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is-I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52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2D3515-DAB6-4F56-B3EF-6EC351C85F21}" type="slidenum">
              <a:rPr kumimoji="0" lang="is-I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is-I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178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11" Type="http://schemas.openxmlformats.org/officeDocument/2006/relationships/image" Target="../media/image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Base colo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5655412"/>
            <a:ext cx="4137808"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12. nóvember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7069129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is-IS" noProof="0" dirty="0"/>
          </a:p>
        </p:txBody>
      </p:sp>
      <p:sp>
        <p:nvSpPr>
          <p:cNvPr id="9" name="Text Placeholder 2">
            <a:extLst>
              <a:ext uri="{FF2B5EF4-FFF2-40B4-BE49-F238E27FC236}">
                <a16:creationId xmlns:a16="http://schemas.microsoft.com/office/drawing/2014/main" id="{36D60108-C44A-4875-A915-D921E990BF86}"/>
              </a:ext>
            </a:extLst>
          </p:cNvPr>
          <p:cNvSpPr>
            <a:spLocks noGrp="1"/>
          </p:cNvSpPr>
          <p:nvPr>
            <p:ph type="body" sz="quarter" idx="14"/>
          </p:nvPr>
        </p:nvSpPr>
        <p:spPr>
          <a:xfrm>
            <a:off x="2598738" y="2960688"/>
            <a:ext cx="8712200" cy="3313112"/>
          </a:xfrm>
        </p:spPr>
        <p:txBody>
          <a:bodyPr numCol="1" spcCol="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8523E199-DEFA-41B5-82D4-B94DC275F2A3}"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90254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 Small image">
    <p:spTree>
      <p:nvGrpSpPr>
        <p:cNvPr id="1" name=""/>
        <p:cNvGrpSpPr/>
        <p:nvPr/>
      </p:nvGrpSpPr>
      <p:grpSpPr>
        <a:xfrm>
          <a:off x="0" y="0"/>
          <a:ext cx="0" cy="0"/>
          <a:chOff x="0" y="0"/>
          <a:chExt cx="0" cy="0"/>
        </a:xfrm>
      </p:grpSpPr>
      <p:sp>
        <p:nvSpPr>
          <p:cNvPr id="2" name="Title 1"/>
          <p:cNvSpPr>
            <a:spLocks noGrp="1"/>
          </p:cNvSpPr>
          <p:nvPr>
            <p:ph type="title"/>
          </p:nvPr>
        </p:nvSpPr>
        <p:spPr>
          <a:xfrm>
            <a:off x="3484880" y="1222375"/>
            <a:ext cx="7827554"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3484880" y="2530475"/>
            <a:ext cx="782605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259652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C04396AD-6AC9-4F09-A224-B3B0C12281F6}"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642230529"/>
      </p:ext>
    </p:extLst>
  </p:cSld>
  <p:clrMapOvr>
    <a:masterClrMapping/>
  </p:clrMapOvr>
  <p:extLst>
    <p:ext uri="{DCECCB84-F9BA-43D5-87BE-67443E8EF086}">
      <p15:sldGuideLst xmlns:p15="http://schemas.microsoft.com/office/powerpoint/2012/main">
        <p15:guide id="1" orient="horz" pos="1364" userDrawn="1">
          <p15:clr>
            <a:srgbClr val="FBAE40"/>
          </p15:clr>
        </p15:guide>
        <p15:guide id="2" pos="219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5214938"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p:cNvSpPr>
            <a:spLocks noGrp="1"/>
          </p:cNvSpPr>
          <p:nvPr>
            <p:ph type="title"/>
          </p:nvPr>
        </p:nvSpPr>
        <p:spPr>
          <a:xfrm>
            <a:off x="6096498" y="1222375"/>
            <a:ext cx="5215935"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7DB85392-8820-41A5-93AF-693A1B8F4D3F}"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24410819"/>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x1 - Title and tex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782955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p:cNvSpPr>
            <a:spLocks noGrp="1"/>
          </p:cNvSpPr>
          <p:nvPr>
            <p:ph type="title"/>
          </p:nvPr>
        </p:nvSpPr>
        <p:spPr>
          <a:xfrm>
            <a:off x="8344828" y="2960688"/>
            <a:ext cx="2967605" cy="1170957"/>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87B05FF0-D0A1-4100-AC2C-298BB8E7A684}"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95093779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x2 -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44828" y="2960688"/>
            <a:ext cx="2967605" cy="1170957"/>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0" name="Picture Placeholder 2">
            <a:extLst>
              <a:ext uri="{FF2B5EF4-FFF2-40B4-BE49-F238E27FC236}">
                <a16:creationId xmlns:a16="http://schemas.microsoft.com/office/drawing/2014/main" id="{80847EF6-959B-4253-8A94-B0E858465CCF}"/>
              </a:ext>
            </a:extLst>
          </p:cNvPr>
          <p:cNvSpPr>
            <a:spLocks noGrp="1"/>
          </p:cNvSpPr>
          <p:nvPr>
            <p:ph type="pic" idx="14"/>
          </p:nvPr>
        </p:nvSpPr>
        <p:spPr>
          <a:xfrm>
            <a:off x="391680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3F49C3F0-68B3-4F64-B210-EFB93A9D88AE}"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14690876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x1 - Title and text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E98EE7-A5DC-407D-96EB-2F66B97E7A84}"/>
              </a:ext>
            </a:extLst>
          </p:cNvPr>
          <p:cNvSpPr>
            <a:spLocks noGrp="1"/>
          </p:cNvSpPr>
          <p:nvPr>
            <p:ph type="title"/>
          </p:nvPr>
        </p:nvSpPr>
        <p:spPr>
          <a:xfrm>
            <a:off x="2599136" y="1197875"/>
            <a:ext cx="8713297" cy="308610"/>
          </a:xfrm>
        </p:spPr>
        <p:txBody>
          <a:bodyPr/>
          <a:lstStyle/>
          <a:p>
            <a:r>
              <a:rPr lang="en-US"/>
              <a:t>Click to edit Master title style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2599136" y="1852611"/>
            <a:ext cx="8713297" cy="1696973"/>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9136" y="3921550"/>
            <a:ext cx="9592864" cy="2936449"/>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6698764C-2458-4114-A31D-218C69A619FE}"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63074047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hasis x2 - images">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598738" y="2034539"/>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5" name="Picture Placeholder 2">
            <a:extLst>
              <a:ext uri="{FF2B5EF4-FFF2-40B4-BE49-F238E27FC236}">
                <a16:creationId xmlns:a16="http://schemas.microsoft.com/office/drawing/2014/main" id="{2F687105-9466-41C5-ACCE-6BF772665CDC}"/>
              </a:ext>
            </a:extLst>
          </p:cNvPr>
          <p:cNvSpPr>
            <a:spLocks noGrp="1"/>
          </p:cNvSpPr>
          <p:nvPr>
            <p:ph type="pic" idx="17"/>
          </p:nvPr>
        </p:nvSpPr>
        <p:spPr>
          <a:xfrm>
            <a:off x="2598738" y="3959756"/>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Text Placeholder 1">
            <a:extLst>
              <a:ext uri="{FF2B5EF4-FFF2-40B4-BE49-F238E27FC236}">
                <a16:creationId xmlns:a16="http://schemas.microsoft.com/office/drawing/2014/main" id="{CC4C6832-4ED7-4A29-9CEF-495661DCDD1B}"/>
              </a:ext>
            </a:extLst>
          </p:cNvPr>
          <p:cNvSpPr>
            <a:spLocks noGrp="1"/>
          </p:cNvSpPr>
          <p:nvPr>
            <p:ph type="body" sz="quarter" idx="13"/>
          </p:nvPr>
        </p:nvSpPr>
        <p:spPr>
          <a:xfrm>
            <a:off x="5513534" y="1972913"/>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2">
            <a:extLst>
              <a:ext uri="{FF2B5EF4-FFF2-40B4-BE49-F238E27FC236}">
                <a16:creationId xmlns:a16="http://schemas.microsoft.com/office/drawing/2014/main" id="{C8DE8B6C-A9A7-4E10-8B42-CD15ACDC7798}"/>
              </a:ext>
            </a:extLst>
          </p:cNvPr>
          <p:cNvSpPr>
            <a:spLocks noGrp="1"/>
          </p:cNvSpPr>
          <p:nvPr>
            <p:ph type="body" sz="quarter" idx="14"/>
          </p:nvPr>
        </p:nvSpPr>
        <p:spPr>
          <a:xfrm>
            <a:off x="5513534" y="2419538"/>
            <a:ext cx="4050000" cy="1008000"/>
          </a:xfrm>
        </p:spPr>
        <p:txBody>
          <a:bodyPr/>
          <a:lstStyle>
            <a:lvl1pPr marL="0" indent="0">
              <a:lnSpc>
                <a:spcPct val="130000"/>
              </a:lnSpc>
              <a:buNone/>
              <a:defRPr sz="1200"/>
            </a:lvl1pPr>
          </a:lstStyle>
          <a:p>
            <a:pPr lvl="0"/>
            <a:r>
              <a:rPr lang="en-US"/>
              <a:t>Click to edit Master text styles</a:t>
            </a:r>
          </a:p>
        </p:txBody>
      </p:sp>
      <p:sp>
        <p:nvSpPr>
          <p:cNvPr id="13" name="Text Placeholder 3">
            <a:extLst>
              <a:ext uri="{FF2B5EF4-FFF2-40B4-BE49-F238E27FC236}">
                <a16:creationId xmlns:a16="http://schemas.microsoft.com/office/drawing/2014/main" id="{EF7C0831-D0CB-4B4D-A7FE-225DBF9C2950}"/>
              </a:ext>
            </a:extLst>
          </p:cNvPr>
          <p:cNvSpPr>
            <a:spLocks noGrp="1"/>
          </p:cNvSpPr>
          <p:nvPr>
            <p:ph type="body" sz="quarter" idx="15"/>
          </p:nvPr>
        </p:nvSpPr>
        <p:spPr>
          <a:xfrm>
            <a:off x="5513534" y="3895267"/>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4">
            <a:extLst>
              <a:ext uri="{FF2B5EF4-FFF2-40B4-BE49-F238E27FC236}">
                <a16:creationId xmlns:a16="http://schemas.microsoft.com/office/drawing/2014/main" id="{4B040939-E2D0-496A-87CF-0E15B262F905}"/>
              </a:ext>
            </a:extLst>
          </p:cNvPr>
          <p:cNvSpPr>
            <a:spLocks noGrp="1"/>
          </p:cNvSpPr>
          <p:nvPr>
            <p:ph type="body" sz="quarter" idx="16"/>
          </p:nvPr>
        </p:nvSpPr>
        <p:spPr>
          <a:xfrm>
            <a:off x="5513534" y="4341892"/>
            <a:ext cx="4050000" cy="1008000"/>
          </a:xfrm>
        </p:spPr>
        <p:txBody>
          <a:bodyPr/>
          <a:lstStyle>
            <a:lvl1pPr marL="0" indent="0">
              <a:lnSpc>
                <a:spcPct val="130000"/>
              </a:lnSpc>
              <a:buNone/>
              <a:defRPr sz="1200"/>
            </a:lvl1pPr>
          </a:lstStyle>
          <a:p>
            <a:pPr lvl="0"/>
            <a:r>
              <a:rPr lang="en-US"/>
              <a:t>Click to edit Master text styles</a:t>
            </a:r>
          </a:p>
        </p:txBody>
      </p:sp>
      <p:sp>
        <p:nvSpPr>
          <p:cNvPr id="4" name="Date_GeneralDate" hidden="1"/>
          <p:cNvSpPr>
            <a:spLocks noGrp="1"/>
          </p:cNvSpPr>
          <p:nvPr>
            <p:ph type="dt" sz="half" idx="10"/>
          </p:nvPr>
        </p:nvSpPr>
        <p:spPr/>
        <p:txBody>
          <a:bodyPr/>
          <a:lstStyle/>
          <a:p>
            <a:fld id="{8A466FAB-EE31-4CC6-8F2C-50C8BD78E7FA}"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43807542"/>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hasis x4 - images">
    <p:spTree>
      <p:nvGrpSpPr>
        <p:cNvPr id="1" name=""/>
        <p:cNvGrpSpPr/>
        <p:nvPr/>
      </p:nvGrpSpPr>
      <p:grpSpPr>
        <a:xfrm>
          <a:off x="0" y="0"/>
          <a:ext cx="0" cy="0"/>
          <a:chOff x="0" y="0"/>
          <a:chExt cx="0" cy="0"/>
        </a:xfrm>
      </p:grpSpPr>
      <p:sp>
        <p:nvSpPr>
          <p:cNvPr id="17" name="Picture Placeholder 1">
            <a:extLst>
              <a:ext uri="{FF2B5EF4-FFF2-40B4-BE49-F238E27FC236}">
                <a16:creationId xmlns:a16="http://schemas.microsoft.com/office/drawing/2014/main" id="{BADA5873-E468-4E08-A949-D3057101AAB7}"/>
              </a:ext>
            </a:extLst>
          </p:cNvPr>
          <p:cNvSpPr>
            <a:spLocks noGrp="1"/>
          </p:cNvSpPr>
          <p:nvPr>
            <p:ph type="pic" idx="1"/>
          </p:nvPr>
        </p:nvSpPr>
        <p:spPr>
          <a:xfrm>
            <a:off x="1314867"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3326130"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3326130" y="2421760"/>
            <a:ext cx="2314800" cy="940565"/>
          </a:xfrm>
        </p:spPr>
        <p:txBody>
          <a:bodyPr/>
          <a:lstStyle>
            <a:lvl1pPr marL="0" indent="0">
              <a:lnSpc>
                <a:spcPct val="130000"/>
              </a:lnSpc>
              <a:buNone/>
              <a:defRPr sz="1200"/>
            </a:lvl1pPr>
          </a:lstStyle>
          <a:p>
            <a:pPr lvl="0"/>
            <a:r>
              <a:rPr lang="en-US"/>
              <a:t>Click to edit Master text styles</a:t>
            </a:r>
          </a:p>
        </p:txBody>
      </p:sp>
      <p:sp>
        <p:nvSpPr>
          <p:cNvPr id="19" name="Picture Placeholder 2">
            <a:extLst>
              <a:ext uri="{FF2B5EF4-FFF2-40B4-BE49-F238E27FC236}">
                <a16:creationId xmlns:a16="http://schemas.microsoft.com/office/drawing/2014/main" id="{3E5908F2-4ED5-4226-8B68-9027F6E18A11}"/>
              </a:ext>
            </a:extLst>
          </p:cNvPr>
          <p:cNvSpPr>
            <a:spLocks noGrp="1"/>
          </p:cNvSpPr>
          <p:nvPr>
            <p:ph type="pic" idx="21"/>
          </p:nvPr>
        </p:nvSpPr>
        <p:spPr>
          <a:xfrm>
            <a:off x="6538504"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8512007"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8512007" y="2421760"/>
            <a:ext cx="2314800" cy="940565"/>
          </a:xfrm>
        </p:spPr>
        <p:txBody>
          <a:bodyPr/>
          <a:lstStyle>
            <a:lvl1pPr marL="0" indent="0">
              <a:lnSpc>
                <a:spcPct val="130000"/>
              </a:lnSpc>
              <a:buNone/>
              <a:defRPr sz="1200"/>
            </a:lvl1pPr>
          </a:lstStyle>
          <a:p>
            <a:pPr lvl="0"/>
            <a:r>
              <a:rPr lang="en-US"/>
              <a:t>Click to edit Master text styles</a:t>
            </a:r>
          </a:p>
        </p:txBody>
      </p:sp>
      <p:sp>
        <p:nvSpPr>
          <p:cNvPr id="20" name="Picture Placeholder 3">
            <a:extLst>
              <a:ext uri="{FF2B5EF4-FFF2-40B4-BE49-F238E27FC236}">
                <a16:creationId xmlns:a16="http://schemas.microsoft.com/office/drawing/2014/main" id="{9A848D56-77AD-4159-9BF0-2447A3E71B52}"/>
              </a:ext>
            </a:extLst>
          </p:cNvPr>
          <p:cNvSpPr>
            <a:spLocks noGrp="1"/>
          </p:cNvSpPr>
          <p:nvPr>
            <p:ph type="pic" idx="22"/>
          </p:nvPr>
        </p:nvSpPr>
        <p:spPr>
          <a:xfrm>
            <a:off x="1314867"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3326130"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3326130" y="4286620"/>
            <a:ext cx="2314800" cy="940565"/>
          </a:xfrm>
        </p:spPr>
        <p:txBody>
          <a:bodyPr/>
          <a:lstStyle>
            <a:lvl1pPr marL="0" indent="0">
              <a:lnSpc>
                <a:spcPct val="130000"/>
              </a:lnSpc>
              <a:buNone/>
              <a:defRPr sz="1200"/>
            </a:lvl1pPr>
          </a:lstStyle>
          <a:p>
            <a:pPr lvl="0"/>
            <a:r>
              <a:rPr lang="en-US"/>
              <a:t>Click to edit Master text styles</a:t>
            </a:r>
          </a:p>
        </p:txBody>
      </p:sp>
      <p:sp>
        <p:nvSpPr>
          <p:cNvPr id="21" name="Picture Placeholder 4">
            <a:extLst>
              <a:ext uri="{FF2B5EF4-FFF2-40B4-BE49-F238E27FC236}">
                <a16:creationId xmlns:a16="http://schemas.microsoft.com/office/drawing/2014/main" id="{17EEC7C6-0AE9-4BC1-9631-9DFDF9F479BB}"/>
              </a:ext>
            </a:extLst>
          </p:cNvPr>
          <p:cNvSpPr>
            <a:spLocks noGrp="1"/>
          </p:cNvSpPr>
          <p:nvPr>
            <p:ph type="pic" idx="23"/>
          </p:nvPr>
        </p:nvSpPr>
        <p:spPr>
          <a:xfrm>
            <a:off x="6538504"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8512007"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8512007" y="4286620"/>
            <a:ext cx="2314800" cy="940565"/>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FD39523E-36D0-4755-9CFF-BC248383E8B7}"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0743599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hasis x2">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3394760"/>
            <a:ext cx="3419008" cy="1382400"/>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3394760"/>
            <a:ext cx="3419008" cy="1382400"/>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CF6051BC-89DC-4FBD-A256-120070190A04}"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622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s x3">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895668"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895668" y="3394800"/>
            <a:ext cx="3042000" cy="1383702"/>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4575000"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4575000" y="3394800"/>
            <a:ext cx="3042000" cy="1383702"/>
          </a:xfrm>
        </p:spPr>
        <p:txBody>
          <a:bodyPr/>
          <a:lstStyle>
            <a:lvl1pPr marL="0" indent="0">
              <a:lnSpc>
                <a:spcPct val="130000"/>
              </a:lnSpc>
              <a:buNone/>
              <a:defRPr sz="1200"/>
            </a:lvl1pPr>
          </a:lstStyle>
          <a:p>
            <a:pPr lvl="0"/>
            <a:r>
              <a:rPr lang="en-US"/>
              <a:t>Click to edit Master text styles</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8277192"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8277192" y="3394800"/>
            <a:ext cx="3042000" cy="1383702"/>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B49B4F6A-983E-4393-BF37-2C719F939226}"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8558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Patter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6BD3DC-6BD4-4314-965F-2DB7BC41F19B}"/>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pic>
        <p:nvPicPr>
          <p:cNvPr id="17" name="OrangePattern" hidden="1">
            <a:extLst>
              <a:ext uri="{FF2B5EF4-FFF2-40B4-BE49-F238E27FC236}">
                <a16:creationId xmlns:a16="http://schemas.microsoft.com/office/drawing/2014/main" id="{CB931AA0-102C-4764-9121-5E79D69DA2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 t="9542" b="39799"/>
          <a:stretch/>
        </p:blipFill>
        <p:spPr>
          <a:xfrm>
            <a:off x="2607417" y="0"/>
            <a:ext cx="9553652" cy="6858000"/>
          </a:xfrm>
          <a:prstGeom prst="rect">
            <a:avLst/>
          </a:prstGeom>
        </p:spPr>
      </p:pic>
      <p:pic>
        <p:nvPicPr>
          <p:cNvPr id="24" name="GreenPattern" hidden="1">
            <a:extLst>
              <a:ext uri="{FF2B5EF4-FFF2-40B4-BE49-F238E27FC236}">
                <a16:creationId xmlns:a16="http://schemas.microsoft.com/office/drawing/2014/main" id="{314C046C-6750-4A44-B04A-CE1506B049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93" b="39688"/>
          <a:stretch/>
        </p:blipFill>
        <p:spPr>
          <a:xfrm>
            <a:off x="2598738" y="-1"/>
            <a:ext cx="9593262" cy="6858001"/>
          </a:xfrm>
          <a:prstGeom prst="rect">
            <a:avLst/>
          </a:prstGeom>
        </p:spPr>
      </p:pic>
      <p:pic>
        <p:nvPicPr>
          <p:cNvPr id="22" name="LightgreenPattern" hidden="1">
            <a:extLst>
              <a:ext uri="{FF2B5EF4-FFF2-40B4-BE49-F238E27FC236}">
                <a16:creationId xmlns:a16="http://schemas.microsoft.com/office/drawing/2014/main" id="{97372C18-B5B7-4FF2-B9C9-9A03EC4463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934" b="39547"/>
          <a:stretch/>
        </p:blipFill>
        <p:spPr>
          <a:xfrm>
            <a:off x="2589213" y="1"/>
            <a:ext cx="9593262" cy="6857999"/>
          </a:xfrm>
          <a:prstGeom prst="rect">
            <a:avLst/>
          </a:prstGeom>
        </p:spPr>
      </p:pic>
      <p:pic>
        <p:nvPicPr>
          <p:cNvPr id="25" name="LightbluePattern" hidden="1">
            <a:extLst>
              <a:ext uri="{FF2B5EF4-FFF2-40B4-BE49-F238E27FC236}">
                <a16:creationId xmlns:a16="http://schemas.microsoft.com/office/drawing/2014/main" id="{F090C3DB-9CD4-4705-A4D5-7DACBF01C00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9959" b="39522"/>
          <a:stretch/>
        </p:blipFill>
        <p:spPr>
          <a:xfrm>
            <a:off x="2598542" y="-1"/>
            <a:ext cx="9593262" cy="6858001"/>
          </a:xfrm>
          <a:prstGeom prst="rect">
            <a:avLst/>
          </a:prstGeom>
        </p:spPr>
      </p:pic>
      <p:pic>
        <p:nvPicPr>
          <p:cNvPr id="18" name="DarkbluePattern" hidden="1">
            <a:extLst>
              <a:ext uri="{FF2B5EF4-FFF2-40B4-BE49-F238E27FC236}">
                <a16:creationId xmlns:a16="http://schemas.microsoft.com/office/drawing/2014/main" id="{EFCCE526-E693-4C9D-8EFE-934FD762429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t="9971" r="198" b="39610"/>
          <a:stretch/>
        </p:blipFill>
        <p:spPr>
          <a:xfrm>
            <a:off x="2608263" y="-1"/>
            <a:ext cx="9593262" cy="6858001"/>
          </a:xfrm>
          <a:prstGeom prst="rect">
            <a:avLst/>
          </a:prstGeom>
        </p:spPr>
      </p:pic>
      <p:pic>
        <p:nvPicPr>
          <p:cNvPr id="9" name="PurplePattern" hidden="1">
            <a:extLst>
              <a:ext uri="{FF2B5EF4-FFF2-40B4-BE49-F238E27FC236}">
                <a16:creationId xmlns:a16="http://schemas.microsoft.com/office/drawing/2014/main" id="{08C5F107-FD9A-464F-B1E1-B35413426BA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9928" b="39745"/>
          <a:stretch/>
        </p:blipFill>
        <p:spPr>
          <a:xfrm>
            <a:off x="2608263" y="0"/>
            <a:ext cx="9629868" cy="6858000"/>
          </a:xfrm>
          <a:prstGeom prst="rect">
            <a:avLst/>
          </a:prstGeom>
        </p:spPr>
      </p:pic>
      <p:pic>
        <p:nvPicPr>
          <p:cNvPr id="5" name="BrownPattern" hidden="1">
            <a:extLst>
              <a:ext uri="{FF2B5EF4-FFF2-40B4-BE49-F238E27FC236}">
                <a16:creationId xmlns:a16="http://schemas.microsoft.com/office/drawing/2014/main" id="{E7AF2562-6181-4DA0-B5D2-1FB1538D1808}"/>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9834" b="39740"/>
          <a:stretch/>
        </p:blipFill>
        <p:spPr>
          <a:xfrm>
            <a:off x="2612167" y="1"/>
            <a:ext cx="9610889" cy="6858000"/>
          </a:xfrm>
          <a:prstGeom prst="rect">
            <a:avLst/>
          </a:prstGeom>
        </p:spPr>
      </p:pic>
      <p:pic>
        <p:nvPicPr>
          <p:cNvPr id="6" name="BluePattern">
            <a:extLst>
              <a:ext uri="{FF2B5EF4-FFF2-40B4-BE49-F238E27FC236}">
                <a16:creationId xmlns:a16="http://schemas.microsoft.com/office/drawing/2014/main" id="{DE1FAD84-D5F5-4EB4-AE39-A0A59B8D61FF}"/>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587" t="9926" b="39643"/>
          <a:stretch/>
        </p:blipFill>
        <p:spPr>
          <a:xfrm>
            <a:off x="2638348" y="0"/>
            <a:ext cx="9553652" cy="6858000"/>
          </a:xfrm>
          <a:prstGeom prst="rect">
            <a:avLst/>
          </a:prstGeom>
        </p:spPr>
      </p:pic>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486234" y="5655412"/>
            <a:ext cx="4137805"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12. nóvember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202698654"/>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s x4">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2440809"/>
            <a:ext cx="3042000" cy="1008000"/>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2440809"/>
            <a:ext cx="3042000" cy="1008000"/>
          </a:xfrm>
        </p:spPr>
        <p:txBody>
          <a:bodyPr/>
          <a:lstStyle>
            <a:lvl1pPr marL="0" indent="0">
              <a:lnSpc>
                <a:spcPct val="130000"/>
              </a:lnSpc>
              <a:buNone/>
              <a:defRPr sz="1200"/>
            </a:lvl1pPr>
          </a:lstStyle>
          <a:p>
            <a:pPr lvl="0"/>
            <a:r>
              <a:rPr lang="en-US"/>
              <a:t>Click to edit Master text styles</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2598738"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2598738" y="4381671"/>
            <a:ext cx="3042000" cy="1008000"/>
          </a:xfrm>
        </p:spPr>
        <p:txBody>
          <a:bodyPr/>
          <a:lstStyle>
            <a:lvl1pPr marL="0" indent="0">
              <a:lnSpc>
                <a:spcPct val="130000"/>
              </a:lnSpc>
              <a:buNone/>
              <a:defRPr sz="1200"/>
            </a:lvl1pPr>
          </a:lstStyle>
          <a:p>
            <a:pPr lvl="0"/>
            <a:r>
              <a:rPr lang="en-US"/>
              <a:t>Click to edit Master text styles</a:t>
            </a:r>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6934667"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6934667" y="4381671"/>
            <a:ext cx="3042000" cy="1008000"/>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8D9A2A2D-15B2-4AE3-AFF0-BE85E53D1308}"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09351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Base color">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B88CA9C8-1547-4206-A1F1-14CA69770DC8}"/>
              </a:ext>
            </a:extLst>
          </p:cNvPr>
          <p:cNvSpPr/>
          <p:nvPr userDrawn="1"/>
        </p:nvSpPr>
        <p:spPr>
          <a:xfrm>
            <a:off x="0" y="655200"/>
            <a:ext cx="12193200" cy="620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chemeClr val="bg1"/>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chemeClr val="bg1"/>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93DF0098-4F4E-46E7-BB93-0659DE207BE9}" type="datetime4">
              <a:rPr lang="is-IS" smtClean="0"/>
              <a:t>12. nóvember 2020</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22574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35604F7-4DBD-49E4-BE72-55D56473A079}" type="datetime4">
              <a:rPr lang="is-IS" smtClean="0"/>
              <a:t>12. nóvember 2020</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54626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3EA7922-1930-475D-90FF-70D22F921504}"/>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6960870" y="1954530"/>
            <a:ext cx="4351564" cy="361188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6959922" y="5882117"/>
            <a:ext cx="4351016"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5F7CBBBF-5930-4A93-AF85-F6875219C2C3}" type="datetime4">
              <a:rPr lang="is-IS" smtClean="0"/>
              <a:t>12. nóvember 2020</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2661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x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8712200"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0C89787-F27B-4BF2-9003-625A03262C67}"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44245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 x1 - Lo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1291590" y="2530475"/>
            <a:ext cx="10019348"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E6714F66-D752-453F-840A-C0AB15D4784C}"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7664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 x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3497262" cy="3743324"/>
          </a:xfrm>
        </p:spPr>
        <p:txBody>
          <a:bodyPr tIns="684000" anchor="ctr" anchorCtr="0"/>
          <a:lstStyle>
            <a:lvl1pPr marL="0" indent="0" algn="ctr">
              <a:buNone/>
              <a:defRPr/>
            </a:lvl1pPr>
          </a:lstStyle>
          <a:p>
            <a:r>
              <a:rPr lang="en-US"/>
              <a:t>Click icon to add chart</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6979941" y="2530475"/>
            <a:ext cx="3497262"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4D2D654-C9B7-4056-8312-23A0D765BF12}"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5011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x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873366" y="2530475"/>
            <a:ext cx="3302391" cy="3743324"/>
          </a:xfrm>
        </p:spPr>
        <p:txBody>
          <a:bodyPr tIns="684000" anchor="ctr" anchorCtr="0"/>
          <a:lstStyle>
            <a:lvl1pPr marL="0" indent="0" algn="ctr">
              <a:buNone/>
              <a:defRPr/>
            </a:lvl1pPr>
          </a:lstStyle>
          <a:p>
            <a:r>
              <a:rPr lang="en-US"/>
              <a:t>Click icon to add chart</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4442896" y="2530475"/>
            <a:ext cx="3301200" cy="3743324"/>
          </a:xfrm>
        </p:spPr>
        <p:txBody>
          <a:bodyPr tIns="684000" anchor="ctr" anchorCtr="0"/>
          <a:lstStyle>
            <a:lvl1pPr marL="0" indent="0" algn="ctr">
              <a:buNone/>
              <a:defRPr/>
            </a:lvl1pPr>
          </a:lstStyle>
          <a:p>
            <a:r>
              <a:rPr lang="en-US"/>
              <a:t>Click icon to add chart</a:t>
            </a:r>
            <a:endParaRPr lang="fi-FI" dirty="0"/>
          </a:p>
        </p:txBody>
      </p:sp>
      <p:sp>
        <p:nvSpPr>
          <p:cNvPr id="11" name="Chart Placeholder 3">
            <a:extLst>
              <a:ext uri="{FF2B5EF4-FFF2-40B4-BE49-F238E27FC236}">
                <a16:creationId xmlns:a16="http://schemas.microsoft.com/office/drawing/2014/main" id="{40916792-F42F-46E5-8921-815A6BB9BEFD}"/>
              </a:ext>
            </a:extLst>
          </p:cNvPr>
          <p:cNvSpPr>
            <a:spLocks noGrp="1"/>
          </p:cNvSpPr>
          <p:nvPr>
            <p:ph type="chart" sz="quarter" idx="15"/>
          </p:nvPr>
        </p:nvSpPr>
        <p:spPr>
          <a:xfrm>
            <a:off x="8011234" y="2530475"/>
            <a:ext cx="3301200"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67EB9D69-E13E-4BAD-B83A-622A7320A90C}"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3848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x1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498" y="1222375"/>
            <a:ext cx="5215935"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11" name="Chart Placeholder 3">
            <a:extLst>
              <a:ext uri="{FF2B5EF4-FFF2-40B4-BE49-F238E27FC236}">
                <a16:creationId xmlns:a16="http://schemas.microsoft.com/office/drawing/2014/main" id="{6AA42C1E-A97F-43E9-986F-C5928058FBFF}"/>
              </a:ext>
            </a:extLst>
          </p:cNvPr>
          <p:cNvSpPr>
            <a:spLocks noGrp="1"/>
          </p:cNvSpPr>
          <p:nvPr>
            <p:ph type="chart" sz="quarter" idx="14"/>
          </p:nvPr>
        </p:nvSpPr>
        <p:spPr>
          <a:xfrm>
            <a:off x="1308951" y="1728148"/>
            <a:ext cx="3913200" cy="4545651"/>
          </a:xfrm>
        </p:spPr>
        <p:txBody>
          <a:bodyPr tIns="684000" anchor="ctr" anchorCtr="0"/>
          <a:lstStyle>
            <a:lvl1pPr marL="0" indent="0" algn="ctr">
              <a:buNone/>
              <a:defRPr/>
            </a:lvl1pPr>
          </a:lstStyle>
          <a:p>
            <a:r>
              <a:rPr lang="en-US"/>
              <a:t>Click icon to add chart</a:t>
            </a:r>
            <a:endParaRPr lang="fi-FI" dirty="0"/>
          </a:p>
        </p:txBody>
      </p:sp>
      <p:sp>
        <p:nvSpPr>
          <p:cNvPr id="4" name="Date_GeneralDate" hidden="1"/>
          <p:cNvSpPr>
            <a:spLocks noGrp="1"/>
          </p:cNvSpPr>
          <p:nvPr>
            <p:ph type="dt" sz="half" idx="10"/>
          </p:nvPr>
        </p:nvSpPr>
        <p:spPr/>
        <p:txBody>
          <a:bodyPr/>
          <a:lstStyle/>
          <a:p>
            <a:fld id="{87A819CE-B64C-4328-B64A-41EA68AC636D}"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556484670"/>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x1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121932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4" name="Date_GeneralDate" hidden="1"/>
          <p:cNvSpPr>
            <a:spLocks noGrp="1"/>
          </p:cNvSpPr>
          <p:nvPr>
            <p:ph type="dt" sz="half" idx="10"/>
          </p:nvPr>
        </p:nvSpPr>
        <p:spPr/>
        <p:txBody>
          <a:bodyPr/>
          <a:lstStyle/>
          <a:p>
            <a:fld id="{0D3799E9-F10B-4899-884D-0781F7657591}"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2011789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Half an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Lst>
          </p:cNvPr>
          <p:cNvSpPr/>
          <p:nvPr userDrawn="1"/>
        </p:nvSpPr>
        <p:spPr>
          <a:xfrm>
            <a:off x="2599200" y="0"/>
            <a:ext cx="9592800" cy="4400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7" name="Picture Placeholder 7">
            <a:extLst>
              <a:ext uri="{FF2B5EF4-FFF2-40B4-BE49-F238E27FC236}">
                <a16:creationId xmlns:a16="http://schemas.microsoft.com/office/drawing/2014/main" id="{18AFB7DE-D71C-4BBB-B791-7DFB7B5A0D69}"/>
              </a:ext>
            </a:extLst>
          </p:cNvPr>
          <p:cNvSpPr>
            <a:spLocks noGrp="1"/>
          </p:cNvSpPr>
          <p:nvPr>
            <p:ph type="pic" sz="quarter" idx="13"/>
          </p:nvPr>
        </p:nvSpPr>
        <p:spPr>
          <a:xfrm>
            <a:off x="2598738" y="4400551"/>
            <a:ext cx="9594462" cy="2461048"/>
          </a:xfrm>
        </p:spPr>
        <p:txBody>
          <a:bodyPr lIns="0" tIns="684000" anchor="ctr" anchorCtr="0"/>
          <a:lstStyle>
            <a:lvl1pPr marL="0" indent="0" algn="ctr">
              <a:buNone/>
              <a:defRPr sz="1600"/>
            </a:lvl1pPr>
          </a:lstStyle>
          <a:p>
            <a:r>
              <a:rPr lang="en-US"/>
              <a:t>Click icon to add picture</a:t>
            </a:r>
            <a:endParaRPr lang="is-IS" dirty="0"/>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1388413"/>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3360833"/>
            <a:ext cx="4137808"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E951E81D-BD65-4083-852D-35A8A830A57F}" type="datetime4">
              <a:rPr lang="is-IS" smtClean="0"/>
              <a:t>12. nóvember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134783613"/>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x2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Picture Placeholder 2">
            <a:extLst>
              <a:ext uri="{FF2B5EF4-FFF2-40B4-BE49-F238E27FC236}">
                <a16:creationId xmlns:a16="http://schemas.microsoft.com/office/drawing/2014/main" id="{103CFB05-A6BD-4B48-AD36-4324981853DA}"/>
              </a:ext>
            </a:extLst>
          </p:cNvPr>
          <p:cNvSpPr>
            <a:spLocks noGrp="1"/>
          </p:cNvSpPr>
          <p:nvPr>
            <p:ph type="pic" idx="14"/>
          </p:nvPr>
        </p:nvSpPr>
        <p:spPr>
          <a:xfrm>
            <a:off x="609600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6808"/>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10" name="Text Placeholder 2">
            <a:extLst>
              <a:ext uri="{FF2B5EF4-FFF2-40B4-BE49-F238E27FC236}">
                <a16:creationId xmlns:a16="http://schemas.microsoft.com/office/drawing/2014/main" id="{883760B1-64C9-4CB5-B15A-E95AD53A88A9}"/>
              </a:ext>
            </a:extLst>
          </p:cNvPr>
          <p:cNvSpPr>
            <a:spLocks noGrp="1"/>
          </p:cNvSpPr>
          <p:nvPr>
            <p:ph type="body" sz="quarter" idx="15"/>
          </p:nvPr>
        </p:nvSpPr>
        <p:spPr>
          <a:xfrm>
            <a:off x="2603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4" name="Date_GeneralDate" hidden="1"/>
          <p:cNvSpPr>
            <a:spLocks noGrp="1"/>
          </p:cNvSpPr>
          <p:nvPr>
            <p:ph type="dt" sz="half" idx="10"/>
          </p:nvPr>
        </p:nvSpPr>
        <p:spPr/>
        <p:txBody>
          <a:bodyPr/>
          <a:lstStyle/>
          <a:p>
            <a:fld id="{E4ED7D3A-59CF-4E70-ADB0-E9B64FDA5EFB}"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587123896"/>
      </p:ext>
    </p:extLst>
  </p:cSld>
  <p:clrMapOvr>
    <a:masterClrMapping/>
  </p:clrMapOvr>
  <p:extLst>
    <p:ext uri="{DCECCB84-F9BA-43D5-87BE-67443E8EF086}">
      <p15:sldGuideLst xmlns:p15="http://schemas.microsoft.com/office/powerpoint/2012/main">
        <p15:guide id="2" pos="38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x1 - Titl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8738" y="1965960"/>
            <a:ext cx="9590862" cy="489204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en-US"/>
              <a:t>Click to edit Master title style</a:t>
            </a:r>
            <a:endParaRPr lang="is-IS" dirty="0"/>
          </a:p>
        </p:txBody>
      </p:sp>
      <p:sp>
        <p:nvSpPr>
          <p:cNvPr id="4" name="Date_GeneralDate" hidden="1"/>
          <p:cNvSpPr>
            <a:spLocks noGrp="1"/>
          </p:cNvSpPr>
          <p:nvPr>
            <p:ph type="dt" sz="half" idx="10"/>
          </p:nvPr>
        </p:nvSpPr>
        <p:spPr/>
        <p:txBody>
          <a:bodyPr/>
          <a:lstStyle/>
          <a:p>
            <a:fld id="{9BA4CF47-AC00-408C-9491-F97C1EECD8A8}"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99036013"/>
      </p:ext>
    </p:extLst>
  </p:cSld>
  <p:clrMapOvr>
    <a:masterClrMapping/>
  </p:clrMapOvr>
  <p:extLst>
    <p:ext uri="{DCECCB84-F9BA-43D5-87BE-67443E8EF086}">
      <p15:sldGuideLst xmlns:p15="http://schemas.microsoft.com/office/powerpoint/2012/main">
        <p15:guide id="1" orient="horz" pos="1230" userDrawn="1">
          <p15:clr>
            <a:srgbClr val="FBAE40"/>
          </p15:clr>
        </p15:guide>
        <p15:guide id="2" pos="219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x3 - Title + subtitl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40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Picture Placeholder 2">
            <a:extLst>
              <a:ext uri="{FF2B5EF4-FFF2-40B4-BE49-F238E27FC236}">
                <a16:creationId xmlns:a16="http://schemas.microsoft.com/office/drawing/2014/main" id="{984A08CE-8718-40A7-AB1B-6D24412DD253}"/>
              </a:ext>
            </a:extLst>
          </p:cNvPr>
          <p:cNvSpPr>
            <a:spLocks noGrp="1"/>
          </p:cNvSpPr>
          <p:nvPr>
            <p:ph type="pic" idx="14"/>
          </p:nvPr>
        </p:nvSpPr>
        <p:spPr>
          <a:xfrm>
            <a:off x="4057650" y="2530234"/>
            <a:ext cx="407430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2" name="Picture Placeholder 3">
            <a:extLst>
              <a:ext uri="{FF2B5EF4-FFF2-40B4-BE49-F238E27FC236}">
                <a16:creationId xmlns:a16="http://schemas.microsoft.com/office/drawing/2014/main" id="{061A27CA-2C68-40F9-830B-3877FD03F631}"/>
              </a:ext>
            </a:extLst>
          </p:cNvPr>
          <p:cNvSpPr>
            <a:spLocks noGrp="1"/>
          </p:cNvSpPr>
          <p:nvPr>
            <p:ph type="pic" idx="15"/>
          </p:nvPr>
        </p:nvSpPr>
        <p:spPr>
          <a:xfrm>
            <a:off x="813195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C65132B1-AB41-4B4C-B64F-258D0C4158F2}"/>
              </a:ext>
            </a:extLst>
          </p:cNvPr>
          <p:cNvSpPr>
            <a:spLocks noGrp="1"/>
          </p:cNvSpPr>
          <p:nvPr>
            <p:ph type="subTitle" idx="13"/>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4" name="Date_GeneralDate" hidden="1"/>
          <p:cNvSpPr>
            <a:spLocks noGrp="1"/>
          </p:cNvSpPr>
          <p:nvPr>
            <p:ph type="dt" sz="half" idx="10"/>
          </p:nvPr>
        </p:nvSpPr>
        <p:spPr/>
        <p:txBody>
          <a:bodyPr/>
          <a:lstStyle/>
          <a:p>
            <a:fld id="{E36B204E-E328-43A4-BF76-77AAFFF8D4B1}"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65896811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3" name="Date_GeneralDate" hidden="1"/>
          <p:cNvSpPr>
            <a:spLocks noGrp="1"/>
          </p:cNvSpPr>
          <p:nvPr>
            <p:ph type="dt" sz="half" idx="10"/>
          </p:nvPr>
        </p:nvSpPr>
        <p:spPr/>
        <p:txBody>
          <a:bodyPr/>
          <a:lstStyle/>
          <a:p>
            <a:fld id="{E1DFB7F9-C8DC-4F08-99B5-12D058A96FCB}" type="datetime4">
              <a:rPr lang="is-IS" smtClean="0"/>
              <a:t>12. nóvember 2020</a:t>
            </a:fld>
            <a:endParaRPr lang="is-IS" dirty="0"/>
          </a:p>
        </p:txBody>
      </p:sp>
      <p:sp>
        <p:nvSpPr>
          <p:cNvPr id="4" name="FLD_PresentationTitle" hidden="1"/>
          <p:cNvSpPr>
            <a:spLocks noGrp="1"/>
          </p:cNvSpPr>
          <p:nvPr>
            <p:ph type="ftr" sz="quarter" idx="11"/>
          </p:nvPr>
        </p:nvSpPr>
        <p:spPr/>
        <p:txBody>
          <a:bodyPr/>
          <a:lstStyle/>
          <a:p>
            <a:endParaRPr lang="is-IS" dirty="0"/>
          </a:p>
        </p:txBody>
      </p:sp>
      <p:sp>
        <p:nvSpPr>
          <p:cNvPr id="5" name="Slide Number Placeholder 4"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3450888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_GeneralDate" hidden="1"/>
          <p:cNvSpPr>
            <a:spLocks noGrp="1"/>
          </p:cNvSpPr>
          <p:nvPr>
            <p:ph type="dt" sz="half" idx="10"/>
          </p:nvPr>
        </p:nvSpPr>
        <p:spPr/>
        <p:txBody>
          <a:bodyPr/>
          <a:lstStyle/>
          <a:p>
            <a:fld id="{0FBCBB93-3389-4EC2-B42F-757D49D64C53}" type="datetime4">
              <a:rPr lang="is-IS" smtClean="0"/>
              <a:t>12. nóvember 2020</a:t>
            </a:fld>
            <a:endParaRPr lang="is-IS" dirty="0"/>
          </a:p>
        </p:txBody>
      </p:sp>
      <p:sp>
        <p:nvSpPr>
          <p:cNvPr id="3" name="FLD_PresentationTitle" hidden="1"/>
          <p:cNvSpPr>
            <a:spLocks noGrp="1"/>
          </p:cNvSpPr>
          <p:nvPr>
            <p:ph type="ftr" sz="quarter" idx="11"/>
          </p:nvPr>
        </p:nvSpPr>
        <p:spPr/>
        <p:txBody>
          <a:bodyPr/>
          <a:lstStyle/>
          <a:p>
            <a:endParaRPr lang="is-IS" dirty="0"/>
          </a:p>
        </p:txBody>
      </p:sp>
      <p:sp>
        <p:nvSpPr>
          <p:cNvPr id="4" name="Slide Number Placeholder 3"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2843948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2601914" y="1895439"/>
            <a:ext cx="9050335" cy="650171"/>
          </a:xfrm>
          <a:prstGeom prst="rect">
            <a:avLst/>
          </a:prstGeom>
          <a:noFill/>
        </p:spPr>
        <p:txBody>
          <a:bodyPr wrap="square" lIns="0" tIns="0" rIns="0" bIns="0" rtlCol="0" anchor="b" anchorCtr="0">
            <a:noAutofit/>
          </a:bodyPr>
          <a:lstStyle/>
          <a:p>
            <a:r>
              <a:rPr lang="is-IS" sz="3600" kern="1200" noProof="0" dirty="0">
                <a:solidFill>
                  <a:srgbClr val="1A336A"/>
                </a:solidFill>
                <a:latin typeface="FiraGO Light" panose="020B0403050000020004" pitchFamily="34" charset="0"/>
                <a:ea typeface="+mj-ea"/>
                <a:cs typeface="FiraGO Light" panose="020B0403050000020004" pitchFamily="34" charset="0"/>
              </a:rPr>
              <a:t>User guide</a:t>
            </a:r>
            <a:endParaRPr lang="is-IS" sz="3600" kern="1200" dirty="0">
              <a:solidFill>
                <a:srgbClr val="1A336A"/>
              </a:solidFill>
              <a:latin typeface="FiraGO Light" panose="020B0403050000020004" pitchFamily="34" charset="0"/>
              <a:ea typeface="+mj-ea"/>
              <a:cs typeface="FiraGO Light" panose="020B0403050000020004" pitchFamily="34" charset="0"/>
            </a:endParaRPr>
          </a:p>
        </p:txBody>
      </p:sp>
      <p:sp>
        <p:nvSpPr>
          <p:cNvPr id="29" name="Text Box 2"/>
          <p:cNvSpPr txBox="1">
            <a:spLocks noChangeArrowheads="1"/>
          </p:cNvSpPr>
          <p:nvPr userDrawn="1"/>
        </p:nvSpPr>
        <p:spPr bwMode="auto">
          <a:xfrm>
            <a:off x="2598738" y="2736255"/>
            <a:ext cx="2160798"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Use text</a:t>
            </a:r>
            <a:r>
              <a:rPr lang="is-IS" sz="900" b="1" baseline="0" noProof="1">
                <a:solidFill>
                  <a:schemeClr val="tx1"/>
                </a:solidFill>
                <a:latin typeface="Arial" panose="020B0604020202020204" pitchFamily="34" charset="0"/>
                <a:cs typeface="Arial" panose="020B0604020202020204" pitchFamily="34" charset="0"/>
              </a:rPr>
              <a:t> styles</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Use the </a:t>
            </a:r>
            <a:r>
              <a:rPr lang="is-IS" altLang="da-DK" sz="900" b="1" noProof="1">
                <a:solidFill>
                  <a:schemeClr val="tx1"/>
                </a:solidFill>
                <a:latin typeface="Arial" panose="020B0604020202020204" pitchFamily="34" charset="0"/>
                <a:cs typeface="Arial" panose="020B0604020202020204" pitchFamily="34" charset="0"/>
              </a:rPr>
              <a:t>TAB</a:t>
            </a:r>
            <a:r>
              <a:rPr lang="is-IS" altLang="da-DK" sz="900" b="0" noProof="1">
                <a:solidFill>
                  <a:schemeClr val="tx1"/>
                </a:solidFill>
                <a:latin typeface="Arial" panose="020B0604020202020204" pitchFamily="34" charset="0"/>
                <a:cs typeface="Arial" panose="020B0604020202020204" pitchFamily="34" charset="0"/>
              </a:rPr>
              <a:t>-key</a:t>
            </a:r>
            <a:r>
              <a:rPr lang="is-IS" altLang="da-DK" sz="900" b="0" baseline="0" noProof="1">
                <a:solidFill>
                  <a:schemeClr val="tx1"/>
                </a:solidFill>
                <a:latin typeface="Arial" panose="020B0604020202020204" pitchFamily="34" charset="0"/>
                <a:cs typeface="Arial" panose="020B0604020202020204" pitchFamily="34" charset="0"/>
              </a:rPr>
              <a:t> to jump through </a:t>
            </a:r>
            <a:br>
              <a:rPr lang="is-IS" altLang="da-DK" sz="900" b="0" baseline="0" noProof="1">
                <a:solidFill>
                  <a:schemeClr val="tx1"/>
                </a:solidFill>
                <a:latin typeface="Arial" panose="020B0604020202020204" pitchFamily="34" charset="0"/>
                <a:cs typeface="Arial" panose="020B0604020202020204" pitchFamily="34" charset="0"/>
              </a:rPr>
            </a:br>
            <a:r>
              <a:rPr lang="is-IS" altLang="da-DK" sz="900" b="0" baseline="0" noProof="1">
                <a:solidFill>
                  <a:schemeClr val="tx1"/>
                </a:solidFill>
                <a:latin typeface="Arial" panose="020B0604020202020204" pitchFamily="34" charset="0"/>
                <a:cs typeface="Arial" panose="020B0604020202020204" pitchFamily="34" charset="0"/>
              </a:rPr>
              <a:t>levels. Click </a:t>
            </a:r>
            <a:r>
              <a:rPr lang="is-IS" altLang="da-DK" sz="900" b="1" baseline="0" noProof="1">
                <a:solidFill>
                  <a:schemeClr val="tx1"/>
                </a:solidFill>
                <a:latin typeface="Arial" panose="020B0604020202020204" pitchFamily="34" charset="0"/>
                <a:cs typeface="Arial" panose="020B0604020202020204" pitchFamily="34" charset="0"/>
              </a:rPr>
              <a:t>ENTER</a:t>
            </a:r>
            <a:r>
              <a:rPr lang="is-IS" altLang="da-DK" sz="900" b="0" baseline="0" noProof="1">
                <a:solidFill>
                  <a:schemeClr val="tx1"/>
                </a:solidFill>
                <a:latin typeface="Arial" panose="020B0604020202020204" pitchFamily="34" charset="0"/>
                <a:cs typeface="Arial" panose="020B0604020202020204" pitchFamily="34" charset="0"/>
              </a:rPr>
              <a:t>, then </a:t>
            </a:r>
            <a:r>
              <a:rPr lang="is-IS" altLang="da-DK" sz="900" b="1" baseline="0" noProof="1">
                <a:solidFill>
                  <a:schemeClr val="tx1"/>
                </a:solidFill>
                <a:latin typeface="Arial" panose="020B0604020202020204" pitchFamily="34" charset="0"/>
                <a:cs typeface="Arial" panose="020B0604020202020204" pitchFamily="34" charset="0"/>
              </a:rPr>
              <a:t>TAB</a:t>
            </a:r>
            <a:r>
              <a:rPr lang="is-IS"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is-IS" altLang="da-DK" sz="900" b="0" baseline="0" noProof="1">
                <a:solidFill>
                  <a:schemeClr val="tx1"/>
                </a:solidFill>
                <a:latin typeface="Arial" panose="020B0604020202020204" pitchFamily="34" charset="0"/>
                <a:cs typeface="Arial" panose="020B0604020202020204" pitchFamily="34" charset="0"/>
              </a:rPr>
              <a:t>To go back in levels use </a:t>
            </a:r>
            <a:r>
              <a:rPr lang="is-IS" altLang="da-DK" sz="900" b="1" baseline="0" noProof="1">
                <a:solidFill>
                  <a:schemeClr val="tx1"/>
                </a:solidFill>
                <a:latin typeface="Arial" panose="020B0604020202020204" pitchFamily="34" charset="0"/>
                <a:cs typeface="Arial" panose="020B0604020202020204" pitchFamily="34" charset="0"/>
              </a:rPr>
              <a:t>SHIFT-TAB</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sz="900" noProof="1">
                <a:solidFill>
                  <a:schemeClr val="tx1"/>
                </a:solidFill>
                <a:latin typeface="Arial" panose="020B0604020202020204" pitchFamily="34" charset="0"/>
                <a:cs typeface="Arial" panose="020B0604020202020204" pitchFamily="34" charset="0"/>
              </a:rPr>
              <a:t>Alternatively, </a:t>
            </a:r>
            <a:r>
              <a:rPr lang="is-IS" sz="900" b="1" noProof="1">
                <a:solidFill>
                  <a:schemeClr val="tx1"/>
                </a:solidFill>
                <a:latin typeface="Arial" panose="020B0604020202020204" pitchFamily="34" charset="0"/>
                <a:cs typeface="Arial" panose="020B0604020202020204" pitchFamily="34" charset="0"/>
              </a:rPr>
              <a:t>Increase</a:t>
            </a:r>
            <a:r>
              <a:rPr lang="is-IS" sz="900" baseline="0" noProof="1">
                <a:solidFill>
                  <a:schemeClr val="tx1"/>
                </a:solidFill>
                <a:latin typeface="Arial" panose="020B0604020202020204" pitchFamily="34" charset="0"/>
                <a:cs typeface="Arial" panose="020B0604020202020204" pitchFamily="34" charset="0"/>
              </a:rPr>
              <a:t> and</a:t>
            </a:r>
            <a:br>
              <a:rPr lang="is-IS" sz="900" baseline="0" noProof="1">
                <a:solidFill>
                  <a:schemeClr val="tx1"/>
                </a:solidFill>
                <a:latin typeface="Arial" panose="020B0604020202020204" pitchFamily="34" charset="0"/>
                <a:cs typeface="Arial" panose="020B0604020202020204" pitchFamily="34" charset="0"/>
              </a:rPr>
            </a:br>
            <a:r>
              <a:rPr lang="is-IS" sz="900" b="1" baseline="0" noProof="1">
                <a:solidFill>
                  <a:schemeClr val="tx1"/>
                </a:solidFill>
                <a:latin typeface="Arial" panose="020B0604020202020204" pitchFamily="34" charset="0"/>
                <a:cs typeface="Arial" panose="020B0604020202020204" pitchFamily="34" charset="0"/>
              </a:rPr>
              <a:t>Decrease </a:t>
            </a:r>
            <a:r>
              <a:rPr lang="is-IS"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Insert a New Slide</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baseline="0" noProof="1">
                <a:solidFill>
                  <a:schemeClr val="tx1"/>
                </a:solidFill>
                <a:latin typeface="Arial" panose="020B0604020202020204" pitchFamily="34" charset="0"/>
                <a:cs typeface="Arial" panose="020B0604020202020204" pitchFamily="34" charset="0"/>
              </a:rPr>
              <a:t>New Slide </a:t>
            </a:r>
            <a:r>
              <a:rPr lang="is-IS" altLang="da-DK" sz="900" noProof="1">
                <a:solidFill>
                  <a:schemeClr val="tx1"/>
                </a:solidFill>
                <a:latin typeface="Arial" panose="020B0604020202020204" pitchFamily="34" charset="0"/>
                <a:cs typeface="Arial" panose="020B0604020202020204" pitchFamily="34" charset="0"/>
              </a:rPr>
              <a:t>to insert </a:t>
            </a:r>
            <a:br>
              <a:rPr lang="is-IS" altLang="da-DK" sz="900" noProof="1">
                <a:solidFill>
                  <a:schemeClr val="tx1"/>
                </a:solidFill>
                <a:latin typeface="Arial" panose="020B0604020202020204" pitchFamily="34" charset="0"/>
                <a:cs typeface="Arial" panose="020B0604020202020204" pitchFamily="34" charset="0"/>
              </a:rPr>
            </a:br>
            <a:r>
              <a:rPr lang="is-IS" altLang="da-DK" sz="900" noProof="1">
                <a:solidFill>
                  <a:schemeClr val="tx1"/>
                </a:solidFill>
                <a:latin typeface="Arial" panose="020B0604020202020204" pitchFamily="34" charset="0"/>
                <a:cs typeface="Arial" panose="020B0604020202020204" pitchFamily="34" charset="0"/>
              </a:rPr>
              <a:t>new slide</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Change Slide Layout</a:t>
            </a:r>
            <a:endParaRPr lang="is-IS" altLang="da-DK" sz="90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is-IS" sz="900" b="1" dirty="0">
                <a:solidFill>
                  <a:srgbClr val="000000"/>
                </a:solidFill>
                <a:latin typeface="Arial" panose="020B0604020202020204" pitchFamily="34" charset="0"/>
                <a:ea typeface="Times New Roman" panose="02020603050405020304" pitchFamily="18" charset="0"/>
              </a:rPr>
              <a:t>1. </a:t>
            </a:r>
            <a:r>
              <a:rPr lang="is-IS" sz="900" dirty="0">
                <a:solidFill>
                  <a:srgbClr val="000000"/>
                </a:solidFill>
                <a:latin typeface="Arial" panose="020B0604020202020204" pitchFamily="34" charset="0"/>
                <a:ea typeface="Times New Roman" panose="02020603050405020304" pitchFamily="18" charset="0"/>
              </a:rPr>
              <a:t>Click on the arrow next to </a:t>
            </a:r>
            <a:r>
              <a:rPr lang="is-IS" sz="900" b="1" dirty="0">
                <a:solidFill>
                  <a:srgbClr val="000000"/>
                </a:solidFill>
                <a:latin typeface="Arial" panose="020B0604020202020204" pitchFamily="34" charset="0"/>
                <a:ea typeface="Times New Roman" panose="02020603050405020304" pitchFamily="18" charset="0"/>
              </a:rPr>
              <a:t>Layout</a:t>
            </a:r>
            <a:br>
              <a:rPr lang="is-IS" sz="900" b="1" dirty="0">
                <a:solidFill>
                  <a:srgbClr val="000000"/>
                </a:solidFill>
                <a:latin typeface="Arial" panose="020B0604020202020204" pitchFamily="34" charset="0"/>
                <a:ea typeface="Times New Roman" panose="02020603050405020304" pitchFamily="18" charset="0"/>
              </a:rPr>
            </a:br>
            <a:r>
              <a:rPr lang="is-IS" sz="900" dirty="0">
                <a:solidFill>
                  <a:srgbClr val="000000"/>
                </a:solidFill>
                <a:latin typeface="Arial" panose="020B0604020202020204" pitchFamily="34" charset="0"/>
                <a:ea typeface="Times New Roman" panose="02020603050405020304" pitchFamily="18" charset="0"/>
              </a:rPr>
              <a:t>to view a dropdown menu of possible slide layouts</a:t>
            </a:r>
            <a:endParaRPr lang="is-IS" sz="900" dirty="0">
              <a:latin typeface="Times New Roman" panose="02020603050405020304" pitchFamily="18" charset="0"/>
              <a:ea typeface="Times New Roman" panose="02020603050405020304" pitchFamily="18" charset="0"/>
            </a:endParaRPr>
          </a:p>
          <a:p>
            <a:pPr marL="0" indent="0">
              <a:spcAft>
                <a:spcPts val="0"/>
              </a:spcAft>
              <a:buFont typeface="+mj-lt"/>
              <a:buNone/>
            </a:pPr>
            <a:r>
              <a:rPr lang="is-IS" sz="900" b="1" dirty="0">
                <a:solidFill>
                  <a:srgbClr val="000000"/>
                </a:solidFill>
                <a:latin typeface="Arial" panose="020B0604020202020204" pitchFamily="34" charset="0"/>
                <a:ea typeface="Times New Roman" panose="02020603050405020304" pitchFamily="18" charset="0"/>
              </a:rPr>
              <a:t>2. </a:t>
            </a:r>
            <a:r>
              <a:rPr lang="is-IS" sz="900" dirty="0">
                <a:solidFill>
                  <a:srgbClr val="000000"/>
                </a:solidFill>
                <a:latin typeface="Arial" panose="020B0604020202020204" pitchFamily="34" charset="0"/>
                <a:ea typeface="Times New Roman" panose="02020603050405020304" pitchFamily="18" charset="0"/>
              </a:rPr>
              <a:t>Click on the layout you prefer and it will be applied to the new slide</a:t>
            </a:r>
            <a:endParaRPr lang="is-IS" sz="900" dirty="0">
              <a:latin typeface="Times New Roman" panose="02020603050405020304" pitchFamily="18" charset="0"/>
              <a:ea typeface="Times New Roman" panose="02020603050405020304" pitchFamily="18" charset="0"/>
            </a:endParaRPr>
          </a:p>
          <a:p>
            <a:pPr eaLnBrk="1" hangingPunct="1">
              <a:spcAft>
                <a:spcPts val="600"/>
              </a:spcAft>
              <a:defRPr/>
            </a:pP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is-IS"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6201564" y="2736255"/>
            <a:ext cx="2160798"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On slides with picture placeholder,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click on the icon and choose </a:t>
            </a:r>
            <a:r>
              <a:rPr lang="is-IS"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Crop</a:t>
            </a:r>
            <a:r>
              <a:rPr lang="is-IS" altLang="da-DK" sz="900" b="0" noProof="1">
                <a:solidFill>
                  <a:schemeClr val="tx1"/>
                </a:solidFill>
                <a:latin typeface="Arial" panose="020B0604020202020204" pitchFamily="34" charset="0"/>
                <a:cs typeface="Arial" panose="020B0604020202020204" pitchFamily="34" charset="0"/>
              </a:rPr>
              <a:t> to change size or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If you want to scale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hold </a:t>
            </a:r>
            <a:r>
              <a:rPr lang="is-IS" altLang="da-DK" sz="900" b="1" noProof="1">
                <a:solidFill>
                  <a:schemeClr val="tx1"/>
                </a:solidFill>
                <a:latin typeface="Arial" panose="020B0604020202020204" pitchFamily="34" charset="0"/>
                <a:cs typeface="Arial" panose="020B0604020202020204" pitchFamily="34" charset="0"/>
              </a:rPr>
              <a:t>SHIFT</a:t>
            </a:r>
            <a:r>
              <a:rPr lang="is-IS" altLang="da-DK" sz="900" b="0" noProof="1">
                <a:solidFill>
                  <a:schemeClr val="tx1"/>
                </a:solidFill>
                <a:latin typeface="Arial" panose="020B0604020202020204" pitchFamily="34" charset="0"/>
                <a:cs typeface="Arial" panose="020B0604020202020204" pitchFamily="34" charset="0"/>
              </a:rPr>
              <a:t>-key down while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t>
            </a:r>
            <a:r>
              <a:rPr lang="is-IS" altLang="da-DK" sz="900" b="0" noProof="1">
                <a:solidFill>
                  <a:schemeClr val="tx1"/>
                </a:solidFill>
                <a:latin typeface="Arial" panose="020B0604020202020204" pitchFamily="34" charset="0"/>
                <a:cs typeface="Arial" panose="020B0604020202020204" pitchFamily="34" charset="0"/>
              </a:rPr>
              <a:t>If you delete the picture and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insert a new one, the picture may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lie in front of the text or graphic.</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If this happens, select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right-click and choose </a:t>
            </a:r>
            <a:r>
              <a:rPr lang="is-IS" altLang="da-DK" sz="900" b="1" noProof="1">
                <a:solidFill>
                  <a:schemeClr val="tx1"/>
                </a:solidFill>
                <a:latin typeface="Arial" panose="020B0604020202020204" pitchFamily="34" charset="0"/>
                <a:cs typeface="Arial" panose="020B0604020202020204" pitchFamily="34" charset="0"/>
              </a:rPr>
              <a:t>Send to Back</a:t>
            </a:r>
          </a:p>
          <a:p>
            <a:pPr fontAlgn="auto">
              <a:spcBef>
                <a:spcPts val="1200"/>
              </a:spcBef>
              <a:spcAft>
                <a:spcPts val="600"/>
              </a:spcAft>
              <a:buFont typeface="+mj-lt"/>
              <a:buNone/>
              <a:defRPr/>
            </a:pPr>
            <a:r>
              <a:rPr lang="is-IS"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1.</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2.</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baseline="0" noProof="1">
                <a:solidFill>
                  <a:schemeClr val="tx1"/>
                </a:solidFill>
                <a:latin typeface="Arial" panose="020B0604020202020204" pitchFamily="34" charset="0"/>
                <a:cs typeface="Arial" panose="020B0604020202020204" pitchFamily="34" charset="0"/>
              </a:rPr>
              <a:t>Reset </a:t>
            </a:r>
            <a:r>
              <a:rPr lang="is-IS" altLang="da-DK" sz="900" noProof="1">
                <a:solidFill>
                  <a:schemeClr val="tx1"/>
                </a:solidFill>
                <a:latin typeface="Arial" panose="020B0604020202020204" pitchFamily="34" charset="0"/>
                <a:cs typeface="Arial" panose="020B0604020202020204" pitchFamily="34" charset="0"/>
              </a:rPr>
              <a:t>menu to reset position, size</a:t>
            </a:r>
            <a:r>
              <a:rPr lang="is-IS" altLang="da-DK" sz="900" baseline="0" noProof="1">
                <a:solidFill>
                  <a:schemeClr val="tx1"/>
                </a:solidFill>
                <a:latin typeface="Arial" panose="020B0604020202020204" pitchFamily="34" charset="0"/>
                <a:cs typeface="Arial" panose="020B0604020202020204" pitchFamily="34" charset="0"/>
              </a:rPr>
              <a:t> and formatting of the </a:t>
            </a:r>
            <a:br>
              <a:rPr lang="is-IS" altLang="da-DK" sz="900" baseline="0" noProof="1">
                <a:solidFill>
                  <a:schemeClr val="tx1"/>
                </a:solidFill>
                <a:latin typeface="Arial" panose="020B0604020202020204" pitchFamily="34" charset="0"/>
                <a:cs typeface="Arial" panose="020B0604020202020204" pitchFamily="34" charset="0"/>
              </a:rPr>
            </a:br>
            <a:r>
              <a:rPr lang="is-IS"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is-IS"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is-IS"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491451" y="2736255"/>
            <a:ext cx="216079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Change slide number, </a:t>
            </a:r>
            <a:br>
              <a:rPr lang="is-IS" sz="900" b="1" noProof="1">
                <a:solidFill>
                  <a:schemeClr val="tx1"/>
                </a:solidFill>
                <a:latin typeface="Arial" panose="020B0604020202020204" pitchFamily="34" charset="0"/>
                <a:cs typeface="Arial" panose="020B0604020202020204" pitchFamily="34" charset="0"/>
              </a:rPr>
            </a:br>
            <a:r>
              <a:rPr lang="is-IS" sz="9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Do this at the very end, so you get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Insert </a:t>
            </a:r>
            <a:r>
              <a:rPr lang="is-IS"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Click on </a:t>
            </a:r>
            <a:r>
              <a:rPr lang="is-IS" altLang="da-DK" sz="900" b="1" noProof="1">
                <a:solidFill>
                  <a:schemeClr val="tx1"/>
                </a:solidFill>
                <a:latin typeface="Arial" panose="020B0604020202020204" pitchFamily="34" charset="0"/>
                <a:cs typeface="Arial" panose="020B0604020202020204" pitchFamily="34" charset="0"/>
              </a:rPr>
              <a:t>Header and Footer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3.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Apply to All </a:t>
            </a:r>
            <a:r>
              <a:rPr lang="is-IS" altLang="da-DK" sz="900" b="0" noProof="1">
                <a:solidFill>
                  <a:schemeClr val="tx1"/>
                </a:solidFill>
                <a:latin typeface="Arial" panose="020B0604020202020204" pitchFamily="34" charset="0"/>
                <a:cs typeface="Arial" panose="020B0604020202020204" pitchFamily="34" charset="0"/>
              </a:rPr>
              <a:t>or </a:t>
            </a:r>
            <a:r>
              <a:rPr lang="is-IS" altLang="da-DK" sz="900" b="1" noProof="1">
                <a:solidFill>
                  <a:schemeClr val="tx1"/>
                </a:solidFill>
                <a:latin typeface="Arial" panose="020B0604020202020204" pitchFamily="34" charset="0"/>
                <a:cs typeface="Arial" panose="020B0604020202020204" pitchFamily="34" charset="0"/>
              </a:rPr>
              <a:t>Apply</a:t>
            </a:r>
            <a:r>
              <a:rPr lang="is-IS" altLang="da-DK" sz="900" b="0" noProof="1">
                <a:solidFill>
                  <a:schemeClr val="tx1"/>
                </a:solidFill>
                <a:latin typeface="Arial" panose="020B0604020202020204" pitchFamily="34" charset="0"/>
                <a:cs typeface="Arial" panose="020B0604020202020204" pitchFamily="34" charset="0"/>
              </a:rPr>
              <a:t> if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View</a:t>
            </a:r>
            <a:r>
              <a:rPr lang="is-IS" altLang="da-DK" sz="900" b="0" noProof="1">
                <a:solidFill>
                  <a:schemeClr val="tx1"/>
                </a:solidFill>
                <a:latin typeface="Arial" panose="020B0604020202020204" pitchFamily="34" charset="0"/>
                <a:cs typeface="Arial" panose="020B0604020202020204" pitchFamily="34" charset="0"/>
              </a:rPr>
              <a:t> tab, set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tick mark next to </a:t>
            </a:r>
            <a:r>
              <a:rPr lang="is-IS" altLang="da-DK" sz="900" b="1" noProof="1">
                <a:solidFill>
                  <a:schemeClr val="tx1"/>
                </a:solidFill>
                <a:latin typeface="Arial" panose="020B0604020202020204" pitchFamily="34" charset="0"/>
                <a:cs typeface="Arial" panose="020B0604020202020204" pitchFamily="34" charset="0"/>
              </a:rPr>
              <a:t>Guides</a:t>
            </a:r>
            <a:endParaRPr lang="is-IS"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Alt + F9 </a:t>
            </a:r>
            <a:r>
              <a:rPr lang="is-IS" altLang="da-DK" sz="900" b="0" noProof="1">
                <a:solidFill>
                  <a:schemeClr val="tx1"/>
                </a:solidFill>
                <a:latin typeface="Arial" panose="020B0604020202020204" pitchFamily="34" charset="0"/>
                <a:cs typeface="Arial" panose="020B0604020202020204" pitchFamily="34" charset="0"/>
              </a:rPr>
              <a:t>for quick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4759535" y="3646182"/>
            <a:ext cx="549328" cy="285228"/>
          </a:xfrm>
          <a:prstGeom prst="rect">
            <a:avLst/>
          </a:prstGeom>
        </p:spPr>
      </p:pic>
      <p:pic>
        <p:nvPicPr>
          <p:cNvPr id="13" name="2 New picture"/>
          <p:cNvPicPr>
            <a:picLocks noChangeAspect="1"/>
          </p:cNvPicPr>
          <p:nvPr userDrawn="1"/>
        </p:nvPicPr>
        <p:blipFill>
          <a:blip r:embed="rId3"/>
          <a:stretch>
            <a:fillRect/>
          </a:stretch>
        </p:blipFill>
        <p:spPr>
          <a:xfrm>
            <a:off x="4792929" y="4424600"/>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4788919" y="5317290"/>
            <a:ext cx="593368" cy="192211"/>
          </a:xfrm>
          <a:prstGeom prst="rect">
            <a:avLst/>
          </a:prstGeom>
        </p:spPr>
      </p:pic>
      <p:pic>
        <p:nvPicPr>
          <p:cNvPr id="19" name="4 Reset"/>
          <p:cNvPicPr>
            <a:picLocks noChangeAspect="1"/>
          </p:cNvPicPr>
          <p:nvPr userDrawn="1"/>
        </p:nvPicPr>
        <p:blipFill>
          <a:blip r:embed="rId5"/>
          <a:stretch>
            <a:fillRect/>
          </a:stretch>
        </p:blipFill>
        <p:spPr>
          <a:xfrm>
            <a:off x="8109418" y="5824302"/>
            <a:ext cx="492452" cy="200416"/>
          </a:xfrm>
          <a:prstGeom prst="rect">
            <a:avLst/>
          </a:prstGeom>
        </p:spPr>
      </p:pic>
      <p:pic>
        <p:nvPicPr>
          <p:cNvPr id="5" name="5 Insert picture"/>
          <p:cNvPicPr>
            <a:picLocks noChangeAspect="1"/>
          </p:cNvPicPr>
          <p:nvPr userDrawn="1"/>
        </p:nvPicPr>
        <p:blipFill>
          <a:blip r:embed="rId6"/>
          <a:stretch>
            <a:fillRect/>
          </a:stretch>
        </p:blipFill>
        <p:spPr>
          <a:xfrm>
            <a:off x="8128786" y="2944956"/>
            <a:ext cx="262151" cy="256054"/>
          </a:xfrm>
          <a:prstGeom prst="rect">
            <a:avLst/>
          </a:prstGeom>
        </p:spPr>
      </p:pic>
      <p:pic>
        <p:nvPicPr>
          <p:cNvPr id="23" name="6 Crop"/>
          <p:cNvPicPr>
            <a:picLocks noChangeAspect="1"/>
          </p:cNvPicPr>
          <p:nvPr userDrawn="1"/>
        </p:nvPicPr>
        <p:blipFill>
          <a:blip r:embed="rId7"/>
          <a:stretch>
            <a:fillRect/>
          </a:stretch>
        </p:blipFill>
        <p:spPr>
          <a:xfrm>
            <a:off x="8109418" y="3615424"/>
            <a:ext cx="337400" cy="321707"/>
          </a:xfrm>
          <a:prstGeom prst="rect">
            <a:avLst/>
          </a:prstGeom>
        </p:spPr>
      </p:pic>
      <p:pic>
        <p:nvPicPr>
          <p:cNvPr id="2" name="7 Scale picture"/>
          <p:cNvPicPr>
            <a:picLocks noChangeAspect="1"/>
          </p:cNvPicPr>
          <p:nvPr userDrawn="1"/>
        </p:nvPicPr>
        <p:blipFill>
          <a:blip r:embed="rId8"/>
          <a:stretch>
            <a:fillRect/>
          </a:stretch>
        </p:blipFill>
        <p:spPr>
          <a:xfrm>
            <a:off x="8087123" y="4162728"/>
            <a:ext cx="359695" cy="335309"/>
          </a:xfrm>
          <a:prstGeom prst="rect">
            <a:avLst/>
          </a:prstGeom>
        </p:spPr>
      </p:pic>
      <p:sp>
        <p:nvSpPr>
          <p:cNvPr id="14" name="Date Placeholder 2" hidden="1">
            <a:extLst>
              <a:ext uri="{FF2B5EF4-FFF2-40B4-BE49-F238E27FC236}">
                <a16:creationId xmlns:a16="http://schemas.microsoft.com/office/drawing/2014/main" id="{4FABB5EE-DADE-4DEB-99FB-5F846F763965}"/>
              </a:ext>
            </a:extLst>
          </p:cNvPr>
          <p:cNvSpPr>
            <a:spLocks noGrp="1"/>
          </p:cNvSpPr>
          <p:nvPr>
            <p:ph type="dt" sz="half" idx="10"/>
          </p:nvPr>
        </p:nvSpPr>
        <p:spPr>
          <a:xfrm>
            <a:off x="0" y="6876000"/>
            <a:ext cx="0" cy="0"/>
          </a:xfrm>
        </p:spPr>
        <p:txBody>
          <a:bodyPr/>
          <a:lstStyle>
            <a:lvl1pPr>
              <a:defRPr>
                <a:noFill/>
              </a:defRPr>
            </a:lvl1pPr>
          </a:lstStyle>
          <a:p>
            <a:fld id="{9155A718-6670-48D8-A0FA-B6D1CA884E17}" type="datetime4">
              <a:rPr lang="is-IS" smtClean="0"/>
              <a:t>12. nóvember 2020</a:t>
            </a:fld>
            <a:endParaRPr lang="is-IS" dirty="0"/>
          </a:p>
        </p:txBody>
      </p:sp>
      <p:sp>
        <p:nvSpPr>
          <p:cNvPr id="15" name="Footer Placeholder 3" hidden="1">
            <a:extLst>
              <a:ext uri="{FF2B5EF4-FFF2-40B4-BE49-F238E27FC236}">
                <a16:creationId xmlns:a16="http://schemas.microsoft.com/office/drawing/2014/main" id="{73B2FCFD-BB77-46D1-8B32-A224A0642C46}"/>
              </a:ext>
            </a:extLst>
          </p:cNvPr>
          <p:cNvSpPr>
            <a:spLocks noGrp="1"/>
          </p:cNvSpPr>
          <p:nvPr>
            <p:ph type="ftr" sz="quarter" idx="11"/>
          </p:nvPr>
        </p:nvSpPr>
        <p:spPr>
          <a:xfrm>
            <a:off x="0" y="6876000"/>
            <a:ext cx="0" cy="0"/>
          </a:xfrm>
        </p:spPr>
        <p:txBody>
          <a:bodyPr/>
          <a:lstStyle>
            <a:lvl1pPr>
              <a:defRPr>
                <a:noFill/>
              </a:defRPr>
            </a:lvl1pPr>
          </a:lstStyle>
          <a:p>
            <a:endParaRPr lang="is-IS" dirty="0"/>
          </a:p>
        </p:txBody>
      </p:sp>
      <p:sp>
        <p:nvSpPr>
          <p:cNvPr id="17" name="Slide Number Placeholder 4" hidden="1">
            <a:extLst>
              <a:ext uri="{FF2B5EF4-FFF2-40B4-BE49-F238E27FC236}">
                <a16:creationId xmlns:a16="http://schemas.microsoft.com/office/drawing/2014/main" id="{77E5F1D1-4FAE-4B8A-8B0B-8488E02BBB9A}"/>
              </a:ext>
            </a:extLst>
          </p:cNvPr>
          <p:cNvSpPr>
            <a:spLocks noGrp="1"/>
          </p:cNvSpPr>
          <p:nvPr>
            <p:ph type="sldNum" sz="quarter" idx="12"/>
          </p:nvPr>
        </p:nvSpPr>
        <p:spPr>
          <a:xfrm flipV="1">
            <a:off x="0" y="6876000"/>
            <a:ext cx="0" cy="0"/>
          </a:xfrm>
        </p:spPr>
        <p:txBody>
          <a:bodyPr/>
          <a:lstStyle>
            <a:lvl1pPr>
              <a:defRPr>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4119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íða">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1A2121"/>
          </a:solidFill>
          <a:ln>
            <a:noFill/>
          </a:ln>
          <a:effectLst>
            <a:outerShdw blurRad="50800" dist="25400" dir="2700000" sx="99000" sy="99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2189" tIns="31095" rIns="62189" bIns="31095" numCol="1" spcCol="0" rtlCol="0" fromWordArt="0" anchor="ctr" anchorCtr="0" forceAA="0" compatLnSpc="1">
            <a:prstTxWarp prst="textNoShape">
              <a:avLst/>
            </a:prstTxWarp>
            <a:noAutofit/>
          </a:bodyPr>
          <a:lstStyle/>
          <a:p>
            <a:pPr algn="ctr"/>
            <a:endParaRPr lang="is-IS" sz="1428"/>
          </a:p>
        </p:txBody>
      </p:sp>
      <p:cxnSp>
        <p:nvCxnSpPr>
          <p:cNvPr id="20" name="Straight Connector 19"/>
          <p:cNvCxnSpPr/>
          <p:nvPr userDrawn="1"/>
        </p:nvCxnSpPr>
        <p:spPr>
          <a:xfrm>
            <a:off x="871409" y="1356837"/>
            <a:ext cx="522459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871409" y="3087575"/>
            <a:ext cx="5224595"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2" name="Title 1"/>
          <p:cNvSpPr>
            <a:spLocks noGrp="1"/>
          </p:cNvSpPr>
          <p:nvPr>
            <p:ph type="ctrTitle"/>
          </p:nvPr>
        </p:nvSpPr>
        <p:spPr>
          <a:xfrm>
            <a:off x="871413" y="1519707"/>
            <a:ext cx="5224593" cy="1052679"/>
          </a:xfrm>
          <a:prstGeom prst="rect">
            <a:avLst/>
          </a:prstGeom>
        </p:spPr>
        <p:txBody>
          <a:bodyPr anchor="t"/>
          <a:lstStyle>
            <a:lvl1pPr algn="l">
              <a:defRPr sz="2448" b="0">
                <a:solidFill>
                  <a:schemeClr val="bg2">
                    <a:lumMod val="75000"/>
                  </a:schemeClr>
                </a:solidFill>
                <a:latin typeface="Carnas Light" panose="02000503000000020004" pitchFamily="50" charset="0"/>
              </a:defRPr>
            </a:lvl1pPr>
          </a:lstStyle>
          <a:p>
            <a:r>
              <a:rPr lang="en-US"/>
              <a:t>Click to edit Master title style</a:t>
            </a:r>
            <a:endParaRPr lang="is-IS"/>
          </a:p>
        </p:txBody>
      </p:sp>
      <p:sp>
        <p:nvSpPr>
          <p:cNvPr id="23" name="Subtitle 2"/>
          <p:cNvSpPr>
            <a:spLocks noGrp="1"/>
          </p:cNvSpPr>
          <p:nvPr>
            <p:ph type="subTitle" idx="1"/>
          </p:nvPr>
        </p:nvSpPr>
        <p:spPr>
          <a:xfrm>
            <a:off x="871413" y="2572385"/>
            <a:ext cx="5224593" cy="389336"/>
          </a:xfrm>
          <a:prstGeom prst="rect">
            <a:avLst/>
          </a:prstGeom>
        </p:spPr>
        <p:txBody>
          <a:bodyPr/>
          <a:lstStyle>
            <a:lvl1pPr marL="0" indent="0" algn="l">
              <a:buNone/>
              <a:defRPr sz="1496">
                <a:solidFill>
                  <a:schemeClr val="bg2">
                    <a:lumMod val="75000"/>
                  </a:schemeClr>
                </a:solidFill>
                <a:latin typeface="Carnas Light" panose="02000503000000020004" pitchFamily="50" charset="0"/>
              </a:defRPr>
            </a:lvl1pPr>
            <a:lvl2pPr marL="310919" indent="0" algn="ctr">
              <a:buNone/>
              <a:defRPr sz="1361"/>
            </a:lvl2pPr>
            <a:lvl3pPr marL="621838" indent="0" algn="ctr">
              <a:buNone/>
              <a:defRPr sz="1224"/>
            </a:lvl3pPr>
            <a:lvl4pPr marL="932755" indent="0" algn="ctr">
              <a:buNone/>
              <a:defRPr sz="1088"/>
            </a:lvl4pPr>
            <a:lvl5pPr marL="1243674" indent="0" algn="ctr">
              <a:buNone/>
              <a:defRPr sz="1088"/>
            </a:lvl5pPr>
            <a:lvl6pPr marL="1554592" indent="0" algn="ctr">
              <a:buNone/>
              <a:defRPr sz="1088"/>
            </a:lvl6pPr>
            <a:lvl7pPr marL="1865512" indent="0" algn="ctr">
              <a:buNone/>
              <a:defRPr sz="1088"/>
            </a:lvl7pPr>
            <a:lvl8pPr marL="2176430" indent="0" algn="ctr">
              <a:buNone/>
              <a:defRPr sz="1088"/>
            </a:lvl8pPr>
            <a:lvl9pPr marL="2487348" indent="0" algn="ctr">
              <a:buNone/>
              <a:defRPr sz="1088"/>
            </a:lvl9pPr>
          </a:lstStyle>
          <a:p>
            <a:r>
              <a:rPr lang="en-US"/>
              <a:t>Click to edit Master subtitle style</a:t>
            </a:r>
            <a:endParaRPr lang="is-I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5" y="3169757"/>
            <a:ext cx="2142163" cy="492323"/>
          </a:xfrm>
          <a:prstGeom prst="rect">
            <a:avLst/>
          </a:prstGeom>
        </p:spPr>
      </p:pic>
    </p:spTree>
    <p:extLst>
      <p:ext uri="{BB962C8B-B14F-4D97-AF65-F5344CB8AC3E}">
        <p14:creationId xmlns:p14="http://schemas.microsoft.com/office/powerpoint/2010/main" val="1992920012"/>
      </p:ext>
    </p:extLst>
  </p:cSld>
  <p:clrMapOvr>
    <a:masterClrMapping/>
  </p:clrMapOvr>
  <p:extLst>
    <p:ext uri="{DCECCB84-F9BA-43D5-87BE-67443E8EF086}">
      <p15:sldGuideLst xmlns:p15="http://schemas.microsoft.com/office/powerpoint/2012/main">
        <p15:guide id="1" orient="horz" pos="1620">
          <p15:clr>
            <a:srgbClr val="FBAE40"/>
          </p15:clr>
        </p15:guide>
        <p15:guide id="2" pos="1620">
          <p15:clr>
            <a:srgbClr val="FBAE40"/>
          </p15:clr>
        </p15:guide>
        <p15:guide id="3" pos="232">
          <p15:clr>
            <a:srgbClr val="FBAE40"/>
          </p15:clr>
        </p15:guide>
        <p15:guide id="4" pos="3009">
          <p15:clr>
            <a:srgbClr val="FBAE40"/>
          </p15:clr>
        </p15:guide>
        <p15:guide id="5" pos="26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síða - Mynd frá VV">
    <p:spTree>
      <p:nvGrpSpPr>
        <p:cNvPr id="1" name=""/>
        <p:cNvGrpSpPr/>
        <p:nvPr/>
      </p:nvGrpSpPr>
      <p:grpSpPr>
        <a:xfrm>
          <a:off x="0" y="0"/>
          <a:ext cx="0" cy="0"/>
          <a:chOff x="0" y="0"/>
          <a:chExt cx="0" cy="0"/>
        </a:xfrm>
      </p:grpSpPr>
      <p:cxnSp>
        <p:nvCxnSpPr>
          <p:cNvPr id="20" name="Straight Connector 19"/>
          <p:cNvCxnSpPr/>
          <p:nvPr userDrawn="1"/>
        </p:nvCxnSpPr>
        <p:spPr>
          <a:xfrm>
            <a:off x="871409" y="1356837"/>
            <a:ext cx="522459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871409" y="3087575"/>
            <a:ext cx="5224595"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8" y="3169764"/>
            <a:ext cx="2154985" cy="495269"/>
          </a:xfrm>
          <a:prstGeom prst="rect">
            <a:avLst/>
          </a:prstGeom>
        </p:spPr>
      </p:pic>
      <p:sp>
        <p:nvSpPr>
          <p:cNvPr id="10" name="Title 1"/>
          <p:cNvSpPr>
            <a:spLocks noGrp="1"/>
          </p:cNvSpPr>
          <p:nvPr>
            <p:ph type="ctrTitle"/>
          </p:nvPr>
        </p:nvSpPr>
        <p:spPr>
          <a:xfrm>
            <a:off x="871413" y="1519707"/>
            <a:ext cx="5224593" cy="1052679"/>
          </a:xfrm>
          <a:prstGeom prst="rect">
            <a:avLst/>
          </a:prstGeom>
        </p:spPr>
        <p:txBody>
          <a:bodyPr anchor="t"/>
          <a:lstStyle>
            <a:lvl1pPr algn="l">
              <a:defRPr sz="2448" b="0">
                <a:solidFill>
                  <a:schemeClr val="tx1"/>
                </a:solidFill>
                <a:latin typeface="Carnas Light" panose="02000503000000020004" pitchFamily="50" charset="0"/>
              </a:defRPr>
            </a:lvl1pPr>
          </a:lstStyle>
          <a:p>
            <a:r>
              <a:rPr lang="en-US"/>
              <a:t>Click to edit Master title style</a:t>
            </a:r>
            <a:endParaRPr lang="is-IS"/>
          </a:p>
        </p:txBody>
      </p:sp>
      <p:sp>
        <p:nvSpPr>
          <p:cNvPr id="11" name="Subtitle 2"/>
          <p:cNvSpPr>
            <a:spLocks noGrp="1"/>
          </p:cNvSpPr>
          <p:nvPr>
            <p:ph type="subTitle" idx="1"/>
          </p:nvPr>
        </p:nvSpPr>
        <p:spPr>
          <a:xfrm>
            <a:off x="871413" y="2572385"/>
            <a:ext cx="5224593" cy="389336"/>
          </a:xfrm>
          <a:prstGeom prst="rect">
            <a:avLst/>
          </a:prstGeom>
        </p:spPr>
        <p:txBody>
          <a:bodyPr/>
          <a:lstStyle>
            <a:lvl1pPr marL="0" indent="0" algn="l">
              <a:buNone/>
              <a:defRPr sz="1496">
                <a:solidFill>
                  <a:schemeClr val="tx1"/>
                </a:solidFill>
                <a:latin typeface="Carnas Light" panose="02000503000000020004" pitchFamily="50" charset="0"/>
              </a:defRPr>
            </a:lvl1pPr>
            <a:lvl2pPr marL="310919" indent="0" algn="ctr">
              <a:buNone/>
              <a:defRPr sz="1361"/>
            </a:lvl2pPr>
            <a:lvl3pPr marL="621838" indent="0" algn="ctr">
              <a:buNone/>
              <a:defRPr sz="1224"/>
            </a:lvl3pPr>
            <a:lvl4pPr marL="932755" indent="0" algn="ctr">
              <a:buNone/>
              <a:defRPr sz="1088"/>
            </a:lvl4pPr>
            <a:lvl5pPr marL="1243674" indent="0" algn="ctr">
              <a:buNone/>
              <a:defRPr sz="1088"/>
            </a:lvl5pPr>
            <a:lvl6pPr marL="1554592" indent="0" algn="ctr">
              <a:buNone/>
              <a:defRPr sz="1088"/>
            </a:lvl6pPr>
            <a:lvl7pPr marL="1865512" indent="0" algn="ctr">
              <a:buNone/>
              <a:defRPr sz="1088"/>
            </a:lvl7pPr>
            <a:lvl8pPr marL="2176430" indent="0" algn="ctr">
              <a:buNone/>
              <a:defRPr sz="1088"/>
            </a:lvl8pPr>
            <a:lvl9pPr marL="2487348" indent="0" algn="ctr">
              <a:buNone/>
              <a:defRPr sz="1088"/>
            </a:lvl9pPr>
          </a:lstStyle>
          <a:p>
            <a:r>
              <a:rPr lang="en-US"/>
              <a:t>Click to edit Master subtitle style</a:t>
            </a:r>
            <a:endParaRPr lang="is-IS"/>
          </a:p>
        </p:txBody>
      </p:sp>
      <p:sp>
        <p:nvSpPr>
          <p:cNvPr id="3" name="Picture Placeholder 2"/>
          <p:cNvSpPr>
            <a:spLocks noGrp="1"/>
          </p:cNvSpPr>
          <p:nvPr>
            <p:ph type="pic" sz="quarter" idx="10" hasCustomPrompt="1"/>
          </p:nvPr>
        </p:nvSpPr>
        <p:spPr>
          <a:xfrm>
            <a:off x="1003773" y="3759183"/>
            <a:ext cx="1801491" cy="712460"/>
          </a:xfrm>
          <a:prstGeom prst="rect">
            <a:avLst/>
          </a:prstGeom>
        </p:spPr>
        <p:txBody>
          <a:bodyPr anchor="t"/>
          <a:lstStyle>
            <a:lvl1pPr marL="0" indent="0" algn="ctr">
              <a:buNone/>
              <a:defRPr sz="680" baseline="0"/>
            </a:lvl1pPr>
          </a:lstStyle>
          <a:p>
            <a:r>
              <a:rPr lang="is-IS"/>
              <a:t>Logo viðskiptavinar</a:t>
            </a:r>
          </a:p>
        </p:txBody>
      </p:sp>
      <p:sp>
        <p:nvSpPr>
          <p:cNvPr id="14" name="Picture Placeholder 13"/>
          <p:cNvSpPr>
            <a:spLocks noGrp="1"/>
          </p:cNvSpPr>
          <p:nvPr>
            <p:ph type="pic" sz="quarter" idx="11"/>
          </p:nvPr>
        </p:nvSpPr>
        <p:spPr>
          <a:xfrm>
            <a:off x="6106766" y="1"/>
            <a:ext cx="6085239" cy="6858000"/>
          </a:xfrm>
          <a:prstGeom prst="rect">
            <a:avLst/>
          </a:prstGeom>
        </p:spPr>
        <p:txBody>
          <a:bodyPr anchor="t"/>
          <a:lstStyle>
            <a:lvl1pPr marL="0" indent="0" algn="ctr">
              <a:buNone/>
              <a:defRPr sz="1224" baseline="0">
                <a:solidFill>
                  <a:schemeClr val="accent2"/>
                </a:solidFill>
              </a:defRPr>
            </a:lvl1pPr>
          </a:lstStyle>
          <a:p>
            <a:r>
              <a:rPr lang="en-US"/>
              <a:t>Click icon to add picture</a:t>
            </a:r>
            <a:endParaRPr lang="is-IS"/>
          </a:p>
        </p:txBody>
      </p:sp>
    </p:spTree>
    <p:extLst>
      <p:ext uri="{BB962C8B-B14F-4D97-AF65-F5344CB8AC3E}">
        <p14:creationId xmlns:p14="http://schemas.microsoft.com/office/powerpoint/2010/main" val="3615329779"/>
      </p:ext>
    </p:extLst>
  </p:cSld>
  <p:clrMapOvr>
    <a:masterClrMapping/>
  </p:clrMapOvr>
  <p:extLst>
    <p:ext uri="{DCECCB84-F9BA-43D5-87BE-67443E8EF086}">
      <p15:sldGuideLst xmlns:p15="http://schemas.microsoft.com/office/powerpoint/2012/main">
        <p15:guide id="1" orient="horz" pos="1620">
          <p15:clr>
            <a:srgbClr val="FBAE40"/>
          </p15:clr>
        </p15:guide>
        <p15:guide id="2" pos="1620">
          <p15:clr>
            <a:srgbClr val="FBAE40"/>
          </p15:clr>
        </p15:guide>
        <p15:guide id="3" pos="232">
          <p15:clr>
            <a:srgbClr val="FBAE40"/>
          </p15:clr>
        </p15:guide>
        <p15:guide id="4" pos="3009">
          <p15:clr>
            <a:srgbClr val="FBAE40"/>
          </p15:clr>
        </p15:guide>
        <p15:guide id="5" pos="26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akk fyrir">
    <p:spTree>
      <p:nvGrpSpPr>
        <p:cNvPr id="1" name=""/>
        <p:cNvGrpSpPr/>
        <p:nvPr/>
      </p:nvGrpSpPr>
      <p:grpSpPr>
        <a:xfrm>
          <a:off x="0" y="0"/>
          <a:ext cx="0" cy="0"/>
          <a:chOff x="0" y="0"/>
          <a:chExt cx="0" cy="0"/>
        </a:xfrm>
      </p:grpSpPr>
      <p:sp>
        <p:nvSpPr>
          <p:cNvPr id="2" name="Title 1"/>
          <p:cNvSpPr>
            <a:spLocks noGrp="1"/>
          </p:cNvSpPr>
          <p:nvPr>
            <p:ph type="title"/>
          </p:nvPr>
        </p:nvSpPr>
        <p:spPr>
          <a:xfrm>
            <a:off x="437625" y="1143004"/>
            <a:ext cx="11318676" cy="4540331"/>
          </a:xfrm>
          <a:prstGeom prst="rect">
            <a:avLst/>
          </a:prstGeom>
        </p:spPr>
        <p:txBody>
          <a:bodyPr anchor="ctr"/>
          <a:lstStyle>
            <a:lvl1pPr algn="ctr">
              <a:defRPr sz="4489" b="1" i="0">
                <a:latin typeface="Carnas Light" panose="02000503000000020004" pitchFamily="50" charset="0"/>
              </a:defRPr>
            </a:lvl1pPr>
          </a:lstStyle>
          <a:p>
            <a:endParaRPr lang="is-IS" noProof="0"/>
          </a:p>
        </p:txBody>
      </p:sp>
    </p:spTree>
    <p:extLst>
      <p:ext uri="{BB962C8B-B14F-4D97-AF65-F5344CB8AC3E}">
        <p14:creationId xmlns:p14="http://schemas.microsoft.com/office/powerpoint/2010/main" val="3672672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42E5-4CD9-4C81-ADEC-12E0BA6BC3C8}"/>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8A7C666C-0229-448F-8B52-6641F7AC75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6B9E7CB3-F4FE-4890-A71D-FCEF2986CFBD}"/>
              </a:ext>
            </a:extLst>
          </p:cNvPr>
          <p:cNvSpPr>
            <a:spLocks noGrp="1"/>
          </p:cNvSpPr>
          <p:nvPr>
            <p:ph type="dt" sz="half" idx="10"/>
          </p:nvPr>
        </p:nvSpPr>
        <p:spPr/>
        <p:txBody>
          <a:bodyPr/>
          <a:lstStyle/>
          <a:p>
            <a:fld id="{7A1C25AB-E24C-4FD2-8E0F-C2AADC397455}" type="datetimeFigureOut">
              <a:rPr lang="is-IS" smtClean="0"/>
              <a:t>12.11.2020</a:t>
            </a:fld>
            <a:endParaRPr lang="is-IS"/>
          </a:p>
        </p:txBody>
      </p:sp>
      <p:sp>
        <p:nvSpPr>
          <p:cNvPr id="5" name="Footer Placeholder 4">
            <a:extLst>
              <a:ext uri="{FF2B5EF4-FFF2-40B4-BE49-F238E27FC236}">
                <a16:creationId xmlns:a16="http://schemas.microsoft.com/office/drawing/2014/main" id="{31E56480-1C74-464C-8E33-D014E12777CE}"/>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FBEF84C3-66A2-4076-9FD0-3780D93A1345}"/>
              </a:ext>
            </a:extLst>
          </p:cNvPr>
          <p:cNvSpPr>
            <a:spLocks noGrp="1"/>
          </p:cNvSpPr>
          <p:nvPr>
            <p:ph type="sldNum" sz="quarter" idx="12"/>
          </p:nvPr>
        </p:nvSpPr>
        <p:spPr/>
        <p:txBody>
          <a:bodyPr/>
          <a:lstStyle/>
          <a:p>
            <a:fld id="{6B1224E0-B7A7-40A7-BE60-9F4086E09CF7}" type="slidenum">
              <a:rPr lang="is-IS" smtClean="0"/>
              <a:t>‹#›</a:t>
            </a:fld>
            <a:endParaRPr lang="is-IS"/>
          </a:p>
        </p:txBody>
      </p:sp>
    </p:spTree>
    <p:extLst>
      <p:ext uri="{BB962C8B-B14F-4D97-AF65-F5344CB8AC3E}">
        <p14:creationId xmlns:p14="http://schemas.microsoft.com/office/powerpoint/2010/main" val="106553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9" name="Picture Placeholder 7">
            <a:extLst>
              <a:ext uri="{FF2B5EF4-FFF2-40B4-BE49-F238E27FC236}">
                <a16:creationId xmlns:a16="http://schemas.microsoft.com/office/drawing/2014/main" id="{F6AEE2FE-121C-45D0-85D7-9833CF67AA80}"/>
              </a:ext>
            </a:extLst>
          </p:cNvPr>
          <p:cNvSpPr>
            <a:spLocks noGrp="1"/>
          </p:cNvSpPr>
          <p:nvPr>
            <p:ph type="pic" sz="quarter" idx="14" hasCustomPrompt="1"/>
          </p:nvPr>
        </p:nvSpPr>
        <p:spPr>
          <a:xfrm>
            <a:off x="2598738" y="-1"/>
            <a:ext cx="9594462" cy="6861600"/>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6"/>
            <a:ext cx="7863009" cy="3290400"/>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20" name="Logo Placeholder name">
            <a:extLst>
              <a:ext uri="{FF2B5EF4-FFF2-40B4-BE49-F238E27FC236}">
                <a16:creationId xmlns:a16="http://schemas.microsoft.com/office/drawing/2014/main" id="{2B63A97B-3CF7-4169-B7CC-74CB4DC8340F}"/>
              </a:ext>
            </a:extLst>
          </p:cNvPr>
          <p:cNvSpPr>
            <a:spLocks noGrp="1"/>
          </p:cNvSpPr>
          <p:nvPr>
            <p:ph type="body" sz="quarter" idx="15" hasCustomPrompt="1"/>
          </p:nvPr>
        </p:nvSpPr>
        <p:spPr>
          <a:xfrm>
            <a:off x="3486233" y="5654212"/>
            <a:ext cx="4136400" cy="936000"/>
          </a:xfrm>
          <a:blipFill>
            <a:blip r:embed="rId3"/>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is-IS" noProof="0" dirty="0"/>
              <a:t>.</a:t>
            </a:r>
          </a:p>
        </p:txBody>
      </p:sp>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A050DA9A-5E13-41DC-8BA8-80977E1FA470}" type="datetime4">
              <a:rPr lang="is-IS" smtClean="0"/>
              <a:t>12. nóvember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370861472"/>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innsida0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8083" y="5982351"/>
            <a:ext cx="1999784" cy="656596"/>
          </a:xfrm>
          <a:prstGeom prst="rect">
            <a:avLst/>
          </a:prstGeom>
        </p:spPr>
      </p:pic>
    </p:spTree>
    <p:extLst>
      <p:ext uri="{BB962C8B-B14F-4D97-AF65-F5344CB8AC3E}">
        <p14:creationId xmlns:p14="http://schemas.microsoft.com/office/powerpoint/2010/main" val="186154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eak - Base color">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48733375-BE97-4BAB-86C3-2FC7ACCCB208}"/>
              </a:ext>
            </a:extLst>
          </p:cNvPr>
          <p:cNvSpPr/>
          <p:nvPr userDrawn="1"/>
        </p:nvSpPr>
        <p:spPr>
          <a:xfrm>
            <a:off x="0" y="655200"/>
            <a:ext cx="12193200" cy="620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8" name="Title 1">
            <a:extLst>
              <a:ext uri="{FF2B5EF4-FFF2-40B4-BE49-F238E27FC236}">
                <a16:creationId xmlns:a16="http://schemas.microsoft.com/office/drawing/2014/main" id="{2891F423-A3E8-4915-AE30-562AB09D6C19}"/>
              </a:ext>
            </a:extLst>
          </p:cNvPr>
          <p:cNvSpPr>
            <a:spLocks noGrp="1"/>
          </p:cNvSpPr>
          <p:nvPr>
            <p:ph type="title"/>
          </p:nvPr>
        </p:nvSpPr>
        <p:spPr>
          <a:xfrm>
            <a:off x="2599137" y="2960688"/>
            <a:ext cx="8711801" cy="878304"/>
          </a:xfrm>
        </p:spPr>
        <p:txBody>
          <a:bodyPr/>
          <a:lstStyle>
            <a:lvl1pPr>
              <a:defRPr sz="4300">
                <a:solidFill>
                  <a:srgbClr val="1A336A"/>
                </a:solidFill>
                <a:latin typeface="FiraGO SemiBold" panose="020B0603050000020004" pitchFamily="34" charset="0"/>
                <a:cs typeface="FiraGO SemiBold" panose="020B0603050000020004" pitchFamily="34" charset="0"/>
              </a:defRPr>
            </a:lvl1pPr>
          </a:lstStyle>
          <a:p>
            <a:r>
              <a:rPr lang="en-US"/>
              <a:t>Click to edit Master title style</a:t>
            </a:r>
            <a:endParaRPr lang="is-IS" dirty="0"/>
          </a:p>
        </p:txBody>
      </p:sp>
      <p:sp>
        <p:nvSpPr>
          <p:cNvPr id="10" name="Date Placeholder 3" hidden="1">
            <a:extLst>
              <a:ext uri="{FF2B5EF4-FFF2-40B4-BE49-F238E27FC236}">
                <a16:creationId xmlns:a16="http://schemas.microsoft.com/office/drawing/2014/main" id="{C666AAAD-32DD-40EA-9675-43748F73701A}"/>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9A77ABC-3229-400E-A897-AACBD499B6DE}" type="datetime4">
              <a:rPr lang="is-IS" smtClean="0"/>
              <a:t>12. nóvember 2020</a:t>
            </a:fld>
            <a:endParaRPr lang="is-IS" dirty="0"/>
          </a:p>
        </p:txBody>
      </p:sp>
      <p:sp>
        <p:nvSpPr>
          <p:cNvPr id="11" name="Footer Placeholder 4" hidden="1">
            <a:extLst>
              <a:ext uri="{FF2B5EF4-FFF2-40B4-BE49-F238E27FC236}">
                <a16:creationId xmlns:a16="http://schemas.microsoft.com/office/drawing/2014/main" id="{BF02611F-6DF5-4A48-A7A1-1FD2CBC93ADF}"/>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2" name="Slide Number Placeholder 5" hidden="1">
            <a:extLst>
              <a:ext uri="{FF2B5EF4-FFF2-40B4-BE49-F238E27FC236}">
                <a16:creationId xmlns:a16="http://schemas.microsoft.com/office/drawing/2014/main" id="{B5F3DEF5-65D1-4BFC-AB39-8495692E495C}"/>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36532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eak - Imag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41D81B7C-67ED-4522-8E56-7133825F0ADC}"/>
              </a:ext>
            </a:extLst>
          </p:cNvPr>
          <p:cNvSpPr>
            <a:spLocks noGrp="1"/>
          </p:cNvSpPr>
          <p:nvPr>
            <p:ph type="pic" sz="quarter" idx="15" hasCustomPrompt="1"/>
          </p:nvPr>
        </p:nvSpPr>
        <p:spPr>
          <a:xfrm>
            <a:off x="0" y="655199"/>
            <a:ext cx="12193200" cy="6206399"/>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0" name="Title 1">
            <a:extLst>
              <a:ext uri="{FF2B5EF4-FFF2-40B4-BE49-F238E27FC236}">
                <a16:creationId xmlns:a16="http://schemas.microsoft.com/office/drawing/2014/main" id="{6293A935-69CB-4C4A-94D5-E5D88D3C3E48}"/>
              </a:ext>
            </a:extLst>
          </p:cNvPr>
          <p:cNvSpPr>
            <a:spLocks noGrp="1"/>
          </p:cNvSpPr>
          <p:nvPr>
            <p:ph type="title"/>
          </p:nvPr>
        </p:nvSpPr>
        <p:spPr>
          <a:xfrm>
            <a:off x="2599137" y="2960687"/>
            <a:ext cx="8711801" cy="878400"/>
          </a:xfrm>
        </p:spPr>
        <p:txBody>
          <a:bodyPr/>
          <a:lstStyle>
            <a:lvl1pPr>
              <a:defRPr sz="4300">
                <a:solidFill>
                  <a:schemeClr val="bg1"/>
                </a:solidFill>
                <a:latin typeface="FiraGO SemiBold" panose="020B0603050000020004" pitchFamily="34" charset="0"/>
                <a:cs typeface="FiraGO SemiBold" panose="020B0603050000020004" pitchFamily="34" charset="0"/>
              </a:defRPr>
            </a:lvl1pPr>
          </a:lstStyle>
          <a:p>
            <a:r>
              <a:rPr lang="en-US"/>
              <a:t>Click to edit Master title style</a:t>
            </a:r>
            <a:endParaRPr lang="is-IS" dirty="0"/>
          </a:p>
        </p:txBody>
      </p:sp>
      <p:sp>
        <p:nvSpPr>
          <p:cNvPr id="6" name="Date Placeholder 3" hidden="1">
            <a:extLst>
              <a:ext uri="{FF2B5EF4-FFF2-40B4-BE49-F238E27FC236}">
                <a16:creationId xmlns:a16="http://schemas.microsoft.com/office/drawing/2014/main" id="{38012CE9-304E-44B2-B13D-26E943BE244C}"/>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1FC94AA9-9F1E-4BCE-8AE6-663001B04B27}" type="datetime4">
              <a:rPr lang="is-IS" smtClean="0"/>
              <a:t>12. nóvember 2020</a:t>
            </a:fld>
            <a:endParaRPr lang="is-IS" dirty="0"/>
          </a:p>
        </p:txBody>
      </p:sp>
      <p:sp>
        <p:nvSpPr>
          <p:cNvPr id="7" name="Footer Placeholder 4" hidden="1">
            <a:extLst>
              <a:ext uri="{FF2B5EF4-FFF2-40B4-BE49-F238E27FC236}">
                <a16:creationId xmlns:a16="http://schemas.microsoft.com/office/drawing/2014/main" id="{8CA11CFB-EEF9-47B3-87BF-41BC151817E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8" name="Slide Number Placeholder 5" hidden="1">
            <a:extLst>
              <a:ext uri="{FF2B5EF4-FFF2-40B4-BE49-F238E27FC236}">
                <a16:creationId xmlns:a16="http://schemas.microsoft.com/office/drawing/2014/main" id="{CD4CF682-CD2C-4439-AF7E-22F4F2D46DB4}"/>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549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9" name="Text Placeholder 2">
            <a:extLst>
              <a:ext uri="{FF2B5EF4-FFF2-40B4-BE49-F238E27FC236}">
                <a16:creationId xmlns:a16="http://schemas.microsoft.com/office/drawing/2014/main" id="{BC654881-B22C-4073-B3A7-F77EFE25A1A7}"/>
              </a:ext>
            </a:extLst>
          </p:cNvPr>
          <p:cNvSpPr>
            <a:spLocks noGrp="1"/>
          </p:cNvSpPr>
          <p:nvPr>
            <p:ph type="body" sz="quarter" idx="14"/>
          </p:nvPr>
        </p:nvSpPr>
        <p:spPr>
          <a:xfrm>
            <a:off x="2598738" y="2959200"/>
            <a:ext cx="8712200" cy="3312000"/>
          </a:xfrm>
        </p:spPr>
        <p:txBody>
          <a:bodyPr numCol="2" spcCol="3240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5" name="Date_GeneralDate" hidden="1"/>
          <p:cNvSpPr>
            <a:spLocks noGrp="1"/>
          </p:cNvSpPr>
          <p:nvPr>
            <p:ph type="dt" sz="half" idx="10"/>
          </p:nvPr>
        </p:nvSpPr>
        <p:spPr/>
        <p:txBody>
          <a:bodyPr/>
          <a:lstStyle/>
          <a:p>
            <a:fld id="{E354F8E4-414B-4C03-9950-64A563F49134}" type="datetime4">
              <a:rPr lang="is-IS" smtClean="0"/>
              <a:t>12. nóvember 2020</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05973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is-IS" noProof="0" dirty="0"/>
          </a:p>
        </p:txBody>
      </p:sp>
      <p:sp>
        <p:nvSpPr>
          <p:cNvPr id="9" name="Text Placeholder 2">
            <a:extLst>
              <a:ext uri="{FF2B5EF4-FFF2-40B4-BE49-F238E27FC236}">
                <a16:creationId xmlns:a16="http://schemas.microsoft.com/office/drawing/2014/main" id="{D415BE95-E8F4-4E0F-B352-98D5E898B1DF}"/>
              </a:ext>
            </a:extLst>
          </p:cNvPr>
          <p:cNvSpPr>
            <a:spLocks noGrp="1"/>
          </p:cNvSpPr>
          <p:nvPr>
            <p:ph type="body" sz="quarter" idx="13"/>
          </p:nvPr>
        </p:nvSpPr>
        <p:spPr>
          <a:xfrm>
            <a:off x="2598738" y="2960688"/>
            <a:ext cx="8712200" cy="3313112"/>
          </a:xfrm>
        </p:spPr>
        <p:txBody>
          <a:bodyPr/>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A5E33629-79AA-4BAC-86DC-0B06C481B45F}"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7310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9" name="Text Placeholder 2">
            <a:extLst>
              <a:ext uri="{FF2B5EF4-FFF2-40B4-BE49-F238E27FC236}">
                <a16:creationId xmlns:a16="http://schemas.microsoft.com/office/drawing/2014/main" id="{A5B43FE7-BD2B-46AB-8B83-C76D90986143}"/>
              </a:ext>
            </a:extLst>
          </p:cNvPr>
          <p:cNvSpPr>
            <a:spLocks noGrp="1"/>
          </p:cNvSpPr>
          <p:nvPr>
            <p:ph type="body" sz="quarter" idx="14"/>
          </p:nvPr>
        </p:nvSpPr>
        <p:spPr>
          <a:xfrm>
            <a:off x="2598738" y="2960688"/>
            <a:ext cx="8712200" cy="3313112"/>
          </a:xfrm>
        </p:spPr>
        <p:txBody>
          <a:bodyPr numCol="2" spcCol="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5" name="Date_GeneralDate" hidden="1"/>
          <p:cNvSpPr>
            <a:spLocks noGrp="1"/>
          </p:cNvSpPr>
          <p:nvPr>
            <p:ph type="dt" sz="half" idx="10"/>
          </p:nvPr>
        </p:nvSpPr>
        <p:spPr/>
        <p:txBody>
          <a:bodyPr/>
          <a:lstStyle/>
          <a:p>
            <a:fld id="{F39B309F-7E71-4C37-8803-A7091CABDE1A}" type="datetime4">
              <a:rPr lang="is-IS" smtClean="0"/>
              <a:t>12. nóvember 2020</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27953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2.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BDC20F-BA5D-4750-9351-767D24AA039C}"/>
              </a:ext>
            </a:extLst>
          </p:cNvPr>
          <p:cNvSpPr/>
          <p:nvPr userDrawn="1"/>
        </p:nvSpPr>
        <p:spPr>
          <a:xfrm>
            <a:off x="2599200" y="0"/>
            <a:ext cx="9592800" cy="6548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solidFill>
                <a:schemeClr val="accent4"/>
              </a:solidFill>
            </a:endParaRPr>
          </a:p>
        </p:txBody>
      </p:sp>
      <p:pic>
        <p:nvPicPr>
          <p:cNvPr id="8" name="Picture 7" descr="A screenshot of a social media post&#10;&#10;Description automatically generated" hidden="1">
            <a:extLst>
              <a:ext uri="{FF2B5EF4-FFF2-40B4-BE49-F238E27FC236}">
                <a16:creationId xmlns:a16="http://schemas.microsoft.com/office/drawing/2014/main" id="{D66172F5-E819-44DD-9FF3-8E8BDF20B14A}"/>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599137" y="1223010"/>
            <a:ext cx="8713297" cy="1308093"/>
          </a:xfrm>
          <a:prstGeom prst="rect">
            <a:avLst/>
          </a:prstGeom>
        </p:spPr>
        <p:txBody>
          <a:bodyPr vert="horz" lIns="0" tIns="0" rIns="0" bIns="0" rtlCol="0" anchor="b" anchorCtr="0">
            <a:noAutofit/>
          </a:bodyPr>
          <a:lstStyle/>
          <a:p>
            <a:r>
              <a:rPr lang="en-US"/>
              <a:t>Click to edit Master title style</a:t>
            </a:r>
            <a:endParaRPr lang="is-IS" dirty="0"/>
          </a:p>
        </p:txBody>
      </p:sp>
      <p:sp>
        <p:nvSpPr>
          <p:cNvPr id="3" name="Text Placeholder 2"/>
          <p:cNvSpPr>
            <a:spLocks noGrp="1"/>
          </p:cNvSpPr>
          <p:nvPr>
            <p:ph type="body" idx="1"/>
          </p:nvPr>
        </p:nvSpPr>
        <p:spPr>
          <a:xfrm>
            <a:off x="2599137" y="2856862"/>
            <a:ext cx="8713297" cy="3416937"/>
          </a:xfrm>
          <a:prstGeom prst="rect">
            <a:avLst/>
          </a:prstGeom>
        </p:spPr>
        <p:txBody>
          <a:bodyPr vert="horz" lIns="0" tIns="0" rIns="0" bIns="0" rtlCol="0">
            <a:noAutofit/>
          </a:bodyPr>
          <a:lstStyle/>
          <a:p>
            <a:pPr lvl="0"/>
            <a:r>
              <a:rPr lang="is-IS" noProof="0" dirty="0"/>
              <a:t>Level 1</a:t>
            </a:r>
          </a:p>
          <a:p>
            <a:pPr lvl="1"/>
            <a:r>
              <a:rPr lang="is-IS" noProof="0" dirty="0"/>
              <a:t>Level 2</a:t>
            </a:r>
          </a:p>
          <a:p>
            <a:pPr lvl="2"/>
            <a:r>
              <a:rPr lang="is-IS" noProof="0" dirty="0"/>
              <a:t>Level 3</a:t>
            </a:r>
          </a:p>
          <a:p>
            <a:pPr lvl="3"/>
            <a:r>
              <a:rPr lang="is-IS" noProof="0" dirty="0"/>
              <a:t>Level 4</a:t>
            </a:r>
          </a:p>
          <a:p>
            <a:pPr lvl="4"/>
            <a:r>
              <a:rPr lang="is-IS" noProof="0" dirty="0"/>
              <a:t>Level 5</a:t>
            </a:r>
          </a:p>
          <a:p>
            <a:pPr lvl="5"/>
            <a:r>
              <a:rPr lang="is-IS" noProof="0" dirty="0"/>
              <a:t>Level 6</a:t>
            </a:r>
          </a:p>
          <a:p>
            <a:pPr lvl="6"/>
            <a:r>
              <a:rPr lang="is-IS" noProof="0" dirty="0"/>
              <a:t>Level 7</a:t>
            </a:r>
          </a:p>
          <a:p>
            <a:pPr lvl="7"/>
            <a:r>
              <a:rPr lang="is-IS" noProof="0" dirty="0"/>
              <a:t>Level 8</a:t>
            </a:r>
          </a:p>
          <a:p>
            <a:pPr lvl="8"/>
            <a:r>
              <a:rPr lang="is-IS" noProof="0" dirty="0"/>
              <a:t>Level 9</a:t>
            </a:r>
          </a:p>
        </p:txBody>
      </p:sp>
      <p:pic>
        <p:nvPicPr>
          <p:cNvPr id="11" name="Logo name">
            <a:extLst>
              <a:ext uri="{FF2B5EF4-FFF2-40B4-BE49-F238E27FC236}">
                <a16:creationId xmlns:a16="http://schemas.microsoft.com/office/drawing/2014/main" id="{29D0AC1A-A59D-4646-A3D5-77F4C3B05100}"/>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9576000" y="90000"/>
            <a:ext cx="2060693" cy="465545"/>
          </a:xfrm>
          <a:prstGeom prst="rect">
            <a:avLst/>
          </a:prstGeom>
        </p:spPr>
      </p:pic>
      <p:pic>
        <p:nvPicPr>
          <p:cNvPr id="13" name="Logo flag">
            <a:extLst>
              <a:ext uri="{FF2B5EF4-FFF2-40B4-BE49-F238E27FC236}">
                <a16:creationId xmlns:a16="http://schemas.microsoft.com/office/drawing/2014/main" id="{40D7AFDA-525A-4424-A2BF-F3D23063B79D}"/>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1113609" y="105899"/>
            <a:ext cx="366724" cy="391784"/>
          </a:xfrm>
          <a:prstGeom prst="rect">
            <a:avLst/>
          </a:prstGeom>
        </p:spPr>
      </p:pic>
      <p:sp>
        <p:nvSpPr>
          <p:cNvPr id="4" name="Date_GeneralDate" hidden="1"/>
          <p:cNvSpPr>
            <a:spLocks noGrp="1"/>
          </p:cNvSpPr>
          <p:nvPr>
            <p:ph type="dt" sz="half" idx="2"/>
          </p:nvPr>
        </p:nvSpPr>
        <p:spPr>
          <a:xfrm>
            <a:off x="2599137" y="6468708"/>
            <a:ext cx="2401755" cy="180000"/>
          </a:xfrm>
          <a:prstGeom prst="rect">
            <a:avLst/>
          </a:prstGeom>
        </p:spPr>
        <p:txBody>
          <a:bodyPr vert="horz" lIns="0" tIns="0" rIns="0" bIns="0" rtlCol="0" anchor="b" anchorCtr="0"/>
          <a:lstStyle>
            <a:lvl1pPr algn="l">
              <a:defRPr sz="900">
                <a:solidFill>
                  <a:schemeClr val="tx1">
                    <a:lumMod val="50000"/>
                    <a:lumOff val="50000"/>
                  </a:schemeClr>
                </a:solidFill>
              </a:defRPr>
            </a:lvl1pPr>
          </a:lstStyle>
          <a:p>
            <a:fld id="{38F03CAC-15F9-4A09-98D0-DC2524C32972}" type="datetime4">
              <a:rPr lang="is-IS" smtClean="0"/>
              <a:t>12. nóvember 2020</a:t>
            </a:fld>
            <a:endParaRPr lang="is-IS" dirty="0"/>
          </a:p>
        </p:txBody>
      </p:sp>
      <p:sp>
        <p:nvSpPr>
          <p:cNvPr id="5" name="FLD_PresentationTitle" hidden="1"/>
          <p:cNvSpPr>
            <a:spLocks noGrp="1"/>
          </p:cNvSpPr>
          <p:nvPr>
            <p:ph type="ftr" sz="quarter" idx="3"/>
          </p:nvPr>
        </p:nvSpPr>
        <p:spPr>
          <a:xfrm>
            <a:off x="5665980" y="6468708"/>
            <a:ext cx="4572000" cy="180000"/>
          </a:xfrm>
          <a:prstGeom prst="rect">
            <a:avLst/>
          </a:prstGeom>
        </p:spPr>
        <p:txBody>
          <a:bodyPr vert="horz" lIns="0" tIns="0" rIns="0" bIns="0" rtlCol="0" anchor="b" anchorCtr="0"/>
          <a:lstStyle>
            <a:lvl1pPr algn="ctr">
              <a:defRPr sz="900">
                <a:solidFill>
                  <a:schemeClr val="tx1">
                    <a:lumMod val="50000"/>
                    <a:lumOff val="50000"/>
                  </a:schemeClr>
                </a:solidFill>
              </a:defRPr>
            </a:lvl1pPr>
          </a:lstStyle>
          <a:p>
            <a:endParaRPr lang="is-IS" dirty="0"/>
          </a:p>
        </p:txBody>
      </p:sp>
      <p:sp>
        <p:nvSpPr>
          <p:cNvPr id="6" name="Slide Number Placeholder 5" hidden="1"/>
          <p:cNvSpPr>
            <a:spLocks noGrp="1"/>
          </p:cNvSpPr>
          <p:nvPr>
            <p:ph type="sldNum" sz="quarter" idx="4"/>
          </p:nvPr>
        </p:nvSpPr>
        <p:spPr>
          <a:xfrm>
            <a:off x="10916018" y="6468708"/>
            <a:ext cx="394920" cy="180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85" r:id="rId2"/>
    <p:sldLayoutId id="2147483755" r:id="rId3"/>
    <p:sldLayoutId id="2147483756" r:id="rId4"/>
    <p:sldLayoutId id="2147483733" r:id="rId5"/>
    <p:sldLayoutId id="2147483757" r:id="rId6"/>
    <p:sldLayoutId id="2147483759" r:id="rId7"/>
    <p:sldLayoutId id="2147483732" r:id="rId8"/>
    <p:sldLayoutId id="2147483734" r:id="rId9"/>
    <p:sldLayoutId id="2147483758" r:id="rId10"/>
    <p:sldLayoutId id="2147483761" r:id="rId11"/>
    <p:sldLayoutId id="2147483768" r:id="rId12"/>
    <p:sldLayoutId id="2147483773" r:id="rId13"/>
    <p:sldLayoutId id="2147483774" r:id="rId14"/>
    <p:sldLayoutId id="2147483775" r:id="rId15"/>
    <p:sldLayoutId id="2147483769" r:id="rId16"/>
    <p:sldLayoutId id="2147483771" r:id="rId17"/>
    <p:sldLayoutId id="2147483766" r:id="rId18"/>
    <p:sldLayoutId id="2147483765" r:id="rId19"/>
    <p:sldLayoutId id="2147483764" r:id="rId20"/>
    <p:sldLayoutId id="2147483735" r:id="rId21"/>
    <p:sldLayoutId id="2147483762" r:id="rId22"/>
    <p:sldLayoutId id="2147483763" r:id="rId23"/>
    <p:sldLayoutId id="2147483776" r:id="rId24"/>
    <p:sldLayoutId id="2147483779" r:id="rId25"/>
    <p:sldLayoutId id="2147483777" r:id="rId26"/>
    <p:sldLayoutId id="2147483780" r:id="rId27"/>
    <p:sldLayoutId id="2147483778" r:id="rId28"/>
    <p:sldLayoutId id="2147483781" r:id="rId29"/>
    <p:sldLayoutId id="2147483782" r:id="rId30"/>
    <p:sldLayoutId id="2147483783" r:id="rId31"/>
    <p:sldLayoutId id="2147483784" r:id="rId32"/>
    <p:sldLayoutId id="2147483743" r:id="rId33"/>
    <p:sldLayoutId id="2147483744" r:id="rId34"/>
    <p:sldLayoutId id="2147483746" r:id="rId35"/>
  </p:sldLayoutIdLst>
  <p:hf sldNum="0" hdr="0" ftr="0" dt="0"/>
  <p:txStyles>
    <p:titleStyle>
      <a:lvl1pPr algn="l" defTabSz="914400" rtl="0" eaLnBrk="1" latinLnBrk="0" hangingPunct="1">
        <a:lnSpc>
          <a:spcPct val="99000"/>
        </a:lnSpc>
        <a:spcBef>
          <a:spcPct val="0"/>
        </a:spcBef>
        <a:buNone/>
        <a:defRPr sz="3600" kern="1200">
          <a:solidFill>
            <a:srgbClr val="1A336A"/>
          </a:solidFill>
          <a:latin typeface="FiraGO Light" panose="020B0403050000020004" pitchFamily="34" charset="0"/>
          <a:ea typeface="+mj-ea"/>
          <a:cs typeface="FiraGO Light" panose="020B0403050000020004" pitchFamily="34" charset="0"/>
        </a:defRPr>
      </a:lvl1pPr>
    </p:titleStyle>
    <p:body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37" userDrawn="1">
          <p15:clr>
            <a:srgbClr val="F26B43"/>
          </p15:clr>
        </p15:guide>
        <p15:guide id="2" pos="7125" userDrawn="1">
          <p15:clr>
            <a:srgbClr val="F26B43"/>
          </p15:clr>
        </p15:guide>
        <p15:guide id="3" orient="horz" pos="770" userDrawn="1">
          <p15:clr>
            <a:srgbClr val="F26B43"/>
          </p15:clr>
        </p15:guide>
        <p15:guide id="4" orient="horz" pos="1594" userDrawn="1">
          <p15:clr>
            <a:srgbClr val="F26B43"/>
          </p15:clr>
        </p15:guide>
        <p15:guide id="5" orient="horz" pos="1865" userDrawn="1">
          <p15:clr>
            <a:srgbClr val="F26B43"/>
          </p15:clr>
        </p15:guide>
        <p15:guide id="6" orient="horz" pos="3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20421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p:hf hdr="0" dt="0"/>
  <p:txStyles>
    <p:titleStyle>
      <a:lvl1pPr algn="ctr" defTabSz="354602" rtl="0" eaLnBrk="1" latinLnBrk="0" hangingPunct="1">
        <a:spcBef>
          <a:spcPct val="0"/>
        </a:spcBef>
        <a:buNone/>
        <a:defRPr sz="1224" b="1" kern="1200">
          <a:solidFill>
            <a:schemeClr val="tx1"/>
          </a:solidFill>
          <a:latin typeface="+mj-lt"/>
          <a:ea typeface="+mj-ea"/>
          <a:cs typeface="+mj-cs"/>
        </a:defRPr>
      </a:lvl1pPr>
    </p:titleStyle>
    <p:bodyStyle>
      <a:lvl1pPr marL="265952" indent="-265952" algn="l" defTabSz="354602" rtl="0" eaLnBrk="1" latinLnBrk="0" hangingPunct="1">
        <a:spcBef>
          <a:spcPct val="20000"/>
        </a:spcBef>
        <a:buFont typeface="Arial"/>
        <a:buChar char="•"/>
        <a:defRPr sz="2448" kern="1200">
          <a:solidFill>
            <a:schemeClr val="tx1"/>
          </a:solidFill>
          <a:latin typeface="+mn-lt"/>
          <a:ea typeface="+mn-ea"/>
          <a:cs typeface="+mn-cs"/>
        </a:defRPr>
      </a:lvl1pPr>
      <a:lvl2pPr marL="576228" indent="-221628" algn="l" defTabSz="354602" rtl="0" eaLnBrk="1" latinLnBrk="0" hangingPunct="1">
        <a:spcBef>
          <a:spcPct val="20000"/>
        </a:spcBef>
        <a:buFont typeface="Arial"/>
        <a:buChar char="–"/>
        <a:defRPr sz="2177" kern="1200">
          <a:solidFill>
            <a:schemeClr val="tx1"/>
          </a:solidFill>
          <a:latin typeface="+mn-lt"/>
          <a:ea typeface="+mn-ea"/>
          <a:cs typeface="+mn-cs"/>
        </a:defRPr>
      </a:lvl2pPr>
      <a:lvl3pPr marL="886506" indent="-177301" algn="l" defTabSz="354602" rtl="0" eaLnBrk="1" latinLnBrk="0" hangingPunct="1">
        <a:spcBef>
          <a:spcPct val="20000"/>
        </a:spcBef>
        <a:buFont typeface="Arial"/>
        <a:buChar char="•"/>
        <a:defRPr sz="1836" kern="1200">
          <a:solidFill>
            <a:schemeClr val="tx1"/>
          </a:solidFill>
          <a:latin typeface="+mn-lt"/>
          <a:ea typeface="+mn-ea"/>
          <a:cs typeface="+mn-cs"/>
        </a:defRPr>
      </a:lvl3pPr>
      <a:lvl4pPr marL="1241110" indent="-177301" algn="l" defTabSz="354602" rtl="0" eaLnBrk="1" latinLnBrk="0" hangingPunct="1">
        <a:spcBef>
          <a:spcPct val="20000"/>
        </a:spcBef>
        <a:buFont typeface="Arial"/>
        <a:buChar char="–"/>
        <a:defRPr sz="1565" kern="1200">
          <a:solidFill>
            <a:schemeClr val="tx1"/>
          </a:solidFill>
          <a:latin typeface="+mn-lt"/>
          <a:ea typeface="+mn-ea"/>
          <a:cs typeface="+mn-cs"/>
        </a:defRPr>
      </a:lvl4pPr>
      <a:lvl5pPr marL="1595711" indent="-177301" algn="l" defTabSz="354602" rtl="0" eaLnBrk="1" latinLnBrk="0" hangingPunct="1">
        <a:spcBef>
          <a:spcPct val="20000"/>
        </a:spcBef>
        <a:buFont typeface="Arial"/>
        <a:buChar char="»"/>
        <a:defRPr sz="1565" kern="1200">
          <a:solidFill>
            <a:schemeClr val="tx1"/>
          </a:solidFill>
          <a:latin typeface="+mn-lt"/>
          <a:ea typeface="+mn-ea"/>
          <a:cs typeface="+mn-cs"/>
        </a:defRPr>
      </a:lvl5pPr>
      <a:lvl6pPr marL="1950314" indent="-177301" algn="l" defTabSz="354602" rtl="0" eaLnBrk="1" latinLnBrk="0" hangingPunct="1">
        <a:spcBef>
          <a:spcPct val="20000"/>
        </a:spcBef>
        <a:buFont typeface="Arial"/>
        <a:buChar char="•"/>
        <a:defRPr sz="1565" kern="1200">
          <a:solidFill>
            <a:schemeClr val="tx1"/>
          </a:solidFill>
          <a:latin typeface="+mn-lt"/>
          <a:ea typeface="+mn-ea"/>
          <a:cs typeface="+mn-cs"/>
        </a:defRPr>
      </a:lvl6pPr>
      <a:lvl7pPr marL="2304917" indent="-177301" algn="l" defTabSz="354602" rtl="0" eaLnBrk="1" latinLnBrk="0" hangingPunct="1">
        <a:spcBef>
          <a:spcPct val="20000"/>
        </a:spcBef>
        <a:buFont typeface="Arial"/>
        <a:buChar char="•"/>
        <a:defRPr sz="1565" kern="1200">
          <a:solidFill>
            <a:schemeClr val="tx1"/>
          </a:solidFill>
          <a:latin typeface="+mn-lt"/>
          <a:ea typeface="+mn-ea"/>
          <a:cs typeface="+mn-cs"/>
        </a:defRPr>
      </a:lvl7pPr>
      <a:lvl8pPr marL="2659520" indent="-177301" algn="l" defTabSz="354602" rtl="0" eaLnBrk="1" latinLnBrk="0" hangingPunct="1">
        <a:spcBef>
          <a:spcPct val="20000"/>
        </a:spcBef>
        <a:buFont typeface="Arial"/>
        <a:buChar char="•"/>
        <a:defRPr sz="1565" kern="1200">
          <a:solidFill>
            <a:schemeClr val="tx1"/>
          </a:solidFill>
          <a:latin typeface="+mn-lt"/>
          <a:ea typeface="+mn-ea"/>
          <a:cs typeface="+mn-cs"/>
        </a:defRPr>
      </a:lvl8pPr>
      <a:lvl9pPr marL="3014121" indent="-177301" algn="l" defTabSz="354602" rtl="0" eaLnBrk="1" latinLnBrk="0" hangingPunct="1">
        <a:spcBef>
          <a:spcPct val="20000"/>
        </a:spcBef>
        <a:buFont typeface="Arial"/>
        <a:buChar char="•"/>
        <a:defRPr sz="1565" kern="1200">
          <a:solidFill>
            <a:schemeClr val="tx1"/>
          </a:solidFill>
          <a:latin typeface="+mn-lt"/>
          <a:ea typeface="+mn-ea"/>
          <a:cs typeface="+mn-cs"/>
        </a:defRPr>
      </a:lvl9pPr>
    </p:bodyStyle>
    <p:otherStyle>
      <a:defPPr>
        <a:defRPr lang="en-US"/>
      </a:defPPr>
      <a:lvl1pPr marL="0" algn="l" defTabSz="354602" rtl="0" eaLnBrk="1" latinLnBrk="0" hangingPunct="1">
        <a:defRPr sz="1428" kern="1200">
          <a:solidFill>
            <a:schemeClr val="tx1"/>
          </a:solidFill>
          <a:latin typeface="+mn-lt"/>
          <a:ea typeface="+mn-ea"/>
          <a:cs typeface="+mn-cs"/>
        </a:defRPr>
      </a:lvl1pPr>
      <a:lvl2pPr marL="354602" algn="l" defTabSz="354602" rtl="0" eaLnBrk="1" latinLnBrk="0" hangingPunct="1">
        <a:defRPr sz="1428" kern="1200">
          <a:solidFill>
            <a:schemeClr val="tx1"/>
          </a:solidFill>
          <a:latin typeface="+mn-lt"/>
          <a:ea typeface="+mn-ea"/>
          <a:cs typeface="+mn-cs"/>
        </a:defRPr>
      </a:lvl2pPr>
      <a:lvl3pPr marL="709205" algn="l" defTabSz="354602" rtl="0" eaLnBrk="1" latinLnBrk="0" hangingPunct="1">
        <a:defRPr sz="1428" kern="1200">
          <a:solidFill>
            <a:schemeClr val="tx1"/>
          </a:solidFill>
          <a:latin typeface="+mn-lt"/>
          <a:ea typeface="+mn-ea"/>
          <a:cs typeface="+mn-cs"/>
        </a:defRPr>
      </a:lvl3pPr>
      <a:lvl4pPr marL="1063808" algn="l" defTabSz="354602" rtl="0" eaLnBrk="1" latinLnBrk="0" hangingPunct="1">
        <a:defRPr sz="1428" kern="1200">
          <a:solidFill>
            <a:schemeClr val="tx1"/>
          </a:solidFill>
          <a:latin typeface="+mn-lt"/>
          <a:ea typeface="+mn-ea"/>
          <a:cs typeface="+mn-cs"/>
        </a:defRPr>
      </a:lvl4pPr>
      <a:lvl5pPr marL="1418410" algn="l" defTabSz="354602" rtl="0" eaLnBrk="1" latinLnBrk="0" hangingPunct="1">
        <a:defRPr sz="1428" kern="1200">
          <a:solidFill>
            <a:schemeClr val="tx1"/>
          </a:solidFill>
          <a:latin typeface="+mn-lt"/>
          <a:ea typeface="+mn-ea"/>
          <a:cs typeface="+mn-cs"/>
        </a:defRPr>
      </a:lvl5pPr>
      <a:lvl6pPr marL="1773013" algn="l" defTabSz="354602" rtl="0" eaLnBrk="1" latinLnBrk="0" hangingPunct="1">
        <a:defRPr sz="1428" kern="1200">
          <a:solidFill>
            <a:schemeClr val="tx1"/>
          </a:solidFill>
          <a:latin typeface="+mn-lt"/>
          <a:ea typeface="+mn-ea"/>
          <a:cs typeface="+mn-cs"/>
        </a:defRPr>
      </a:lvl6pPr>
      <a:lvl7pPr marL="2127615" algn="l" defTabSz="354602" rtl="0" eaLnBrk="1" latinLnBrk="0" hangingPunct="1">
        <a:defRPr sz="1428" kern="1200">
          <a:solidFill>
            <a:schemeClr val="tx1"/>
          </a:solidFill>
          <a:latin typeface="+mn-lt"/>
          <a:ea typeface="+mn-ea"/>
          <a:cs typeface="+mn-cs"/>
        </a:defRPr>
      </a:lvl7pPr>
      <a:lvl8pPr marL="2482218" algn="l" defTabSz="354602" rtl="0" eaLnBrk="1" latinLnBrk="0" hangingPunct="1">
        <a:defRPr sz="1428" kern="1200">
          <a:solidFill>
            <a:schemeClr val="tx1"/>
          </a:solidFill>
          <a:latin typeface="+mn-lt"/>
          <a:ea typeface="+mn-ea"/>
          <a:cs typeface="+mn-cs"/>
        </a:defRPr>
      </a:lvl8pPr>
      <a:lvl9pPr marL="2836820" algn="l" defTabSz="354602" rtl="0" eaLnBrk="1" latinLnBrk="0" hangingPunct="1">
        <a:defRPr sz="1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D7DD66-ED07-474C-89D3-979967CB0111}"/>
              </a:ext>
            </a:extLst>
          </p:cNvPr>
          <p:cNvSpPr txBox="1">
            <a:spLocks/>
          </p:cNvSpPr>
          <p:nvPr/>
        </p:nvSpPr>
        <p:spPr>
          <a:xfrm>
            <a:off x="153725" y="25243"/>
            <a:ext cx="8640000" cy="778852"/>
          </a:xfrm>
          <a:prstGeom prst="rect">
            <a:avLst/>
          </a:prstGeom>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00467F"/>
                </a:solidFill>
                <a:effectLst/>
                <a:uLnTx/>
                <a:uFillTx/>
                <a:latin typeface="Calibri" panose="020F0502020204030204" pitchFamily="34" charset="0"/>
                <a:ea typeface="+mj-ea"/>
                <a:cs typeface="Calibri" panose="020F0502020204030204" pitchFamily="34" charset="0"/>
              </a:rPr>
              <a:t>LEIÐBEININGAR UM NOTKUN</a:t>
            </a:r>
          </a:p>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1600" b="1" i="0" u="none" strike="noStrike" kern="1200" cap="none" spc="0" normalizeH="0" baseline="0" noProof="0" dirty="0">
                <a:ln>
                  <a:noFill/>
                </a:ln>
                <a:solidFill>
                  <a:srgbClr val="00467F"/>
                </a:solidFill>
                <a:effectLst/>
                <a:uLnTx/>
                <a:uFillTx/>
                <a:latin typeface="Calibri" panose="020F0502020204030204" pitchFamily="34" charset="0"/>
                <a:ea typeface="+mj-ea"/>
                <a:cs typeface="Calibri" panose="020F0502020204030204" pitchFamily="34" charset="0"/>
              </a:rPr>
              <a:t>VINNUBLAÐ A og B – SVÓT GREINING FYRIR OPINBERA AÐILA</a:t>
            </a:r>
          </a:p>
        </p:txBody>
      </p:sp>
      <p:sp>
        <p:nvSpPr>
          <p:cNvPr id="7" name="Rectangle 6">
            <a:extLst>
              <a:ext uri="{FF2B5EF4-FFF2-40B4-BE49-F238E27FC236}">
                <a16:creationId xmlns:a16="http://schemas.microsoft.com/office/drawing/2014/main" id="{1534D88C-0F24-4BC0-ADFE-CBB173B14584}"/>
              </a:ext>
            </a:extLst>
          </p:cNvPr>
          <p:cNvSpPr/>
          <p:nvPr/>
        </p:nvSpPr>
        <p:spPr>
          <a:xfrm>
            <a:off x="-1" y="847277"/>
            <a:ext cx="12162183" cy="545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rnas Light"/>
              <a:ea typeface="+mn-ea"/>
              <a:cs typeface="+mn-cs"/>
            </a:endParaRPr>
          </a:p>
        </p:txBody>
      </p:sp>
      <p:sp>
        <p:nvSpPr>
          <p:cNvPr id="23" name="Content Placeholder 22">
            <a:extLst>
              <a:ext uri="{FF2B5EF4-FFF2-40B4-BE49-F238E27FC236}">
                <a16:creationId xmlns:a16="http://schemas.microsoft.com/office/drawing/2014/main" id="{C6274C05-1F84-4A3E-92B4-ED0B625BDDC2}"/>
              </a:ext>
            </a:extLst>
          </p:cNvPr>
          <p:cNvSpPr>
            <a:spLocks noGrp="1"/>
          </p:cNvSpPr>
          <p:nvPr>
            <p:ph idx="1"/>
          </p:nvPr>
        </p:nvSpPr>
        <p:spPr>
          <a:xfrm>
            <a:off x="223299" y="941915"/>
            <a:ext cx="11745402" cy="5454000"/>
          </a:xfrm>
        </p:spPr>
        <p:txBody>
          <a:bodyPr>
            <a:noAutofit/>
          </a:bodyPr>
          <a:lstStyle/>
          <a:p>
            <a:pPr marL="0" indent="0">
              <a:lnSpc>
                <a:spcPts val="1800"/>
              </a:lnSpc>
              <a:buNone/>
            </a:pPr>
            <a:r>
              <a:rPr lang="is-IS" sz="1400" b="1" dirty="0">
                <a:solidFill>
                  <a:schemeClr val="accent5"/>
                </a:solidFill>
                <a:latin typeface="FiraGO" panose="020B0503050000020004" pitchFamily="34" charset="0"/>
                <a:cs typeface="FiraGO" panose="020B0503050000020004" pitchFamily="34" charset="0"/>
              </a:rPr>
              <a:t>MARKMIÐ: </a:t>
            </a:r>
            <a:r>
              <a:rPr lang="is-IS" sz="1400" dirty="0">
                <a:solidFill>
                  <a:schemeClr val="accent5"/>
                </a:solidFill>
                <a:latin typeface="FiraGO" panose="020B0503050000020004" pitchFamily="34" charset="0"/>
                <a:cs typeface="FiraGO" panose="020B0503050000020004" pitchFamily="34" charset="0"/>
              </a:rPr>
              <a:t>Markmið vinnunnar er að skilgreina og draga fram upplýsingar um innri og ytri þætti sem hafa eða geta haft áhrif á okkur svo við skiljum þá betur og getum brugðist við þeim. Styrkleikar og veikleikar tilheyra innri þáttum og ógnanir og tækifæri tilheyra ytri þáttum. </a:t>
            </a:r>
          </a:p>
          <a:p>
            <a:pPr marL="0" indent="0">
              <a:lnSpc>
                <a:spcPts val="1800"/>
              </a:lnSpc>
              <a:buNone/>
            </a:pPr>
            <a:r>
              <a:rPr lang="is-IS" sz="1400" b="1" dirty="0">
                <a:solidFill>
                  <a:schemeClr val="accent5"/>
                </a:solidFill>
                <a:latin typeface="FiraGO" panose="020B0503050000020004" pitchFamily="34" charset="0"/>
                <a:cs typeface="FiraGO" panose="020B0503050000020004" pitchFamily="34" charset="0"/>
              </a:rPr>
              <a:t>VERKFÆRI: </a:t>
            </a:r>
            <a:r>
              <a:rPr lang="is-IS" sz="1400" dirty="0">
                <a:solidFill>
                  <a:schemeClr val="accent5"/>
                </a:solidFill>
                <a:latin typeface="FiraGO" panose="020B0503050000020004" pitchFamily="34" charset="0"/>
                <a:cs typeface="FiraGO" panose="020B0503050000020004" pitchFamily="34" charset="0"/>
              </a:rPr>
              <a:t>Vinnublöð A og B. Miðar með límrönd, límmiðar (valkvætt) og penna fyrir alla þátttakendur.</a:t>
            </a:r>
            <a:endParaRPr lang="is-IS" sz="1400" b="1" dirty="0">
              <a:solidFill>
                <a:schemeClr val="accent5"/>
              </a:solidFill>
              <a:latin typeface="FiraGO" panose="020B0503050000020004" pitchFamily="34" charset="0"/>
              <a:cs typeface="FiraGO" panose="020B0503050000020004" pitchFamily="34" charset="0"/>
            </a:endParaRPr>
          </a:p>
          <a:p>
            <a:pPr marL="0" indent="0">
              <a:lnSpc>
                <a:spcPts val="1800"/>
              </a:lnSpc>
              <a:buNone/>
            </a:pPr>
            <a:r>
              <a:rPr lang="is-IS" sz="1400" b="1" dirty="0">
                <a:solidFill>
                  <a:schemeClr val="accent5"/>
                </a:solidFill>
                <a:latin typeface="FiraGO" panose="020B0503050000020004" pitchFamily="34" charset="0"/>
                <a:cs typeface="FiraGO" panose="020B0503050000020004" pitchFamily="34" charset="0"/>
              </a:rPr>
              <a:t>HVERNIG NOTA SKAL VINNUBLÖÐIN:</a:t>
            </a:r>
          </a:p>
          <a:p>
            <a:pPr marL="0" indent="0">
              <a:lnSpc>
                <a:spcPts val="1800"/>
              </a:lnSpc>
              <a:buNone/>
            </a:pPr>
            <a:r>
              <a:rPr lang="is-IS" sz="1400" b="1" dirty="0">
                <a:solidFill>
                  <a:schemeClr val="accent5"/>
                </a:solidFill>
                <a:latin typeface="FiraGO" panose="020B0503050000020004" pitchFamily="34" charset="0"/>
                <a:cs typeface="FiraGO" panose="020B0503050000020004" pitchFamily="34" charset="0"/>
              </a:rPr>
              <a:t>VINNUBLAÐ A: </a:t>
            </a:r>
            <a:r>
              <a:rPr lang="is-IS" sz="1400" dirty="0">
                <a:solidFill>
                  <a:schemeClr val="accent5"/>
                </a:solidFill>
                <a:latin typeface="FiraGO" panose="020B0503050000020004" pitchFamily="34" charset="0"/>
                <a:cs typeface="FiraGO" panose="020B0503050000020004" pitchFamily="34" charset="0"/>
              </a:rPr>
              <a:t>Hægt er að nota vinnublað A til að sýna þátttakendum hvað hver flokkur þýðir og hvað sé verið að leita eftir í hverjum flokki.</a:t>
            </a:r>
          </a:p>
          <a:p>
            <a:pPr marL="0" indent="0">
              <a:lnSpc>
                <a:spcPts val="1800"/>
              </a:lnSpc>
              <a:buNone/>
            </a:pPr>
            <a:r>
              <a:rPr lang="is-IS" sz="1400" b="1" dirty="0">
                <a:solidFill>
                  <a:schemeClr val="accent5"/>
                </a:solidFill>
                <a:latin typeface="FiraGO" panose="020B0503050000020004" pitchFamily="34" charset="0"/>
                <a:cs typeface="FiraGO" panose="020B0503050000020004" pitchFamily="34" charset="0"/>
              </a:rPr>
              <a:t>VINNUBLAÐ B: </a:t>
            </a:r>
          </a:p>
          <a:p>
            <a:pPr>
              <a:lnSpc>
                <a:spcPts val="1800"/>
              </a:lnSpc>
            </a:pPr>
            <a:r>
              <a:rPr lang="is-IS" sz="1400" dirty="0">
                <a:solidFill>
                  <a:schemeClr val="accent5"/>
                </a:solidFill>
                <a:latin typeface="FiraGO" panose="020B0503050000020004" pitchFamily="34" charset="0"/>
                <a:cs typeface="FiraGO" panose="020B0503050000020004" pitchFamily="34" charset="0"/>
              </a:rPr>
              <a:t>Hver og einn þáttakandi hugsar fyrir sig í um 10 mínútur eða þar til hægist á gerð miða hjá flestum. Þátttakendur skulu skrifa niður miða fyrir alla fjóra þættina á þessum tíma.</a:t>
            </a:r>
          </a:p>
          <a:p>
            <a:pPr>
              <a:lnSpc>
                <a:spcPts val="1800"/>
              </a:lnSpc>
            </a:pPr>
            <a:r>
              <a:rPr lang="is-IS" sz="1400" dirty="0">
                <a:solidFill>
                  <a:schemeClr val="accent5"/>
                </a:solidFill>
                <a:latin typeface="FiraGO" panose="020B0503050000020004" pitchFamily="34" charset="0"/>
                <a:cs typeface="FiraGO" panose="020B0503050000020004" pitchFamily="34" charset="0"/>
              </a:rPr>
              <a:t>Þátttakendur skrifa svörin á miða sem þau geyma hjá sér. Einn miði skal notaður fyrir hvert svar. Athugið að hver þátttakendi má skrifa marga miða fyrir hvern þátt.</a:t>
            </a:r>
          </a:p>
          <a:p>
            <a:pPr>
              <a:lnSpc>
                <a:spcPts val="1800"/>
              </a:lnSpc>
            </a:pPr>
            <a:r>
              <a:rPr lang="is-IS" sz="1400" dirty="0">
                <a:solidFill>
                  <a:schemeClr val="accent5"/>
                </a:solidFill>
                <a:latin typeface="FiraGO" panose="020B0503050000020004" pitchFamily="34" charset="0"/>
                <a:cs typeface="FiraGO" panose="020B0503050000020004" pitchFamily="34" charset="0"/>
              </a:rPr>
              <a:t>Þegar 10 mínútur eru liðnar er farinn hringur og svörunum deilt. Ein hugmynd er kynnt í einu og miðarnir eru lagðir á vinnublaðið. Svipuð svör skal flokka saman og þannig búa til knippi.</a:t>
            </a:r>
          </a:p>
          <a:p>
            <a:pPr>
              <a:lnSpc>
                <a:spcPts val="1800"/>
              </a:lnSpc>
            </a:pPr>
            <a:r>
              <a:rPr lang="is-IS" sz="1400" dirty="0">
                <a:solidFill>
                  <a:schemeClr val="accent5"/>
                </a:solidFill>
                <a:latin typeface="FiraGO" panose="020B0503050000020004" pitchFamily="34" charset="0"/>
                <a:cs typeface="FiraGO" panose="020B0503050000020004" pitchFamily="34" charset="0"/>
              </a:rPr>
              <a:t>Við fáum alla miðana frá öllum þátttakendum fyrir einn þátt fyrst áður en við færum okkur yfir í þann næsta. Þannig gætum við byrjað á að fá miða fram fyrir „Styrkleika“ þar til allir miðarnir eru komnir fyrir þann þátt, fært okkur svo yfir í „Veikleika“ og svo koll af kolli þar til miðar fyrir alla þætti eru komnir fram.</a:t>
            </a:r>
          </a:p>
          <a:p>
            <a:pPr marL="0" indent="0">
              <a:lnSpc>
                <a:spcPts val="1800"/>
              </a:lnSpc>
              <a:buNone/>
            </a:pPr>
            <a:r>
              <a:rPr lang="is-IS" sz="1400" b="1" dirty="0">
                <a:solidFill>
                  <a:schemeClr val="accent5"/>
                </a:solidFill>
                <a:latin typeface="FiraGO" panose="020B0503050000020004" pitchFamily="34" charset="0"/>
                <a:cs typeface="FiraGO" panose="020B0503050000020004" pitchFamily="34" charset="0"/>
              </a:rPr>
              <a:t>FORGANGSRÖÐUN</a:t>
            </a:r>
            <a:r>
              <a:rPr lang="is-IS" sz="1400" dirty="0">
                <a:solidFill>
                  <a:schemeClr val="accent5"/>
                </a:solidFill>
                <a:latin typeface="FiraGO" panose="020B0503050000020004" pitchFamily="34" charset="0"/>
                <a:cs typeface="FiraGO" panose="020B0503050000020004" pitchFamily="34" charset="0"/>
              </a:rPr>
              <a:t>: </a:t>
            </a:r>
            <a:br>
              <a:rPr lang="is-IS" sz="1400" dirty="0">
                <a:solidFill>
                  <a:schemeClr val="accent5"/>
                </a:solidFill>
                <a:latin typeface="FiraGO" panose="020B0503050000020004" pitchFamily="34" charset="0"/>
                <a:cs typeface="FiraGO" panose="020B0503050000020004" pitchFamily="34" charset="0"/>
              </a:rPr>
            </a:br>
            <a:r>
              <a:rPr lang="is-IS" sz="1400" dirty="0">
                <a:solidFill>
                  <a:schemeClr val="accent5"/>
                </a:solidFill>
                <a:latin typeface="FiraGO" panose="020B0503050000020004" pitchFamily="34" charset="0"/>
                <a:cs typeface="FiraGO" panose="020B0503050000020004" pitchFamily="34" charset="0"/>
              </a:rPr>
              <a:t>Þar sem margar hugmyndir koma fram í svona vinnu er mikilvægt að forgangsraða. Hér gætu þátttakendur forgangsraðað með því að nota punkta kerfi. Þannig myndu þátttakendur fá 5 punkta hver sem þeir myndu nota til að kjósa þau atriði sem þau telja vera mikilvægust af því sem komið hefur fram. Þátttakendur ráða því sjálfir hvernig þeir dreifa punktunum sínum, þannig mættu þeir setja alla punktana á eitt atriði eða dreifa þeim á fleiri. Punktarnir geta til dæmis verið límmiðar eða teiknaðir af þátttakendum. Með þessum hætti verður til listi af atriðum sem flestir telja vera mikilvæga en gott getur verið að ljúka vinnustofunni á umræðu um þessi atriði.</a:t>
            </a:r>
          </a:p>
          <a:p>
            <a:pPr marL="0" indent="0">
              <a:lnSpc>
                <a:spcPts val="1800"/>
              </a:lnSpc>
              <a:buNone/>
            </a:pPr>
            <a:endParaRPr lang="is-IS" sz="1400" dirty="0">
              <a:solidFill>
                <a:schemeClr val="accent5"/>
              </a:solidFill>
              <a:latin typeface="FiraGO" panose="020B0503050000020004" pitchFamily="34" charset="0"/>
              <a:cs typeface="FiraGO" panose="020B0503050000020004" pitchFamily="34" charset="0"/>
            </a:endParaRPr>
          </a:p>
        </p:txBody>
      </p:sp>
      <p:sp>
        <p:nvSpPr>
          <p:cNvPr id="13" name="TextBox 12">
            <a:extLst>
              <a:ext uri="{FF2B5EF4-FFF2-40B4-BE49-F238E27FC236}">
                <a16:creationId xmlns:a16="http://schemas.microsoft.com/office/drawing/2014/main" id="{332B2C7F-883B-4768-A56D-7CCBCF03F232}"/>
              </a:ext>
            </a:extLst>
          </p:cNvPr>
          <p:cNvSpPr txBox="1"/>
          <p:nvPr/>
        </p:nvSpPr>
        <p:spPr>
          <a:xfrm>
            <a:off x="11467948" y="6427113"/>
            <a:ext cx="591467" cy="430887"/>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2. </a:t>
            </a:r>
            <a:r>
              <a:rPr kumimoji="0" lang="en-US" sz="1100" b="1" i="0" u="none" strike="noStrike" kern="1200" cap="none" spc="0" normalizeH="0" baseline="0" noProof="0" dirty="0" err="1">
                <a:ln>
                  <a:noFill/>
                </a:ln>
                <a:solidFill>
                  <a:srgbClr val="436A94"/>
                </a:solidFill>
                <a:effectLst/>
                <a:uLnTx/>
                <a:uFillTx/>
                <a:latin typeface="Firago" panose="020B0503050000020004" pitchFamily="34" charset="0"/>
                <a:ea typeface="+mn-ea"/>
                <a:cs typeface="Firago" panose="020B0503050000020004" pitchFamily="34" charset="0"/>
              </a:rPr>
              <a:t>útg</a:t>
            </a: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 2020</a:t>
            </a:r>
          </a:p>
        </p:txBody>
      </p:sp>
    </p:spTree>
    <p:extLst>
      <p:ext uri="{BB962C8B-B14F-4D97-AF65-F5344CB8AC3E}">
        <p14:creationId xmlns:p14="http://schemas.microsoft.com/office/powerpoint/2010/main" val="399257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3">
            <a:extLst>
              <a:ext uri="{FF2B5EF4-FFF2-40B4-BE49-F238E27FC236}">
                <a16:creationId xmlns:a16="http://schemas.microsoft.com/office/drawing/2014/main" id="{A6F60461-AA09-44C5-B718-F0352A3E90E0}"/>
              </a:ext>
            </a:extLst>
          </p:cNvPr>
          <p:cNvSpPr>
            <a:spLocks noChangeArrowheads="1"/>
          </p:cNvSpPr>
          <p:nvPr/>
        </p:nvSpPr>
        <p:spPr bwMode="blackWhite">
          <a:xfrm>
            <a:off x="2630520" y="887832"/>
            <a:ext cx="3559457" cy="2541171"/>
          </a:xfrm>
          <a:prstGeom prst="rect">
            <a:avLst/>
          </a:prstGeom>
          <a:solidFill>
            <a:srgbClr val="EEEEEE"/>
          </a:solidFill>
          <a:ln w="12700">
            <a:solidFill>
              <a:srgbClr val="546783"/>
            </a:solidFill>
            <a:prstDash val="solid"/>
            <a:miter lim="800000"/>
            <a:headEnd/>
            <a:tailEnd/>
            <a:extLst>
              <a:ext uri="{C807C97D-BFC1-408E-A445-0C87EB9F89A2}">
                <ask:lineSketchStyleProps xmlns:ask="http://schemas.microsoft.com/office/drawing/2018/sketchyshapes">
                  <ask:type>
                    <ask:lineSketchNone/>
                  </ask:type>
                </ask:lineSketchStyleProps>
              </a:ext>
            </a:extLst>
          </a:ln>
        </p:spPr>
        <p:txBody>
          <a:bodyPr wrap="none" lIns="0" tIns="0" rIns="0" bIns="0"/>
          <a:lstStyle/>
          <a:p>
            <a:pPr marL="0" marR="0" lvl="0" indent="0" algn="ctr" defTabSz="457189" rtl="0" eaLnBrk="0" fontAlgn="base" latinLnBrk="0" hangingPunct="0">
              <a:lnSpc>
                <a:spcPct val="100000"/>
              </a:lnSpc>
              <a:spcBef>
                <a:spcPct val="0"/>
              </a:spcBef>
              <a:spcAft>
                <a:spcPct val="0"/>
              </a:spcAft>
              <a:buClr>
                <a:srgbClr val="FF3300"/>
              </a:buClr>
              <a:buSzTx/>
              <a:buFontTx/>
              <a:buNone/>
              <a:tabLst/>
              <a:defRPr/>
            </a:pPr>
            <a:endParaRPr kumimoji="0" lang="is-I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8" name="AutoShape 3">
            <a:extLst>
              <a:ext uri="{FF2B5EF4-FFF2-40B4-BE49-F238E27FC236}">
                <a16:creationId xmlns:a16="http://schemas.microsoft.com/office/drawing/2014/main" id="{897FFE4C-46D2-4BDF-9980-9B0ADB9DB942}"/>
              </a:ext>
            </a:extLst>
          </p:cNvPr>
          <p:cNvSpPr>
            <a:spLocks noChangeArrowheads="1"/>
          </p:cNvSpPr>
          <p:nvPr/>
        </p:nvSpPr>
        <p:spPr bwMode="blackWhite">
          <a:xfrm>
            <a:off x="2621054" y="3528575"/>
            <a:ext cx="3559457" cy="2541171"/>
          </a:xfrm>
          <a:prstGeom prst="rect">
            <a:avLst/>
          </a:prstGeom>
          <a:solidFill>
            <a:srgbClr val="EEEEEE"/>
          </a:solidFill>
          <a:ln w="12700">
            <a:solidFill>
              <a:srgbClr val="546783"/>
            </a:solidFill>
            <a:prstDash val="solid"/>
            <a:miter lim="800000"/>
            <a:headEnd/>
            <a:tailEnd/>
            <a:extLst>
              <a:ext uri="{C807C97D-BFC1-408E-A445-0C87EB9F89A2}">
                <ask:lineSketchStyleProps xmlns:ask="http://schemas.microsoft.com/office/drawing/2018/sketchyshapes">
                  <ask:type>
                    <ask:lineSketchNone/>
                  </ask:type>
                </ask:lineSketchStyleProps>
              </a:ext>
            </a:extLst>
          </a:ln>
        </p:spPr>
        <p:txBody>
          <a:bodyPr wrap="none" lIns="0" tIns="0" rIns="0" bIns="0"/>
          <a:lstStyle/>
          <a:p>
            <a:pPr marL="0" marR="0" lvl="0" indent="0" algn="ctr" defTabSz="457189" rtl="0" eaLnBrk="0" fontAlgn="base" latinLnBrk="0" hangingPunct="0">
              <a:lnSpc>
                <a:spcPct val="100000"/>
              </a:lnSpc>
              <a:spcBef>
                <a:spcPct val="0"/>
              </a:spcBef>
              <a:spcAft>
                <a:spcPct val="0"/>
              </a:spcAft>
              <a:buClr>
                <a:srgbClr val="FF3300"/>
              </a:buClr>
              <a:buSzTx/>
              <a:buFontTx/>
              <a:buNone/>
              <a:tabLst/>
              <a:defRPr/>
            </a:pPr>
            <a:endParaRPr kumimoji="0" lang="is-I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7" name="AutoShape 3">
            <a:extLst>
              <a:ext uri="{FF2B5EF4-FFF2-40B4-BE49-F238E27FC236}">
                <a16:creationId xmlns:a16="http://schemas.microsoft.com/office/drawing/2014/main" id="{F0869DEF-6393-48B2-A3A8-546F80CE765A}"/>
              </a:ext>
            </a:extLst>
          </p:cNvPr>
          <p:cNvSpPr>
            <a:spLocks noChangeArrowheads="1"/>
          </p:cNvSpPr>
          <p:nvPr/>
        </p:nvSpPr>
        <p:spPr bwMode="blackWhite">
          <a:xfrm>
            <a:off x="6242434" y="3528575"/>
            <a:ext cx="3559457" cy="2541171"/>
          </a:xfrm>
          <a:prstGeom prst="rect">
            <a:avLst/>
          </a:prstGeom>
          <a:solidFill>
            <a:srgbClr val="EEEEEE"/>
          </a:solidFill>
          <a:ln w="12700">
            <a:solidFill>
              <a:srgbClr val="546783"/>
            </a:solidFill>
            <a:prstDash val="solid"/>
            <a:miter lim="800000"/>
            <a:headEnd/>
            <a:tailEnd/>
            <a:extLst>
              <a:ext uri="{C807C97D-BFC1-408E-A445-0C87EB9F89A2}">
                <ask:lineSketchStyleProps xmlns:ask="http://schemas.microsoft.com/office/drawing/2018/sketchyshapes">
                  <ask:type>
                    <ask:lineSketchNone/>
                  </ask:type>
                </ask:lineSketchStyleProps>
              </a:ext>
            </a:extLst>
          </a:ln>
        </p:spPr>
        <p:txBody>
          <a:bodyPr wrap="none" lIns="0" tIns="0" rIns="0" bIns="0"/>
          <a:lstStyle/>
          <a:p>
            <a:pPr marL="0" marR="0" lvl="0" indent="0" algn="ctr" defTabSz="457189" rtl="0" eaLnBrk="0" fontAlgn="base" latinLnBrk="0" hangingPunct="0">
              <a:lnSpc>
                <a:spcPct val="100000"/>
              </a:lnSpc>
              <a:spcBef>
                <a:spcPct val="0"/>
              </a:spcBef>
              <a:spcAft>
                <a:spcPct val="0"/>
              </a:spcAft>
              <a:buClr>
                <a:srgbClr val="FF3300"/>
              </a:buClr>
              <a:buSzTx/>
              <a:buFontTx/>
              <a:buNone/>
              <a:tabLst/>
              <a:defRPr/>
            </a:pPr>
            <a:endParaRPr kumimoji="0" lang="is-I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AutoShape 3">
            <a:extLst>
              <a:ext uri="{FF2B5EF4-FFF2-40B4-BE49-F238E27FC236}">
                <a16:creationId xmlns:a16="http://schemas.microsoft.com/office/drawing/2014/main" id="{5E3A9FA1-A022-44C8-9D9D-10484A82CA8B}"/>
              </a:ext>
            </a:extLst>
          </p:cNvPr>
          <p:cNvSpPr>
            <a:spLocks noChangeArrowheads="1"/>
          </p:cNvSpPr>
          <p:nvPr/>
        </p:nvSpPr>
        <p:spPr bwMode="blackWhite">
          <a:xfrm>
            <a:off x="6242434" y="887832"/>
            <a:ext cx="3559457" cy="2541171"/>
          </a:xfrm>
          <a:prstGeom prst="rect">
            <a:avLst/>
          </a:prstGeom>
          <a:solidFill>
            <a:srgbClr val="EEEEEE"/>
          </a:solidFill>
          <a:ln w="12700">
            <a:solidFill>
              <a:srgbClr val="546783"/>
            </a:solidFill>
            <a:prstDash val="solid"/>
            <a:miter lim="800000"/>
            <a:headEnd/>
            <a:tailEnd/>
            <a:extLst>
              <a:ext uri="{C807C97D-BFC1-408E-A445-0C87EB9F89A2}">
                <ask:lineSketchStyleProps xmlns:ask="http://schemas.microsoft.com/office/drawing/2018/sketchyshapes">
                  <ask:type>
                    <ask:lineSketchNone/>
                  </ask:type>
                </ask:lineSketchStyleProps>
              </a:ext>
            </a:extLst>
          </a:ln>
        </p:spPr>
        <p:txBody>
          <a:bodyPr wrap="none" lIns="0" tIns="0" rIns="0" bIns="0"/>
          <a:lstStyle/>
          <a:p>
            <a:pPr marL="0" marR="0" lvl="0" indent="0" algn="ctr" defTabSz="457189" rtl="0" eaLnBrk="0" fontAlgn="base" latinLnBrk="0" hangingPunct="0">
              <a:lnSpc>
                <a:spcPct val="100000"/>
              </a:lnSpc>
              <a:spcBef>
                <a:spcPct val="0"/>
              </a:spcBef>
              <a:spcAft>
                <a:spcPct val="0"/>
              </a:spcAft>
              <a:buClr>
                <a:srgbClr val="FF3300"/>
              </a:buClr>
              <a:buSzTx/>
              <a:buFontTx/>
              <a:buNone/>
              <a:tabLst/>
              <a:defRPr/>
            </a:pPr>
            <a:endParaRPr kumimoji="0" lang="is-I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TextBox 111">
            <a:extLst>
              <a:ext uri="{FF2B5EF4-FFF2-40B4-BE49-F238E27FC236}">
                <a16:creationId xmlns:a16="http://schemas.microsoft.com/office/drawing/2014/main" id="{AD7564C3-4C42-45B7-B317-0173EEB2B435}"/>
              </a:ext>
            </a:extLst>
          </p:cNvPr>
          <p:cNvSpPr txBox="1">
            <a:spLocks noChangeArrowheads="1"/>
          </p:cNvSpPr>
          <p:nvPr/>
        </p:nvSpPr>
        <p:spPr bwMode="auto">
          <a:xfrm>
            <a:off x="2820397" y="1049726"/>
            <a:ext cx="3160767" cy="338554"/>
          </a:xfrm>
          <a:prstGeom prst="rect">
            <a:avLst/>
          </a:prstGeom>
          <a:noFill/>
          <a:ln w="9525">
            <a:noFill/>
            <a:miter lim="800000"/>
            <a:headEnd/>
            <a:tailEnd/>
          </a:ln>
        </p:spPr>
        <p:txBody>
          <a:bodyPr wrap="square">
            <a:spAutoFit/>
          </a:bodyPr>
          <a:lstStyle>
            <a:defPPr>
              <a:defRPr lang="is-IS"/>
            </a:defPPr>
            <a:lvl1pPr marL="179388" indent="-179388">
              <a:spcAft>
                <a:spcPts val="300"/>
              </a:spcAft>
              <a:buFontTx/>
              <a:buChar char="•"/>
              <a:defRPr sz="1000" i="0">
                <a:latin typeface="Cambria" pitchFamily="18" charset="0"/>
              </a:defRPr>
            </a:lvl1p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is-IS" sz="1600" b="1" i="0" u="none" strike="noStrike" kern="1200" cap="none" spc="0" normalizeH="0" baseline="0" noProof="0" dirty="0">
                <a:ln>
                  <a:noFill/>
                </a:ln>
                <a:solidFill>
                  <a:srgbClr val="546783"/>
                </a:solidFill>
                <a:effectLst/>
                <a:uLnTx/>
                <a:uFillTx/>
                <a:latin typeface="FiraGO" panose="020B0503050000020004" pitchFamily="34" charset="0"/>
                <a:ea typeface="+mn-ea"/>
                <a:cs typeface="FiraGO" panose="020B0503050000020004" pitchFamily="34" charset="0"/>
              </a:rPr>
              <a:t>STYRKLEIKAR</a:t>
            </a:r>
          </a:p>
        </p:txBody>
      </p:sp>
      <p:sp>
        <p:nvSpPr>
          <p:cNvPr id="11" name="TextBox 111">
            <a:extLst>
              <a:ext uri="{FF2B5EF4-FFF2-40B4-BE49-F238E27FC236}">
                <a16:creationId xmlns:a16="http://schemas.microsoft.com/office/drawing/2014/main" id="{29B217A1-5C77-4D17-81E3-21FC611ADB58}"/>
              </a:ext>
            </a:extLst>
          </p:cNvPr>
          <p:cNvSpPr txBox="1">
            <a:spLocks noChangeArrowheads="1"/>
          </p:cNvSpPr>
          <p:nvPr/>
        </p:nvSpPr>
        <p:spPr bwMode="auto">
          <a:xfrm>
            <a:off x="2556263" y="3701396"/>
            <a:ext cx="3568919" cy="338554"/>
          </a:xfrm>
          <a:prstGeom prst="rect">
            <a:avLst/>
          </a:prstGeom>
          <a:noFill/>
          <a:ln w="9525">
            <a:noFill/>
            <a:miter lim="800000"/>
            <a:headEnd/>
            <a:tailEnd/>
          </a:ln>
        </p:spPr>
        <p:txBody>
          <a:bodyPr wrap="square">
            <a:spAutoFit/>
          </a:bodyPr>
          <a:lstStyle>
            <a:defPPr>
              <a:defRPr lang="is-IS"/>
            </a:defPPr>
            <a:lvl1pPr marL="179388" indent="-179388">
              <a:spcAft>
                <a:spcPts val="300"/>
              </a:spcAft>
              <a:buFontTx/>
              <a:buChar char="•"/>
              <a:defRPr sz="1000" i="0">
                <a:latin typeface="Cambria" pitchFamily="18" charset="0"/>
              </a:defRPr>
            </a:lvl1p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is-IS" sz="1600" b="1" i="0" u="none" strike="noStrike" kern="1200" cap="none" spc="0" normalizeH="0" baseline="0" noProof="0" dirty="0">
                <a:ln>
                  <a:noFill/>
                </a:ln>
                <a:solidFill>
                  <a:srgbClr val="546783"/>
                </a:solidFill>
                <a:effectLst/>
                <a:uLnTx/>
                <a:uFillTx/>
                <a:latin typeface="FiraGO" panose="020B0503050000020004" pitchFamily="34" charset="0"/>
                <a:ea typeface="+mn-ea"/>
                <a:cs typeface="FiraGO" panose="020B0503050000020004" pitchFamily="34" charset="0"/>
              </a:rPr>
              <a:t>VEIKLEIKAR</a:t>
            </a:r>
          </a:p>
        </p:txBody>
      </p:sp>
      <p:sp>
        <p:nvSpPr>
          <p:cNvPr id="12" name="TextBox 97">
            <a:extLst>
              <a:ext uri="{FF2B5EF4-FFF2-40B4-BE49-F238E27FC236}">
                <a16:creationId xmlns:a16="http://schemas.microsoft.com/office/drawing/2014/main" id="{F50212C5-ECF2-452A-92B7-125B72E21A9A}"/>
              </a:ext>
            </a:extLst>
          </p:cNvPr>
          <p:cNvSpPr txBox="1">
            <a:spLocks noChangeArrowheads="1"/>
          </p:cNvSpPr>
          <p:nvPr/>
        </p:nvSpPr>
        <p:spPr bwMode="auto">
          <a:xfrm>
            <a:off x="6161303" y="3663194"/>
            <a:ext cx="3530612" cy="338554"/>
          </a:xfrm>
          <a:prstGeom prst="rect">
            <a:avLst/>
          </a:prstGeom>
          <a:noFill/>
          <a:ln w="9525">
            <a:noFill/>
            <a:miter lim="800000"/>
            <a:headEnd/>
            <a:tailEnd/>
          </a:ln>
        </p:spPr>
        <p:txBody>
          <a:bodyPr wrap="square">
            <a:spAutoFit/>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is-IS" sz="1600" b="1" i="0" u="none" strike="noStrike" kern="1200" cap="none" spc="0" normalizeH="0" baseline="0" noProof="0" dirty="0">
                <a:ln>
                  <a:noFill/>
                </a:ln>
                <a:solidFill>
                  <a:srgbClr val="546783"/>
                </a:solidFill>
                <a:effectLst/>
                <a:uLnTx/>
                <a:uFillTx/>
                <a:latin typeface="FiraGO" panose="020B0503050000020004" pitchFamily="34" charset="0"/>
                <a:ea typeface="+mn-ea"/>
                <a:cs typeface="FiraGO" panose="020B0503050000020004" pitchFamily="34" charset="0"/>
              </a:rPr>
              <a:t>ÓGNANIR</a:t>
            </a:r>
          </a:p>
        </p:txBody>
      </p:sp>
      <p:sp>
        <p:nvSpPr>
          <p:cNvPr id="13" name="TextBox 97">
            <a:extLst>
              <a:ext uri="{FF2B5EF4-FFF2-40B4-BE49-F238E27FC236}">
                <a16:creationId xmlns:a16="http://schemas.microsoft.com/office/drawing/2014/main" id="{A6A3FC0F-83A5-4D56-969B-445BC8E8EEE1}"/>
              </a:ext>
            </a:extLst>
          </p:cNvPr>
          <p:cNvSpPr txBox="1">
            <a:spLocks noChangeArrowheads="1"/>
          </p:cNvSpPr>
          <p:nvPr/>
        </p:nvSpPr>
        <p:spPr bwMode="auto">
          <a:xfrm>
            <a:off x="7216290" y="1018330"/>
            <a:ext cx="1570447" cy="338554"/>
          </a:xfrm>
          <a:prstGeom prst="rect">
            <a:avLst/>
          </a:prstGeom>
          <a:noFill/>
          <a:ln w="9525">
            <a:noFill/>
            <a:miter lim="800000"/>
            <a:headEnd/>
            <a:tailEnd/>
          </a:ln>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srgbClr val="546783"/>
                </a:solidFill>
                <a:effectLst/>
                <a:uLnTx/>
                <a:uFillTx/>
                <a:latin typeface="FiraGO" panose="020B0503050000020004" pitchFamily="34" charset="0"/>
                <a:ea typeface="+mn-ea"/>
                <a:cs typeface="FiraGO" panose="020B0503050000020004" pitchFamily="34" charset="0"/>
              </a:rPr>
              <a:t>TÆKIFÆRI</a:t>
            </a:r>
          </a:p>
        </p:txBody>
      </p:sp>
      <p:sp>
        <p:nvSpPr>
          <p:cNvPr id="17" name="Rectangle 16">
            <a:extLst>
              <a:ext uri="{FF2B5EF4-FFF2-40B4-BE49-F238E27FC236}">
                <a16:creationId xmlns:a16="http://schemas.microsoft.com/office/drawing/2014/main" id="{2C2ECF47-435A-43FD-8D36-F438694FBCE2}"/>
              </a:ext>
            </a:extLst>
          </p:cNvPr>
          <p:cNvSpPr/>
          <p:nvPr/>
        </p:nvSpPr>
        <p:spPr>
          <a:xfrm>
            <a:off x="7505299" y="6227883"/>
            <a:ext cx="951132" cy="272488"/>
          </a:xfrm>
          <a:prstGeom prst="rect">
            <a:avLst/>
          </a:prstGeom>
          <a:noFill/>
          <a:ln>
            <a:noFill/>
          </a:ln>
          <a:effectLst>
            <a:outerShdw blurRad="50800" dist="25400" dir="2700000" sx="99000" sy="99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ÚT Á VIÐ</a:t>
            </a:r>
          </a:p>
        </p:txBody>
      </p:sp>
      <p:sp>
        <p:nvSpPr>
          <p:cNvPr id="18" name="Rectangle 17">
            <a:extLst>
              <a:ext uri="{FF2B5EF4-FFF2-40B4-BE49-F238E27FC236}">
                <a16:creationId xmlns:a16="http://schemas.microsoft.com/office/drawing/2014/main" id="{2F2731E3-4032-407E-BF19-947F82551860}"/>
              </a:ext>
            </a:extLst>
          </p:cNvPr>
          <p:cNvSpPr/>
          <p:nvPr/>
        </p:nvSpPr>
        <p:spPr>
          <a:xfrm>
            <a:off x="3842519" y="6241198"/>
            <a:ext cx="951132" cy="227404"/>
          </a:xfrm>
          <a:prstGeom prst="rect">
            <a:avLst/>
          </a:prstGeom>
          <a:noFill/>
          <a:ln>
            <a:noFill/>
          </a:ln>
          <a:effectLst>
            <a:outerShdw blurRad="50800" dist="25400" dir="2700000" sx="99000" sy="99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INN Á VIÐ</a:t>
            </a:r>
          </a:p>
        </p:txBody>
      </p:sp>
      <p:sp>
        <p:nvSpPr>
          <p:cNvPr id="19" name="TextBox 18">
            <a:extLst>
              <a:ext uri="{FF2B5EF4-FFF2-40B4-BE49-F238E27FC236}">
                <a16:creationId xmlns:a16="http://schemas.microsoft.com/office/drawing/2014/main" id="{6199526E-4E50-4155-9D58-4CEDCA80A79C}"/>
              </a:ext>
            </a:extLst>
          </p:cNvPr>
          <p:cNvSpPr txBox="1"/>
          <p:nvPr/>
        </p:nvSpPr>
        <p:spPr>
          <a:xfrm rot="16200000">
            <a:off x="1760027" y="4697268"/>
            <a:ext cx="1201959" cy="338554"/>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ÓKOSTIR</a:t>
            </a:r>
          </a:p>
        </p:txBody>
      </p:sp>
      <p:sp>
        <p:nvSpPr>
          <p:cNvPr id="25" name="TextBox 24">
            <a:extLst>
              <a:ext uri="{FF2B5EF4-FFF2-40B4-BE49-F238E27FC236}">
                <a16:creationId xmlns:a16="http://schemas.microsoft.com/office/drawing/2014/main" id="{3BCDBE84-038C-419A-B1FB-FEF243F5C109}"/>
              </a:ext>
            </a:extLst>
          </p:cNvPr>
          <p:cNvSpPr txBox="1"/>
          <p:nvPr/>
        </p:nvSpPr>
        <p:spPr>
          <a:xfrm>
            <a:off x="2737703" y="1515022"/>
            <a:ext cx="3318248" cy="738664"/>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
                <a:srgbClr val="FFFFFF"/>
              </a:buClr>
              <a:buSzTx/>
              <a:buFontTx/>
              <a:buNone/>
              <a:tabLst/>
              <a:defRPr/>
            </a:pP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Styrkleikar í starfsemi eða umhverfi sem </a:t>
            </a:r>
            <a:r>
              <a:rPr kumimoji="0" lang="is-IS" sz="14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styðja við </a:t>
            </a: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eða </a:t>
            </a:r>
            <a:r>
              <a:rPr kumimoji="0" lang="is-IS" sz="14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auðvelda</a:t>
            </a: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 okkur að vinna að markmiði.</a:t>
            </a:r>
          </a:p>
        </p:txBody>
      </p:sp>
      <p:sp>
        <p:nvSpPr>
          <p:cNvPr id="27" name="TextBox 26">
            <a:extLst>
              <a:ext uri="{FF2B5EF4-FFF2-40B4-BE49-F238E27FC236}">
                <a16:creationId xmlns:a16="http://schemas.microsoft.com/office/drawing/2014/main" id="{A1A1EF99-483F-4F6E-A6C3-CDDF8EB168C1}"/>
              </a:ext>
            </a:extLst>
          </p:cNvPr>
          <p:cNvSpPr txBox="1"/>
          <p:nvPr/>
        </p:nvSpPr>
        <p:spPr>
          <a:xfrm>
            <a:off x="2805363" y="2510607"/>
            <a:ext cx="3344112" cy="669799"/>
          </a:xfrm>
          <a:prstGeom prst="rect">
            <a:avLst/>
          </a:prstGeom>
          <a:noFill/>
        </p:spPr>
        <p:txBody>
          <a:bodyPr wrap="square">
            <a:spAutoFit/>
          </a:bodyPr>
          <a:lstStyle/>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251"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Hvað gengur vel?</a:t>
            </a: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251"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Hvaða bjargir/innviðir eru til staðar?</a:t>
            </a: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251"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Hverju getum við lært af?</a:t>
            </a:r>
          </a:p>
        </p:txBody>
      </p:sp>
      <p:sp>
        <p:nvSpPr>
          <p:cNvPr id="29" name="TextBox 28">
            <a:extLst>
              <a:ext uri="{FF2B5EF4-FFF2-40B4-BE49-F238E27FC236}">
                <a16:creationId xmlns:a16="http://schemas.microsoft.com/office/drawing/2014/main" id="{CAF4B7B6-354A-4388-B9EB-355DDA38BBB5}"/>
              </a:ext>
            </a:extLst>
          </p:cNvPr>
          <p:cNvSpPr txBox="1"/>
          <p:nvPr/>
        </p:nvSpPr>
        <p:spPr>
          <a:xfrm>
            <a:off x="2666600" y="4089735"/>
            <a:ext cx="3482875" cy="523220"/>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
                <a:srgbClr val="FFFFFF"/>
              </a:buClr>
              <a:buSzTx/>
              <a:buFontTx/>
              <a:buNone/>
              <a:tabLst/>
              <a:defRPr/>
            </a:pP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Veikleikar eða ástæður sem valda </a:t>
            </a:r>
            <a:r>
              <a:rPr kumimoji="0" lang="is-IS" sz="14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töfum</a:t>
            </a: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 eða </a:t>
            </a:r>
            <a:r>
              <a:rPr kumimoji="0" lang="is-IS" sz="14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flækjast fyrir </a:t>
            </a: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framgangi markmiða.</a:t>
            </a:r>
          </a:p>
        </p:txBody>
      </p:sp>
      <p:sp>
        <p:nvSpPr>
          <p:cNvPr id="31" name="TextBox 30">
            <a:extLst>
              <a:ext uri="{FF2B5EF4-FFF2-40B4-BE49-F238E27FC236}">
                <a16:creationId xmlns:a16="http://schemas.microsoft.com/office/drawing/2014/main" id="{483D78E9-A442-4ED3-8828-7E03B79DFE8E}"/>
              </a:ext>
            </a:extLst>
          </p:cNvPr>
          <p:cNvSpPr txBox="1"/>
          <p:nvPr/>
        </p:nvSpPr>
        <p:spPr>
          <a:xfrm>
            <a:off x="2737702" y="4938453"/>
            <a:ext cx="3346887" cy="862287"/>
          </a:xfrm>
          <a:prstGeom prst="rect">
            <a:avLst/>
          </a:prstGeom>
          <a:noFill/>
        </p:spPr>
        <p:txBody>
          <a:bodyPr wrap="square">
            <a:spAutoFit/>
          </a:bodyPr>
          <a:lstStyle/>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251"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Hvað gengur síður?</a:t>
            </a: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251"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Hvað þurfum við að forðast?</a:t>
            </a: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251"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Hvaða bjargir/innviðir eru ekki til staðar?</a:t>
            </a:r>
          </a:p>
        </p:txBody>
      </p:sp>
      <p:sp>
        <p:nvSpPr>
          <p:cNvPr id="32" name="TextBox 31">
            <a:extLst>
              <a:ext uri="{FF2B5EF4-FFF2-40B4-BE49-F238E27FC236}">
                <a16:creationId xmlns:a16="http://schemas.microsoft.com/office/drawing/2014/main" id="{D9B2315C-5595-4D0E-AC2B-5F72676C408A}"/>
              </a:ext>
            </a:extLst>
          </p:cNvPr>
          <p:cNvSpPr txBox="1"/>
          <p:nvPr/>
        </p:nvSpPr>
        <p:spPr>
          <a:xfrm>
            <a:off x="6361567" y="4911404"/>
            <a:ext cx="3130084" cy="515782"/>
          </a:xfrm>
          <a:prstGeom prst="rect">
            <a:avLst/>
          </a:prstGeom>
          <a:noFill/>
        </p:spPr>
        <p:txBody>
          <a:bodyPr wrap="square">
            <a:spAutoFit/>
          </a:bodyPr>
          <a:lstStyle/>
          <a:p>
            <a:pPr marL="285744" marR="0" lvl="0" indent="-285744" algn="l" defTabSz="457189" rtl="0" eaLnBrk="1" fontAlgn="auto" latinLnBrk="0" hangingPunct="1">
              <a:lnSpc>
                <a:spcPct val="100000"/>
              </a:lnSpc>
              <a:spcBef>
                <a:spcPts val="0"/>
              </a:spcBef>
              <a:spcAft>
                <a:spcPts val="300"/>
              </a:spcAft>
              <a:buClr>
                <a:prstClr val="black"/>
              </a:buClr>
              <a:buSzTx/>
              <a:buFont typeface="Arial" panose="020B0604020202020204" pitchFamily="34" charset="0"/>
              <a:buChar char="•"/>
              <a:tabLst/>
              <a:defRPr/>
            </a:pPr>
            <a:r>
              <a:rPr kumimoji="0" lang="is-IS" sz="1251" b="0"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Hvaða áhættur eru í ytra umhverfi?</a:t>
            </a:r>
          </a:p>
          <a:p>
            <a:pPr marL="285744" marR="0" lvl="0" indent="-285744" algn="l" defTabSz="457189" rtl="0" eaLnBrk="1" fontAlgn="auto" latinLnBrk="0" hangingPunct="1">
              <a:lnSpc>
                <a:spcPct val="100000"/>
              </a:lnSpc>
              <a:spcBef>
                <a:spcPts val="0"/>
              </a:spcBef>
              <a:spcAft>
                <a:spcPts val="300"/>
              </a:spcAft>
              <a:buClr>
                <a:prstClr val="black"/>
              </a:buClr>
              <a:buSzTx/>
              <a:buFont typeface="Arial" panose="020B0604020202020204" pitchFamily="34" charset="0"/>
              <a:buChar char="•"/>
              <a:tabLst/>
              <a:defRPr/>
            </a:pPr>
            <a:r>
              <a:rPr kumimoji="0" lang="is-IS" sz="1251" b="0"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Hvað hindrar framfarir?</a:t>
            </a:r>
          </a:p>
        </p:txBody>
      </p:sp>
      <p:sp>
        <p:nvSpPr>
          <p:cNvPr id="34" name="TextBox 33">
            <a:extLst>
              <a:ext uri="{FF2B5EF4-FFF2-40B4-BE49-F238E27FC236}">
                <a16:creationId xmlns:a16="http://schemas.microsoft.com/office/drawing/2014/main" id="{54D131E3-1D06-4776-A124-CC28A7B94FDB}"/>
              </a:ext>
            </a:extLst>
          </p:cNvPr>
          <p:cNvSpPr txBox="1"/>
          <p:nvPr/>
        </p:nvSpPr>
        <p:spPr>
          <a:xfrm>
            <a:off x="6259151" y="4101318"/>
            <a:ext cx="3484723" cy="523220"/>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300"/>
              </a:spcAft>
              <a:buClr>
                <a:srgbClr val="FFFFFF"/>
              </a:buClr>
              <a:buSzTx/>
              <a:buFontTx/>
              <a:buNone/>
              <a:tabLst/>
              <a:defRPr/>
            </a:pPr>
            <a:r>
              <a:rPr kumimoji="0" lang="is-IS" sz="1400" b="0"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Ytri </a:t>
            </a:r>
            <a:r>
              <a:rPr kumimoji="0" lang="is-IS" sz="1400" b="1"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ógnanir</a:t>
            </a:r>
            <a:r>
              <a:rPr kumimoji="0" lang="is-IS" sz="1400" b="0"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 og </a:t>
            </a:r>
            <a:r>
              <a:rPr kumimoji="0" lang="is-IS" sz="1400" b="1"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hindranir</a:t>
            </a:r>
            <a:r>
              <a:rPr kumimoji="0" lang="is-IS" sz="1400" b="0"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 eru í vegi framfara sem </a:t>
            </a:r>
            <a:r>
              <a:rPr kumimoji="0" lang="is-IS" sz="1400" b="1"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erfitt</a:t>
            </a:r>
            <a:r>
              <a:rPr kumimoji="0" lang="is-IS" sz="1400" b="0"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 er að hafa áhrif á? </a:t>
            </a:r>
          </a:p>
        </p:txBody>
      </p:sp>
      <p:sp>
        <p:nvSpPr>
          <p:cNvPr id="35" name="TextBox 34">
            <a:extLst>
              <a:ext uri="{FF2B5EF4-FFF2-40B4-BE49-F238E27FC236}">
                <a16:creationId xmlns:a16="http://schemas.microsoft.com/office/drawing/2014/main" id="{8FE05202-3293-4BA9-BD58-442F0997A41D}"/>
              </a:ext>
            </a:extLst>
          </p:cNvPr>
          <p:cNvSpPr txBox="1"/>
          <p:nvPr/>
        </p:nvSpPr>
        <p:spPr>
          <a:xfrm>
            <a:off x="6361570" y="1515025"/>
            <a:ext cx="3306865" cy="992579"/>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300"/>
              </a:spcAft>
              <a:buClr>
                <a:srgbClr val="FFFFFF"/>
              </a:buClr>
              <a:buSzTx/>
              <a:buFontTx/>
              <a:buNone/>
              <a:tabLst/>
              <a:defRPr/>
            </a:pPr>
            <a:r>
              <a:rPr kumimoji="0" lang="is-IS" sz="1400" b="0"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Tækifæri í umhverfinu sem gætu </a:t>
            </a:r>
            <a:r>
              <a:rPr kumimoji="0" lang="is-IS" sz="1400" b="1"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flýtt fyrir </a:t>
            </a:r>
            <a:r>
              <a:rPr kumimoji="0" lang="is-IS" sz="1400" b="0"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eða </a:t>
            </a:r>
            <a:r>
              <a:rPr kumimoji="0" lang="is-IS" sz="1400" b="1"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má nýta </a:t>
            </a:r>
            <a:r>
              <a:rPr kumimoji="0" lang="is-IS" sz="1400" b="0"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til að ná framgangi markmiða.</a:t>
            </a:r>
          </a:p>
          <a:p>
            <a:pPr marL="0" marR="0" lvl="0" indent="0" algn="l" defTabSz="457189" rtl="0" eaLnBrk="1" fontAlgn="auto" latinLnBrk="0" hangingPunct="1">
              <a:lnSpc>
                <a:spcPct val="100000"/>
              </a:lnSpc>
              <a:spcBef>
                <a:spcPts val="0"/>
              </a:spcBef>
              <a:spcAft>
                <a:spcPts val="300"/>
              </a:spcAft>
              <a:buClr>
                <a:srgbClr val="FFFFFF"/>
              </a:buClr>
              <a:buSzTx/>
              <a:buFontTx/>
              <a:buNone/>
              <a:tabLst/>
              <a:defRPr/>
            </a:pPr>
            <a:endParaRPr kumimoji="0" lang="is-IS" sz="1400" b="0"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endParaRPr>
          </a:p>
        </p:txBody>
      </p:sp>
      <p:sp>
        <p:nvSpPr>
          <p:cNvPr id="36" name="TextBox 35">
            <a:extLst>
              <a:ext uri="{FF2B5EF4-FFF2-40B4-BE49-F238E27FC236}">
                <a16:creationId xmlns:a16="http://schemas.microsoft.com/office/drawing/2014/main" id="{A0C2CAF2-122C-4C56-B949-2459357CAED7}"/>
              </a:ext>
            </a:extLst>
          </p:cNvPr>
          <p:cNvSpPr txBox="1"/>
          <p:nvPr/>
        </p:nvSpPr>
        <p:spPr>
          <a:xfrm>
            <a:off x="6361567" y="2442639"/>
            <a:ext cx="3409291" cy="939231"/>
          </a:xfrm>
          <a:prstGeom prst="rect">
            <a:avLst/>
          </a:prstGeom>
          <a:noFill/>
        </p:spPr>
        <p:txBody>
          <a:bodyPr wrap="square">
            <a:spAutoFit/>
          </a:bodyPr>
          <a:lstStyle/>
          <a:p>
            <a:pPr marL="285744" marR="0" lvl="0" indent="-285744" algn="l" defTabSz="457189" rtl="0" eaLnBrk="1" fontAlgn="auto" latinLnBrk="0" hangingPunct="1">
              <a:lnSpc>
                <a:spcPct val="100000"/>
              </a:lnSpc>
              <a:spcBef>
                <a:spcPts val="0"/>
              </a:spcBef>
              <a:spcAft>
                <a:spcPts val="300"/>
              </a:spcAft>
              <a:buClr>
                <a:prstClr val="black"/>
              </a:buClr>
              <a:buSzTx/>
              <a:buFont typeface="Arial" panose="020B0604020202020204" pitchFamily="34" charset="0"/>
              <a:buChar char="•"/>
              <a:tabLst/>
              <a:defRPr/>
            </a:pPr>
            <a:r>
              <a:rPr kumimoji="0" lang="is-IS" sz="1251" b="0"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Hvað erum við ekki að gera?</a:t>
            </a:r>
          </a:p>
          <a:p>
            <a:pPr marL="285744" marR="0" lvl="0" indent="-285744" algn="l" defTabSz="457189" rtl="0" eaLnBrk="1" fontAlgn="auto" latinLnBrk="0" hangingPunct="1">
              <a:lnSpc>
                <a:spcPct val="100000"/>
              </a:lnSpc>
              <a:spcBef>
                <a:spcPts val="0"/>
              </a:spcBef>
              <a:spcAft>
                <a:spcPts val="300"/>
              </a:spcAft>
              <a:buClr>
                <a:prstClr val="black"/>
              </a:buClr>
              <a:buSzTx/>
              <a:buFont typeface="Arial" panose="020B0604020202020204" pitchFamily="34" charset="0"/>
              <a:buChar char="•"/>
              <a:tabLst/>
              <a:defRPr/>
            </a:pPr>
            <a:r>
              <a:rPr kumimoji="0" lang="is-IS" sz="1251" b="0"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Er hægt að koma af stað nýju samstarfi?</a:t>
            </a:r>
          </a:p>
          <a:p>
            <a:pPr marL="285744" marR="0" lvl="0" indent="-285744" algn="l" defTabSz="457189" rtl="0" eaLnBrk="1" fontAlgn="auto" latinLnBrk="0" hangingPunct="1">
              <a:lnSpc>
                <a:spcPct val="100000"/>
              </a:lnSpc>
              <a:spcBef>
                <a:spcPts val="0"/>
              </a:spcBef>
              <a:spcAft>
                <a:spcPts val="300"/>
              </a:spcAft>
              <a:buClr>
                <a:prstClr val="black"/>
              </a:buClr>
              <a:buSzTx/>
              <a:buFont typeface="Arial" panose="020B0604020202020204" pitchFamily="34" charset="0"/>
              <a:buChar char="•"/>
              <a:tabLst/>
              <a:defRPr/>
            </a:pPr>
            <a:r>
              <a:rPr kumimoji="0" lang="is-IS" sz="1251" b="0" i="0" u="none" strike="noStrike" kern="1200" cap="none" spc="0" normalizeH="0" baseline="0" noProof="0" dirty="0">
                <a:ln>
                  <a:noFill/>
                </a:ln>
                <a:solidFill>
                  <a:prstClr val="black">
                    <a:lumMod val="95000"/>
                    <a:lumOff val="5000"/>
                  </a:prstClr>
                </a:solidFill>
                <a:effectLst/>
                <a:uLnTx/>
                <a:uFillTx/>
                <a:latin typeface="FiraGO" panose="020B0503050000020004" pitchFamily="34" charset="0"/>
                <a:ea typeface="+mn-ea"/>
                <a:cs typeface="FiraGO" panose="020B0503050000020004" pitchFamily="34" charset="0"/>
              </a:rPr>
              <a:t>Hvað getum við gert og erum ekki að gera?</a:t>
            </a:r>
          </a:p>
        </p:txBody>
      </p:sp>
      <p:sp>
        <p:nvSpPr>
          <p:cNvPr id="37" name="TextBox 36">
            <a:extLst>
              <a:ext uri="{FF2B5EF4-FFF2-40B4-BE49-F238E27FC236}">
                <a16:creationId xmlns:a16="http://schemas.microsoft.com/office/drawing/2014/main" id="{A10C8BC0-5FB4-408F-AD63-D58C6622CCFB}"/>
              </a:ext>
            </a:extLst>
          </p:cNvPr>
          <p:cNvSpPr txBox="1"/>
          <p:nvPr/>
        </p:nvSpPr>
        <p:spPr>
          <a:xfrm rot="16200000">
            <a:off x="1797834" y="2112331"/>
            <a:ext cx="1201959" cy="338554"/>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KOSTIR</a:t>
            </a:r>
          </a:p>
        </p:txBody>
      </p:sp>
      <p:cxnSp>
        <p:nvCxnSpPr>
          <p:cNvPr id="39" name="Straight Connector 38">
            <a:extLst>
              <a:ext uri="{FF2B5EF4-FFF2-40B4-BE49-F238E27FC236}">
                <a16:creationId xmlns:a16="http://schemas.microsoft.com/office/drawing/2014/main" id="{21D68AD9-0220-4A8F-9E4F-003D5C9C9867}"/>
              </a:ext>
            </a:extLst>
          </p:cNvPr>
          <p:cNvCxnSpPr>
            <a:cxnSpLocks/>
          </p:cNvCxnSpPr>
          <p:nvPr/>
        </p:nvCxnSpPr>
        <p:spPr>
          <a:xfrm flipV="1">
            <a:off x="2415311" y="1320628"/>
            <a:ext cx="0" cy="36000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6AF37286-59E6-42FB-BDBB-0A32D2F7B763}"/>
              </a:ext>
            </a:extLst>
          </p:cNvPr>
          <p:cNvCxnSpPr>
            <a:cxnSpLocks/>
          </p:cNvCxnSpPr>
          <p:nvPr/>
        </p:nvCxnSpPr>
        <p:spPr>
          <a:xfrm>
            <a:off x="2428112" y="2892952"/>
            <a:ext cx="0" cy="36000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8C78A493-7DDC-4E04-847B-A2AB0DB14CBD}"/>
              </a:ext>
            </a:extLst>
          </p:cNvPr>
          <p:cNvCxnSpPr>
            <a:cxnSpLocks/>
          </p:cNvCxnSpPr>
          <p:nvPr/>
        </p:nvCxnSpPr>
        <p:spPr>
          <a:xfrm>
            <a:off x="5358468" y="6373276"/>
            <a:ext cx="540000" cy="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Connector 41">
            <a:extLst>
              <a:ext uri="{FF2B5EF4-FFF2-40B4-BE49-F238E27FC236}">
                <a16:creationId xmlns:a16="http://schemas.microsoft.com/office/drawing/2014/main" id="{AD574779-8F71-419B-927B-AC97A70D2803}"/>
              </a:ext>
            </a:extLst>
          </p:cNvPr>
          <p:cNvCxnSpPr>
            <a:cxnSpLocks/>
          </p:cNvCxnSpPr>
          <p:nvPr/>
        </p:nvCxnSpPr>
        <p:spPr>
          <a:xfrm flipH="1">
            <a:off x="2737703" y="6373276"/>
            <a:ext cx="581488" cy="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F77CE40C-85E5-4805-9E51-D2FD76ED2107}"/>
              </a:ext>
            </a:extLst>
          </p:cNvPr>
          <p:cNvCxnSpPr>
            <a:cxnSpLocks/>
          </p:cNvCxnSpPr>
          <p:nvPr/>
        </p:nvCxnSpPr>
        <p:spPr>
          <a:xfrm flipV="1">
            <a:off x="2373995" y="3917992"/>
            <a:ext cx="0" cy="36000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3031C39E-4BB6-441C-B2FC-8B8F6719E022}"/>
              </a:ext>
            </a:extLst>
          </p:cNvPr>
          <p:cNvCxnSpPr>
            <a:cxnSpLocks/>
          </p:cNvCxnSpPr>
          <p:nvPr/>
        </p:nvCxnSpPr>
        <p:spPr>
          <a:xfrm>
            <a:off x="2373995" y="5467524"/>
            <a:ext cx="0" cy="36000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id="{4DE2DB5E-47FF-4628-A9C6-CD412A1D3F45}"/>
              </a:ext>
            </a:extLst>
          </p:cNvPr>
          <p:cNvCxnSpPr>
            <a:cxnSpLocks/>
          </p:cNvCxnSpPr>
          <p:nvPr/>
        </p:nvCxnSpPr>
        <p:spPr>
          <a:xfrm flipV="1">
            <a:off x="9166157" y="6390325"/>
            <a:ext cx="540000" cy="6355"/>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D369224A-7B20-4792-A8B5-020298033E24}"/>
              </a:ext>
            </a:extLst>
          </p:cNvPr>
          <p:cNvCxnSpPr>
            <a:cxnSpLocks/>
          </p:cNvCxnSpPr>
          <p:nvPr/>
        </p:nvCxnSpPr>
        <p:spPr>
          <a:xfrm flipH="1" flipV="1">
            <a:off x="6426775" y="6382503"/>
            <a:ext cx="540000" cy="6355"/>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1" name="Title 1">
            <a:extLst>
              <a:ext uri="{FF2B5EF4-FFF2-40B4-BE49-F238E27FC236}">
                <a16:creationId xmlns:a16="http://schemas.microsoft.com/office/drawing/2014/main" id="{85909497-EAD8-42CD-8D78-A617D18AAD40}"/>
              </a:ext>
            </a:extLst>
          </p:cNvPr>
          <p:cNvSpPr txBox="1">
            <a:spLocks/>
          </p:cNvSpPr>
          <p:nvPr/>
        </p:nvSpPr>
        <p:spPr>
          <a:xfrm>
            <a:off x="1776000" y="118762"/>
            <a:ext cx="8640000" cy="429276"/>
          </a:xfrm>
          <a:prstGeom prst="rect">
            <a:avLst/>
          </a:prstGeom>
        </p:spPr>
        <p:txBody>
          <a:bodyPr anchor="ctr"/>
          <a:lstStyle>
            <a:lvl1pPr algn="ctr" defTabSz="265958" rtl="0" eaLnBrk="1" latinLnBrk="0" hangingPunct="1">
              <a:spcBef>
                <a:spcPct val="0"/>
              </a:spcBef>
              <a:buNone/>
              <a:defRPr sz="3367" b="1" i="0" kern="1200">
                <a:solidFill>
                  <a:schemeClr val="tx1"/>
                </a:solidFill>
                <a:latin typeface="Carnas Light" panose="02000503000000020004" pitchFamily="50" charset="0"/>
                <a:ea typeface="+mj-ea"/>
                <a:cs typeface="+mj-cs"/>
              </a:defRPr>
            </a:lvl1pPr>
          </a:lstStyle>
          <a:p>
            <a:pPr marL="0" marR="0" lvl="0" indent="0" algn="l" defTabSz="35460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00467F"/>
                </a:solidFill>
                <a:effectLst/>
                <a:uLnTx/>
                <a:uFillTx/>
                <a:latin typeface="FiraGO" panose="020B0503050000020004" pitchFamily="34" charset="0"/>
                <a:ea typeface="+mj-ea"/>
                <a:cs typeface="FiraGO" panose="020B0503050000020004" pitchFamily="34" charset="0"/>
              </a:rPr>
              <a:t>VINNUBLAÐ A – SVÓT GREINING FYRIR OPINBERA AÐILA - SPURNINGAR</a:t>
            </a:r>
          </a:p>
        </p:txBody>
      </p:sp>
      <p:sp>
        <p:nvSpPr>
          <p:cNvPr id="54" name="TextBox 53">
            <a:extLst>
              <a:ext uri="{FF2B5EF4-FFF2-40B4-BE49-F238E27FC236}">
                <a16:creationId xmlns:a16="http://schemas.microsoft.com/office/drawing/2014/main" id="{8C241690-D8C3-4E5E-8025-6FFC9CA838DE}"/>
              </a:ext>
            </a:extLst>
          </p:cNvPr>
          <p:cNvSpPr txBox="1"/>
          <p:nvPr/>
        </p:nvSpPr>
        <p:spPr>
          <a:xfrm>
            <a:off x="11467948" y="6427113"/>
            <a:ext cx="591467" cy="430887"/>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2. </a:t>
            </a:r>
            <a:r>
              <a:rPr kumimoji="0" lang="en-US" sz="1100" b="1" i="0" u="none" strike="noStrike" kern="1200" cap="none" spc="0" normalizeH="0" baseline="0" noProof="0" dirty="0" err="1">
                <a:ln>
                  <a:noFill/>
                </a:ln>
                <a:solidFill>
                  <a:srgbClr val="436A94"/>
                </a:solidFill>
                <a:effectLst/>
                <a:uLnTx/>
                <a:uFillTx/>
                <a:latin typeface="Firago" panose="020B0503050000020004" pitchFamily="34" charset="0"/>
                <a:ea typeface="+mn-ea"/>
                <a:cs typeface="Firago" panose="020B0503050000020004" pitchFamily="34" charset="0"/>
              </a:rPr>
              <a:t>útg</a:t>
            </a: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 2020</a:t>
            </a:r>
          </a:p>
        </p:txBody>
      </p:sp>
    </p:spTree>
    <p:extLst>
      <p:ext uri="{BB962C8B-B14F-4D97-AF65-F5344CB8AC3E}">
        <p14:creationId xmlns:p14="http://schemas.microsoft.com/office/powerpoint/2010/main" val="87868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3">
            <a:extLst>
              <a:ext uri="{FF2B5EF4-FFF2-40B4-BE49-F238E27FC236}">
                <a16:creationId xmlns:a16="http://schemas.microsoft.com/office/drawing/2014/main" id="{A6F60461-AA09-44C5-B718-F0352A3E90E0}"/>
              </a:ext>
            </a:extLst>
          </p:cNvPr>
          <p:cNvSpPr>
            <a:spLocks noChangeArrowheads="1"/>
          </p:cNvSpPr>
          <p:nvPr/>
        </p:nvSpPr>
        <p:spPr bwMode="blackWhite">
          <a:xfrm>
            <a:off x="2630520" y="887832"/>
            <a:ext cx="3559457" cy="2541171"/>
          </a:xfrm>
          <a:prstGeom prst="rect">
            <a:avLst/>
          </a:prstGeom>
          <a:solidFill>
            <a:srgbClr val="EEEEEE"/>
          </a:solidFill>
          <a:ln w="12700">
            <a:solidFill>
              <a:srgbClr val="546783"/>
            </a:solidFill>
            <a:prstDash val="solid"/>
            <a:miter lim="800000"/>
            <a:headEnd/>
            <a:tailEnd/>
            <a:extLst>
              <a:ext uri="{C807C97D-BFC1-408E-A445-0C87EB9F89A2}">
                <ask:lineSketchStyleProps xmlns:ask="http://schemas.microsoft.com/office/drawing/2018/sketchyshapes">
                  <ask:type>
                    <ask:lineSketchNone/>
                  </ask:type>
                </ask:lineSketchStyleProps>
              </a:ext>
            </a:extLst>
          </a:ln>
        </p:spPr>
        <p:txBody>
          <a:bodyPr wrap="none" lIns="0" tIns="0" rIns="0" bIns="0"/>
          <a:lstStyle/>
          <a:p>
            <a:pPr marL="0" marR="0" lvl="0" indent="0" algn="ctr" defTabSz="457189" rtl="0" eaLnBrk="0" fontAlgn="base" latinLnBrk="0" hangingPunct="0">
              <a:lnSpc>
                <a:spcPct val="100000"/>
              </a:lnSpc>
              <a:spcBef>
                <a:spcPct val="0"/>
              </a:spcBef>
              <a:spcAft>
                <a:spcPct val="0"/>
              </a:spcAft>
              <a:buClr>
                <a:srgbClr val="FF3300"/>
              </a:buClr>
              <a:buSzTx/>
              <a:buFontTx/>
              <a:buNone/>
              <a:tabLst/>
              <a:defRPr/>
            </a:pPr>
            <a:endParaRPr kumimoji="0" lang="is-I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8" name="AutoShape 3">
            <a:extLst>
              <a:ext uri="{FF2B5EF4-FFF2-40B4-BE49-F238E27FC236}">
                <a16:creationId xmlns:a16="http://schemas.microsoft.com/office/drawing/2014/main" id="{897FFE4C-46D2-4BDF-9980-9B0ADB9DB942}"/>
              </a:ext>
            </a:extLst>
          </p:cNvPr>
          <p:cNvSpPr>
            <a:spLocks noChangeArrowheads="1"/>
          </p:cNvSpPr>
          <p:nvPr/>
        </p:nvSpPr>
        <p:spPr bwMode="blackWhite">
          <a:xfrm>
            <a:off x="2621054" y="3528575"/>
            <a:ext cx="3559457" cy="2541171"/>
          </a:xfrm>
          <a:prstGeom prst="rect">
            <a:avLst/>
          </a:prstGeom>
          <a:solidFill>
            <a:srgbClr val="EEEEEE"/>
          </a:solidFill>
          <a:ln w="12700">
            <a:solidFill>
              <a:srgbClr val="546783"/>
            </a:solidFill>
            <a:prstDash val="solid"/>
            <a:miter lim="800000"/>
            <a:headEnd/>
            <a:tailEnd/>
            <a:extLst>
              <a:ext uri="{C807C97D-BFC1-408E-A445-0C87EB9F89A2}">
                <ask:lineSketchStyleProps xmlns:ask="http://schemas.microsoft.com/office/drawing/2018/sketchyshapes">
                  <ask:type>
                    <ask:lineSketchNone/>
                  </ask:type>
                </ask:lineSketchStyleProps>
              </a:ext>
            </a:extLst>
          </a:ln>
        </p:spPr>
        <p:txBody>
          <a:bodyPr wrap="none" lIns="0" tIns="0" rIns="0" bIns="0"/>
          <a:lstStyle/>
          <a:p>
            <a:pPr marL="0" marR="0" lvl="0" indent="0" algn="ctr" defTabSz="457189" rtl="0" eaLnBrk="0" fontAlgn="base" latinLnBrk="0" hangingPunct="0">
              <a:lnSpc>
                <a:spcPct val="100000"/>
              </a:lnSpc>
              <a:spcBef>
                <a:spcPct val="0"/>
              </a:spcBef>
              <a:spcAft>
                <a:spcPct val="0"/>
              </a:spcAft>
              <a:buClr>
                <a:srgbClr val="FF3300"/>
              </a:buClr>
              <a:buSzTx/>
              <a:buFontTx/>
              <a:buNone/>
              <a:tabLst/>
              <a:defRPr/>
            </a:pPr>
            <a:endParaRPr kumimoji="0" lang="is-I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7" name="AutoShape 3">
            <a:extLst>
              <a:ext uri="{FF2B5EF4-FFF2-40B4-BE49-F238E27FC236}">
                <a16:creationId xmlns:a16="http://schemas.microsoft.com/office/drawing/2014/main" id="{F0869DEF-6393-48B2-A3A8-546F80CE765A}"/>
              </a:ext>
            </a:extLst>
          </p:cNvPr>
          <p:cNvSpPr>
            <a:spLocks noChangeArrowheads="1"/>
          </p:cNvSpPr>
          <p:nvPr/>
        </p:nvSpPr>
        <p:spPr bwMode="blackWhite">
          <a:xfrm>
            <a:off x="6242434" y="3528575"/>
            <a:ext cx="3559457" cy="2541171"/>
          </a:xfrm>
          <a:prstGeom prst="rect">
            <a:avLst/>
          </a:prstGeom>
          <a:solidFill>
            <a:srgbClr val="EEEEEE"/>
          </a:solidFill>
          <a:ln w="12700">
            <a:solidFill>
              <a:srgbClr val="546783"/>
            </a:solidFill>
            <a:prstDash val="solid"/>
            <a:miter lim="800000"/>
            <a:headEnd/>
            <a:tailEnd/>
            <a:extLst>
              <a:ext uri="{C807C97D-BFC1-408E-A445-0C87EB9F89A2}">
                <ask:lineSketchStyleProps xmlns:ask="http://schemas.microsoft.com/office/drawing/2018/sketchyshapes">
                  <ask:type>
                    <ask:lineSketchNone/>
                  </ask:type>
                </ask:lineSketchStyleProps>
              </a:ext>
            </a:extLst>
          </a:ln>
        </p:spPr>
        <p:txBody>
          <a:bodyPr wrap="none" lIns="0" tIns="0" rIns="0" bIns="0"/>
          <a:lstStyle/>
          <a:p>
            <a:pPr marL="0" marR="0" lvl="0" indent="0" algn="ctr" defTabSz="457189" rtl="0" eaLnBrk="0" fontAlgn="base" latinLnBrk="0" hangingPunct="0">
              <a:lnSpc>
                <a:spcPct val="100000"/>
              </a:lnSpc>
              <a:spcBef>
                <a:spcPct val="0"/>
              </a:spcBef>
              <a:spcAft>
                <a:spcPct val="0"/>
              </a:spcAft>
              <a:buClr>
                <a:srgbClr val="FF3300"/>
              </a:buClr>
              <a:buSzTx/>
              <a:buFontTx/>
              <a:buNone/>
              <a:tabLst/>
              <a:defRPr/>
            </a:pPr>
            <a:endParaRPr kumimoji="0" lang="is-I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AutoShape 3">
            <a:extLst>
              <a:ext uri="{FF2B5EF4-FFF2-40B4-BE49-F238E27FC236}">
                <a16:creationId xmlns:a16="http://schemas.microsoft.com/office/drawing/2014/main" id="{5E3A9FA1-A022-44C8-9D9D-10484A82CA8B}"/>
              </a:ext>
            </a:extLst>
          </p:cNvPr>
          <p:cNvSpPr>
            <a:spLocks noChangeArrowheads="1"/>
          </p:cNvSpPr>
          <p:nvPr/>
        </p:nvSpPr>
        <p:spPr bwMode="blackWhite">
          <a:xfrm>
            <a:off x="6242434" y="887832"/>
            <a:ext cx="3559457" cy="2541171"/>
          </a:xfrm>
          <a:prstGeom prst="rect">
            <a:avLst/>
          </a:prstGeom>
          <a:solidFill>
            <a:srgbClr val="EEEEEE"/>
          </a:solidFill>
          <a:ln w="12700">
            <a:solidFill>
              <a:srgbClr val="546783"/>
            </a:solidFill>
            <a:prstDash val="solid"/>
            <a:miter lim="800000"/>
            <a:headEnd/>
            <a:tailEnd/>
            <a:extLst>
              <a:ext uri="{C807C97D-BFC1-408E-A445-0C87EB9F89A2}">
                <ask:lineSketchStyleProps xmlns:ask="http://schemas.microsoft.com/office/drawing/2018/sketchyshapes">
                  <ask:type>
                    <ask:lineSketchNone/>
                  </ask:type>
                </ask:lineSketchStyleProps>
              </a:ext>
            </a:extLst>
          </a:ln>
        </p:spPr>
        <p:txBody>
          <a:bodyPr wrap="none" lIns="0" tIns="0" rIns="0" bIns="0"/>
          <a:lstStyle/>
          <a:p>
            <a:pPr marL="0" marR="0" lvl="0" indent="0" algn="ctr" defTabSz="457189" rtl="0" eaLnBrk="0" fontAlgn="base" latinLnBrk="0" hangingPunct="0">
              <a:lnSpc>
                <a:spcPct val="100000"/>
              </a:lnSpc>
              <a:spcBef>
                <a:spcPct val="0"/>
              </a:spcBef>
              <a:spcAft>
                <a:spcPct val="0"/>
              </a:spcAft>
              <a:buClr>
                <a:srgbClr val="FF3300"/>
              </a:buClr>
              <a:buSzTx/>
              <a:buFontTx/>
              <a:buNone/>
              <a:tabLst/>
              <a:defRPr/>
            </a:pPr>
            <a:endParaRPr kumimoji="0" lang="is-I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TextBox 111">
            <a:extLst>
              <a:ext uri="{FF2B5EF4-FFF2-40B4-BE49-F238E27FC236}">
                <a16:creationId xmlns:a16="http://schemas.microsoft.com/office/drawing/2014/main" id="{AD7564C3-4C42-45B7-B317-0173EEB2B435}"/>
              </a:ext>
            </a:extLst>
          </p:cNvPr>
          <p:cNvSpPr txBox="1">
            <a:spLocks noChangeArrowheads="1"/>
          </p:cNvSpPr>
          <p:nvPr/>
        </p:nvSpPr>
        <p:spPr bwMode="auto">
          <a:xfrm>
            <a:off x="2820397" y="1049726"/>
            <a:ext cx="3160767" cy="338554"/>
          </a:xfrm>
          <a:prstGeom prst="rect">
            <a:avLst/>
          </a:prstGeom>
          <a:noFill/>
          <a:ln w="9525">
            <a:noFill/>
            <a:miter lim="800000"/>
            <a:headEnd/>
            <a:tailEnd/>
          </a:ln>
        </p:spPr>
        <p:txBody>
          <a:bodyPr wrap="square">
            <a:spAutoFit/>
          </a:bodyPr>
          <a:lstStyle>
            <a:defPPr>
              <a:defRPr lang="is-IS"/>
            </a:defPPr>
            <a:lvl1pPr marL="179388" indent="-179388">
              <a:spcAft>
                <a:spcPts val="300"/>
              </a:spcAft>
              <a:buFontTx/>
              <a:buChar char="•"/>
              <a:defRPr sz="1000" i="0">
                <a:latin typeface="Cambria" pitchFamily="18" charset="0"/>
              </a:defRPr>
            </a:lvl1p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is-IS" sz="1600" b="1" i="0" u="none" strike="noStrike" kern="1200" cap="none" spc="0" normalizeH="0" baseline="0" noProof="0" dirty="0">
                <a:ln>
                  <a:noFill/>
                </a:ln>
                <a:solidFill>
                  <a:srgbClr val="546783"/>
                </a:solidFill>
                <a:effectLst/>
                <a:uLnTx/>
                <a:uFillTx/>
                <a:latin typeface="FiraGO" panose="020B0503050000020004" pitchFamily="34" charset="0"/>
                <a:ea typeface="+mn-ea"/>
                <a:cs typeface="FiraGO" panose="020B0503050000020004" pitchFamily="34" charset="0"/>
              </a:rPr>
              <a:t>STYRKLEIKAR</a:t>
            </a:r>
          </a:p>
        </p:txBody>
      </p:sp>
      <p:sp>
        <p:nvSpPr>
          <p:cNvPr id="11" name="TextBox 111">
            <a:extLst>
              <a:ext uri="{FF2B5EF4-FFF2-40B4-BE49-F238E27FC236}">
                <a16:creationId xmlns:a16="http://schemas.microsoft.com/office/drawing/2014/main" id="{29B217A1-5C77-4D17-81E3-21FC611ADB58}"/>
              </a:ext>
            </a:extLst>
          </p:cNvPr>
          <p:cNvSpPr txBox="1">
            <a:spLocks noChangeArrowheads="1"/>
          </p:cNvSpPr>
          <p:nvPr/>
        </p:nvSpPr>
        <p:spPr bwMode="auto">
          <a:xfrm>
            <a:off x="2556263" y="3701396"/>
            <a:ext cx="3568919" cy="338554"/>
          </a:xfrm>
          <a:prstGeom prst="rect">
            <a:avLst/>
          </a:prstGeom>
          <a:noFill/>
          <a:ln w="9525">
            <a:noFill/>
            <a:miter lim="800000"/>
            <a:headEnd/>
            <a:tailEnd/>
          </a:ln>
        </p:spPr>
        <p:txBody>
          <a:bodyPr wrap="square">
            <a:spAutoFit/>
          </a:bodyPr>
          <a:lstStyle>
            <a:defPPr>
              <a:defRPr lang="is-IS"/>
            </a:defPPr>
            <a:lvl1pPr marL="179388" indent="-179388">
              <a:spcAft>
                <a:spcPts val="300"/>
              </a:spcAft>
              <a:buFontTx/>
              <a:buChar char="•"/>
              <a:defRPr sz="1000" i="0">
                <a:latin typeface="Cambria" pitchFamily="18" charset="0"/>
              </a:defRPr>
            </a:lvl1p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is-IS" sz="1600" b="1" i="0" u="none" strike="noStrike" kern="1200" cap="none" spc="0" normalizeH="0" baseline="0" noProof="0" dirty="0">
                <a:ln>
                  <a:noFill/>
                </a:ln>
                <a:solidFill>
                  <a:srgbClr val="546783"/>
                </a:solidFill>
                <a:effectLst/>
                <a:uLnTx/>
                <a:uFillTx/>
                <a:latin typeface="FiraGO" panose="020B0503050000020004" pitchFamily="34" charset="0"/>
                <a:ea typeface="+mn-ea"/>
                <a:cs typeface="FiraGO" panose="020B0503050000020004" pitchFamily="34" charset="0"/>
              </a:rPr>
              <a:t>VEIKLEIKAR</a:t>
            </a:r>
          </a:p>
        </p:txBody>
      </p:sp>
      <p:sp>
        <p:nvSpPr>
          <p:cNvPr id="12" name="TextBox 97">
            <a:extLst>
              <a:ext uri="{FF2B5EF4-FFF2-40B4-BE49-F238E27FC236}">
                <a16:creationId xmlns:a16="http://schemas.microsoft.com/office/drawing/2014/main" id="{F50212C5-ECF2-452A-92B7-125B72E21A9A}"/>
              </a:ext>
            </a:extLst>
          </p:cNvPr>
          <p:cNvSpPr txBox="1">
            <a:spLocks noChangeArrowheads="1"/>
          </p:cNvSpPr>
          <p:nvPr/>
        </p:nvSpPr>
        <p:spPr bwMode="auto">
          <a:xfrm>
            <a:off x="6161303" y="3663194"/>
            <a:ext cx="3530612" cy="338554"/>
          </a:xfrm>
          <a:prstGeom prst="rect">
            <a:avLst/>
          </a:prstGeom>
          <a:noFill/>
          <a:ln w="9525">
            <a:noFill/>
            <a:miter lim="800000"/>
            <a:headEnd/>
            <a:tailEnd/>
          </a:ln>
        </p:spPr>
        <p:txBody>
          <a:bodyPr wrap="square">
            <a:spAutoFit/>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is-IS" sz="1600" b="1" i="0" u="none" strike="noStrike" kern="1200" cap="none" spc="0" normalizeH="0" baseline="0" noProof="0" dirty="0">
                <a:ln>
                  <a:noFill/>
                </a:ln>
                <a:solidFill>
                  <a:srgbClr val="546783"/>
                </a:solidFill>
                <a:effectLst/>
                <a:uLnTx/>
                <a:uFillTx/>
                <a:latin typeface="FiraGO" panose="020B0503050000020004" pitchFamily="34" charset="0"/>
                <a:ea typeface="+mn-ea"/>
                <a:cs typeface="FiraGO" panose="020B0503050000020004" pitchFamily="34" charset="0"/>
              </a:rPr>
              <a:t>ÓGNANIR</a:t>
            </a:r>
          </a:p>
        </p:txBody>
      </p:sp>
      <p:sp>
        <p:nvSpPr>
          <p:cNvPr id="13" name="TextBox 97">
            <a:extLst>
              <a:ext uri="{FF2B5EF4-FFF2-40B4-BE49-F238E27FC236}">
                <a16:creationId xmlns:a16="http://schemas.microsoft.com/office/drawing/2014/main" id="{A6A3FC0F-83A5-4D56-969B-445BC8E8EEE1}"/>
              </a:ext>
            </a:extLst>
          </p:cNvPr>
          <p:cNvSpPr txBox="1">
            <a:spLocks noChangeArrowheads="1"/>
          </p:cNvSpPr>
          <p:nvPr/>
        </p:nvSpPr>
        <p:spPr bwMode="auto">
          <a:xfrm>
            <a:off x="7216290" y="1018330"/>
            <a:ext cx="1570447" cy="338554"/>
          </a:xfrm>
          <a:prstGeom prst="rect">
            <a:avLst/>
          </a:prstGeom>
          <a:noFill/>
          <a:ln w="9525">
            <a:noFill/>
            <a:miter lim="800000"/>
            <a:headEnd/>
            <a:tailEnd/>
          </a:ln>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srgbClr val="546783"/>
                </a:solidFill>
                <a:effectLst/>
                <a:uLnTx/>
                <a:uFillTx/>
                <a:latin typeface="FiraGO" panose="020B0503050000020004" pitchFamily="34" charset="0"/>
                <a:ea typeface="+mn-ea"/>
                <a:cs typeface="FiraGO" panose="020B0503050000020004" pitchFamily="34" charset="0"/>
              </a:rPr>
              <a:t>TÆKIFÆRI</a:t>
            </a:r>
          </a:p>
        </p:txBody>
      </p:sp>
      <p:sp>
        <p:nvSpPr>
          <p:cNvPr id="17" name="Rectangle 16">
            <a:extLst>
              <a:ext uri="{FF2B5EF4-FFF2-40B4-BE49-F238E27FC236}">
                <a16:creationId xmlns:a16="http://schemas.microsoft.com/office/drawing/2014/main" id="{2C2ECF47-435A-43FD-8D36-F438694FBCE2}"/>
              </a:ext>
            </a:extLst>
          </p:cNvPr>
          <p:cNvSpPr/>
          <p:nvPr/>
        </p:nvSpPr>
        <p:spPr>
          <a:xfrm>
            <a:off x="7505299" y="6227883"/>
            <a:ext cx="951132" cy="272488"/>
          </a:xfrm>
          <a:prstGeom prst="rect">
            <a:avLst/>
          </a:prstGeom>
          <a:noFill/>
          <a:ln>
            <a:noFill/>
          </a:ln>
          <a:effectLst>
            <a:outerShdw blurRad="50800" dist="25400" dir="2700000" sx="99000" sy="99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ÚT Á VIÐ</a:t>
            </a:r>
          </a:p>
        </p:txBody>
      </p:sp>
      <p:sp>
        <p:nvSpPr>
          <p:cNvPr id="18" name="Rectangle 17">
            <a:extLst>
              <a:ext uri="{FF2B5EF4-FFF2-40B4-BE49-F238E27FC236}">
                <a16:creationId xmlns:a16="http://schemas.microsoft.com/office/drawing/2014/main" id="{2F2731E3-4032-407E-BF19-947F82551860}"/>
              </a:ext>
            </a:extLst>
          </p:cNvPr>
          <p:cNvSpPr/>
          <p:nvPr/>
        </p:nvSpPr>
        <p:spPr>
          <a:xfrm>
            <a:off x="3842519" y="6241198"/>
            <a:ext cx="951132" cy="227404"/>
          </a:xfrm>
          <a:prstGeom prst="rect">
            <a:avLst/>
          </a:prstGeom>
          <a:noFill/>
          <a:ln>
            <a:noFill/>
          </a:ln>
          <a:effectLst>
            <a:outerShdw blurRad="50800" dist="25400" dir="2700000" sx="99000" sy="99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INN Á VIÐ</a:t>
            </a:r>
          </a:p>
        </p:txBody>
      </p:sp>
      <p:sp>
        <p:nvSpPr>
          <p:cNvPr id="19" name="TextBox 18">
            <a:extLst>
              <a:ext uri="{FF2B5EF4-FFF2-40B4-BE49-F238E27FC236}">
                <a16:creationId xmlns:a16="http://schemas.microsoft.com/office/drawing/2014/main" id="{6199526E-4E50-4155-9D58-4CEDCA80A79C}"/>
              </a:ext>
            </a:extLst>
          </p:cNvPr>
          <p:cNvSpPr txBox="1"/>
          <p:nvPr/>
        </p:nvSpPr>
        <p:spPr>
          <a:xfrm rot="16200000">
            <a:off x="1760027" y="4697268"/>
            <a:ext cx="1201959" cy="338554"/>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ÓKOSTIR</a:t>
            </a:r>
          </a:p>
        </p:txBody>
      </p:sp>
      <p:sp>
        <p:nvSpPr>
          <p:cNvPr id="27" name="TextBox 26">
            <a:extLst>
              <a:ext uri="{FF2B5EF4-FFF2-40B4-BE49-F238E27FC236}">
                <a16:creationId xmlns:a16="http://schemas.microsoft.com/office/drawing/2014/main" id="{A1A1EF99-483F-4F6E-A6C3-CDDF8EB168C1}"/>
              </a:ext>
            </a:extLst>
          </p:cNvPr>
          <p:cNvSpPr txBox="1"/>
          <p:nvPr/>
        </p:nvSpPr>
        <p:spPr>
          <a:xfrm>
            <a:off x="2805363" y="1664298"/>
            <a:ext cx="3344112" cy="2017219"/>
          </a:xfrm>
          <a:prstGeom prst="rect">
            <a:avLst/>
          </a:prstGeom>
          <a:noFill/>
        </p:spPr>
        <p:txBody>
          <a:bodyPr wrap="square">
            <a:spAutoFit/>
          </a:bodyPr>
          <a:lstStyle/>
          <a:p>
            <a:pPr marL="285744" lvl="0" indent="-285744" defTabSz="457189">
              <a:buFont typeface="Arial" panose="020B0604020202020204" pitchFamily="34" charset="0"/>
              <a:buChar char="•"/>
              <a:defRPr/>
            </a:pPr>
            <a:r>
              <a:rPr lang="is-IS" sz="1251" dirty="0">
                <a:solidFill>
                  <a:prstClr val="black"/>
                </a:solidFill>
                <a:latin typeface="FiraGO" panose="020B0503050000020004" pitchFamily="34" charset="0"/>
                <a:cs typeface="FiraGO" panose="020B0503050000020004" pitchFamily="34" charset="0"/>
              </a:rPr>
              <a:t>Gott tengslanet meðal samstarfsaðila</a:t>
            </a:r>
          </a:p>
          <a:p>
            <a:pPr marL="285744" lvl="0" indent="-285744" defTabSz="457189">
              <a:buFont typeface="Arial" panose="020B0604020202020204" pitchFamily="34" charset="0"/>
              <a:buChar char="•"/>
              <a:defRPr/>
            </a:pPr>
            <a:r>
              <a:rPr lang="is-IS" sz="1251" dirty="0">
                <a:solidFill>
                  <a:prstClr val="black"/>
                </a:solidFill>
                <a:latin typeface="FiraGO" panose="020B0503050000020004" pitchFamily="34" charset="0"/>
                <a:cs typeface="FiraGO" panose="020B0503050000020004" pitchFamily="34" charset="0"/>
              </a:rPr>
              <a:t>Langlífi þjónustu / reynslu</a:t>
            </a:r>
          </a:p>
          <a:p>
            <a:pPr marL="285744" lvl="0" indent="-285744" defTabSz="457189">
              <a:buFont typeface="Arial" panose="020B0604020202020204" pitchFamily="34" charset="0"/>
              <a:buChar char="•"/>
              <a:defRPr/>
            </a:pPr>
            <a:r>
              <a:rPr lang="is-IS" sz="1251" dirty="0">
                <a:solidFill>
                  <a:prstClr val="black"/>
                </a:solidFill>
                <a:latin typeface="FiraGO" panose="020B0503050000020004" pitchFamily="34" charset="0"/>
                <a:cs typeface="FiraGO" panose="020B0503050000020004" pitchFamily="34" charset="0"/>
              </a:rPr>
              <a:t>Vöxtur starfa í lykilgreinum</a:t>
            </a:r>
          </a:p>
          <a:p>
            <a:pPr marL="285744" lvl="0" indent="-285744" defTabSz="457189">
              <a:buFont typeface="Arial" panose="020B0604020202020204" pitchFamily="34" charset="0"/>
              <a:buChar char="•"/>
              <a:defRPr/>
            </a:pPr>
            <a:r>
              <a:rPr lang="is-IS" sz="1251" dirty="0">
                <a:solidFill>
                  <a:prstClr val="black"/>
                </a:solidFill>
                <a:latin typeface="FiraGO" panose="020B0503050000020004" pitchFamily="34" charset="0"/>
                <a:cs typeface="FiraGO" panose="020B0503050000020004" pitchFamily="34" charset="0"/>
              </a:rPr>
              <a:t>Aðgengi að endurmenntun</a:t>
            </a:r>
          </a:p>
          <a:p>
            <a:pPr marL="285750" lvl="0" indent="-285750" defTabSz="457189">
              <a:buFont typeface="Arial" panose="020B0604020202020204" pitchFamily="34" charset="0"/>
              <a:buChar char="•"/>
              <a:defRPr/>
            </a:pPr>
            <a:r>
              <a:rPr lang="is-IS" sz="1251" dirty="0">
                <a:solidFill>
                  <a:prstClr val="black"/>
                </a:solidFill>
                <a:latin typeface="FiraGO" panose="020B0503050000020004" pitchFamily="34" charset="0"/>
                <a:cs typeface="FiraGO" panose="020B0503050000020004" pitchFamily="34" charset="0"/>
              </a:rPr>
              <a:t>Mikil framleiðni starfsmanna</a:t>
            </a:r>
          </a:p>
          <a:p>
            <a:pPr marL="285744" lvl="0" indent="-285744" defTabSz="457189">
              <a:buFont typeface="Arial" panose="020B0604020202020204" pitchFamily="34" charset="0"/>
              <a:buChar char="•"/>
              <a:defRPr/>
            </a:pPr>
            <a:r>
              <a:rPr lang="is-IS" sz="1251" dirty="0">
                <a:solidFill>
                  <a:prstClr val="black"/>
                </a:solidFill>
                <a:latin typeface="FiraGO" panose="020B0503050000020004" pitchFamily="34" charset="0"/>
                <a:cs typeface="FiraGO" panose="020B0503050000020004" pitchFamily="34" charset="0"/>
              </a:rPr>
              <a:t>Reynsla af samstarfi atvinnulífsins</a:t>
            </a: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1251"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endParaRP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s-IS" sz="1251" dirty="0">
              <a:solidFill>
                <a:prstClr val="black"/>
              </a:solidFill>
              <a:latin typeface="FiraGO" panose="020B0503050000020004" pitchFamily="34" charset="0"/>
              <a:cs typeface="FiraGO" panose="020B0503050000020004" pitchFamily="34" charset="0"/>
            </a:endParaRP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1251"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endParaRPr>
          </a:p>
          <a:p>
            <a:pPr marL="285744" marR="0" lvl="0" indent="-285744"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1251"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endParaRPr>
          </a:p>
        </p:txBody>
      </p:sp>
      <p:sp>
        <p:nvSpPr>
          <p:cNvPr id="31" name="TextBox 30">
            <a:extLst>
              <a:ext uri="{FF2B5EF4-FFF2-40B4-BE49-F238E27FC236}">
                <a16:creationId xmlns:a16="http://schemas.microsoft.com/office/drawing/2014/main" id="{483D78E9-A442-4ED3-8828-7E03B79DFE8E}"/>
              </a:ext>
            </a:extLst>
          </p:cNvPr>
          <p:cNvSpPr txBox="1"/>
          <p:nvPr/>
        </p:nvSpPr>
        <p:spPr>
          <a:xfrm>
            <a:off x="2833624" y="4154358"/>
            <a:ext cx="3346887" cy="1632242"/>
          </a:xfrm>
          <a:prstGeom prst="rect">
            <a:avLst/>
          </a:prstGeom>
          <a:noFill/>
        </p:spPr>
        <p:txBody>
          <a:bodyPr wrap="square">
            <a:spAutoFit/>
          </a:bodyPr>
          <a:lstStyle/>
          <a:p>
            <a:pPr marL="285744" lvl="0" indent="-285744" defTabSz="457189">
              <a:buFont typeface="Arial" panose="020B0604020202020204" pitchFamily="34" charset="0"/>
              <a:buChar char="•"/>
              <a:defRPr/>
            </a:pPr>
            <a:r>
              <a:rPr lang="is-IS" sz="1251" dirty="0">
                <a:solidFill>
                  <a:prstClr val="black"/>
                </a:solidFill>
                <a:latin typeface="FiraGO" panose="020B0503050000020004" pitchFamily="34" charset="0"/>
                <a:cs typeface="FiraGO" panose="020B0503050000020004" pitchFamily="34" charset="0"/>
              </a:rPr>
              <a:t>Verkefnin ekki í takt við stefnuna og lögin</a:t>
            </a:r>
          </a:p>
          <a:p>
            <a:pPr marL="285744" lvl="0" indent="-285744" defTabSz="457189">
              <a:buFont typeface="Arial" panose="020B0604020202020204" pitchFamily="34" charset="0"/>
              <a:buChar char="•"/>
              <a:defRPr/>
            </a:pPr>
            <a:r>
              <a:rPr lang="is-IS" sz="1251" dirty="0">
                <a:solidFill>
                  <a:prstClr val="black"/>
                </a:solidFill>
                <a:latin typeface="FiraGO" panose="020B0503050000020004" pitchFamily="34" charset="0"/>
                <a:cs typeface="FiraGO" panose="020B0503050000020004" pitchFamily="34" charset="0"/>
              </a:rPr>
              <a:t>Samsvörun í starfi gæti verið betri – þörf á starfsmönnum með rétta þekkingu</a:t>
            </a:r>
          </a:p>
          <a:p>
            <a:pPr marL="285744" lvl="0" indent="-285744" defTabSz="457189">
              <a:buFont typeface="Arial" panose="020B0604020202020204" pitchFamily="34" charset="0"/>
              <a:buChar char="•"/>
              <a:defRPr/>
            </a:pPr>
            <a:r>
              <a:rPr lang="is-IS" sz="1251" dirty="0">
                <a:solidFill>
                  <a:prstClr val="black"/>
                </a:solidFill>
                <a:latin typeface="FiraGO" panose="020B0503050000020004" pitchFamily="34" charset="0"/>
                <a:cs typeface="FiraGO" panose="020B0503050000020004" pitchFamily="34" charset="0"/>
              </a:rPr>
              <a:t>Samstarfsaðilar hafa mismunandi stefnu og</a:t>
            </a:r>
          </a:p>
          <a:p>
            <a:pPr marL="285744" lvl="0" indent="-285744" defTabSz="457189">
              <a:buFont typeface="Arial" panose="020B0604020202020204" pitchFamily="34" charset="0"/>
              <a:buChar char="•"/>
              <a:defRPr/>
            </a:pPr>
            <a:r>
              <a:rPr lang="is-IS" sz="1251" dirty="0">
                <a:solidFill>
                  <a:prstClr val="black"/>
                </a:solidFill>
                <a:latin typeface="FiraGO" panose="020B0503050000020004" pitchFamily="34" charset="0"/>
                <a:cs typeface="FiraGO" panose="020B0503050000020004" pitchFamily="34" charset="0"/>
              </a:rPr>
              <a:t>reglugerðir sem eru ekki samstilltar</a:t>
            </a:r>
          </a:p>
          <a:p>
            <a:pPr marL="285744" lvl="0" indent="-285744" defTabSz="457189">
              <a:buFont typeface="Arial" panose="020B0604020202020204" pitchFamily="34" charset="0"/>
              <a:buChar char="•"/>
              <a:defRPr/>
            </a:pPr>
            <a:r>
              <a:rPr lang="is-IS" sz="1251" dirty="0">
                <a:solidFill>
                  <a:prstClr val="black"/>
                </a:solidFill>
                <a:latin typeface="FiraGO" panose="020B0503050000020004" pitchFamily="34" charset="0"/>
                <a:cs typeface="FiraGO" panose="020B0503050000020004" pitchFamily="34" charset="0"/>
              </a:rPr>
              <a:t>Hugarfar – ekki vilji til breytingar</a:t>
            </a:r>
          </a:p>
          <a:p>
            <a:pPr marL="285744" lvl="0" indent="-285744" defTabSz="457189">
              <a:buFont typeface="Arial" panose="020B0604020202020204" pitchFamily="34" charset="0"/>
              <a:buChar char="•"/>
              <a:defRPr/>
            </a:pPr>
            <a:r>
              <a:rPr lang="is-IS" sz="1251" dirty="0">
                <a:solidFill>
                  <a:prstClr val="black"/>
                </a:solidFill>
                <a:latin typeface="FiraGO" panose="020B0503050000020004" pitchFamily="34" charset="0"/>
                <a:cs typeface="FiraGO" panose="020B0503050000020004" pitchFamily="34" charset="0"/>
              </a:rPr>
              <a:t>Aðrar stofnanir að gera svipaða hluti – þjónustuframboð ekki markvisst</a:t>
            </a:r>
          </a:p>
        </p:txBody>
      </p:sp>
      <p:sp>
        <p:nvSpPr>
          <p:cNvPr id="32" name="TextBox 31">
            <a:extLst>
              <a:ext uri="{FF2B5EF4-FFF2-40B4-BE49-F238E27FC236}">
                <a16:creationId xmlns:a16="http://schemas.microsoft.com/office/drawing/2014/main" id="{D9B2315C-5595-4D0E-AC2B-5F72676C408A}"/>
              </a:ext>
            </a:extLst>
          </p:cNvPr>
          <p:cNvSpPr txBox="1"/>
          <p:nvPr/>
        </p:nvSpPr>
        <p:spPr>
          <a:xfrm>
            <a:off x="6405185" y="4173618"/>
            <a:ext cx="3130084" cy="1632242"/>
          </a:xfrm>
          <a:prstGeom prst="rect">
            <a:avLst/>
          </a:prstGeom>
          <a:noFill/>
        </p:spPr>
        <p:txBody>
          <a:bodyPr wrap="square">
            <a:spAutoFit/>
          </a:bodyPr>
          <a:lstStyle/>
          <a:p>
            <a:pPr marL="285744" lvl="0" indent="-285744" defTabSz="457189">
              <a:buClr>
                <a:prstClr val="black"/>
              </a:buClr>
              <a:buFont typeface="Arial" panose="020B0604020202020204" pitchFamily="34" charset="0"/>
              <a:buChar char="•"/>
              <a:defRPr/>
            </a:pPr>
            <a:r>
              <a:rPr lang="is-IS" sz="1251" dirty="0">
                <a:solidFill>
                  <a:prstClr val="black">
                    <a:lumMod val="95000"/>
                    <a:lumOff val="5000"/>
                  </a:prstClr>
                </a:solidFill>
                <a:latin typeface="FiraGO" panose="020B0503050000020004" pitchFamily="34" charset="0"/>
                <a:cs typeface="FiraGO" panose="020B0503050000020004" pitchFamily="34" charset="0"/>
              </a:rPr>
              <a:t>Kosningar - við missum reynslu</a:t>
            </a:r>
          </a:p>
          <a:p>
            <a:pPr marL="285744" lvl="0" indent="-285744" defTabSz="457189">
              <a:buClr>
                <a:prstClr val="black"/>
              </a:buClr>
              <a:buFont typeface="Arial" panose="020B0604020202020204" pitchFamily="34" charset="0"/>
              <a:buChar char="•"/>
              <a:defRPr/>
            </a:pPr>
            <a:r>
              <a:rPr lang="is-IS" sz="1251" dirty="0">
                <a:solidFill>
                  <a:prstClr val="black">
                    <a:lumMod val="95000"/>
                    <a:lumOff val="5000"/>
                  </a:prstClr>
                </a:solidFill>
                <a:latin typeface="FiraGO" panose="020B0503050000020004" pitchFamily="34" charset="0"/>
                <a:cs typeface="FiraGO" panose="020B0503050000020004" pitchFamily="34" charset="0"/>
              </a:rPr>
              <a:t>Staðalímyndir / hlutdrægni</a:t>
            </a:r>
          </a:p>
          <a:p>
            <a:pPr marL="285744" lvl="0" indent="-285744" defTabSz="457189">
              <a:buClr>
                <a:prstClr val="black"/>
              </a:buClr>
              <a:buFont typeface="Arial" panose="020B0604020202020204" pitchFamily="34" charset="0"/>
              <a:buChar char="•"/>
              <a:defRPr/>
            </a:pPr>
            <a:r>
              <a:rPr lang="is-IS" sz="1251" dirty="0">
                <a:solidFill>
                  <a:prstClr val="black">
                    <a:lumMod val="95000"/>
                    <a:lumOff val="5000"/>
                  </a:prstClr>
                </a:solidFill>
                <a:latin typeface="FiraGO" panose="020B0503050000020004" pitchFamily="34" charset="0"/>
                <a:cs typeface="FiraGO" panose="020B0503050000020004" pitchFamily="34" charset="0"/>
              </a:rPr>
              <a:t>Ósamræmi í stefnum</a:t>
            </a:r>
          </a:p>
          <a:p>
            <a:pPr marL="285744" lvl="0" indent="-285744" defTabSz="457189">
              <a:buClr>
                <a:prstClr val="black"/>
              </a:buClr>
              <a:buFont typeface="Arial" panose="020B0604020202020204" pitchFamily="34" charset="0"/>
              <a:buChar char="•"/>
              <a:defRPr/>
            </a:pPr>
            <a:r>
              <a:rPr lang="is-IS" sz="1251" dirty="0">
                <a:solidFill>
                  <a:prstClr val="black">
                    <a:lumMod val="95000"/>
                    <a:lumOff val="5000"/>
                  </a:prstClr>
                </a:solidFill>
                <a:latin typeface="FiraGO" panose="020B0503050000020004" pitchFamily="34" charset="0"/>
                <a:cs typeface="FiraGO" panose="020B0503050000020004" pitchFamily="34" charset="0"/>
              </a:rPr>
              <a:t>Hagkerfi</a:t>
            </a:r>
          </a:p>
          <a:p>
            <a:pPr marL="285744" lvl="0" indent="-285744" defTabSz="457189">
              <a:buClr>
                <a:prstClr val="black"/>
              </a:buClr>
              <a:buFont typeface="Arial" panose="020B0604020202020204" pitchFamily="34" charset="0"/>
              <a:buChar char="•"/>
              <a:defRPr/>
            </a:pPr>
            <a:r>
              <a:rPr lang="is-IS" sz="1251" dirty="0">
                <a:solidFill>
                  <a:prstClr val="black">
                    <a:lumMod val="95000"/>
                    <a:lumOff val="5000"/>
                  </a:prstClr>
                </a:solidFill>
                <a:latin typeface="FiraGO" panose="020B0503050000020004" pitchFamily="34" charset="0"/>
                <a:cs typeface="FiraGO" panose="020B0503050000020004" pitchFamily="34" charset="0"/>
              </a:rPr>
              <a:t>Fólksflótti ungmenna</a:t>
            </a:r>
          </a:p>
          <a:p>
            <a:pPr marL="285744" lvl="0" indent="-285744" defTabSz="457189">
              <a:buClr>
                <a:prstClr val="black"/>
              </a:buClr>
              <a:buFont typeface="Arial" panose="020B0604020202020204" pitchFamily="34" charset="0"/>
              <a:buChar char="•"/>
              <a:defRPr/>
            </a:pPr>
            <a:r>
              <a:rPr lang="is-IS" sz="1251" dirty="0">
                <a:solidFill>
                  <a:prstClr val="black">
                    <a:lumMod val="95000"/>
                    <a:lumOff val="5000"/>
                  </a:prstClr>
                </a:solidFill>
                <a:latin typeface="FiraGO" panose="020B0503050000020004" pitchFamily="34" charset="0"/>
                <a:cs typeface="FiraGO" panose="020B0503050000020004" pitchFamily="34" charset="0"/>
              </a:rPr>
              <a:t>Skortur á fjárveitingum</a:t>
            </a:r>
          </a:p>
          <a:p>
            <a:pPr marL="285744" lvl="0" indent="-285744" defTabSz="457189">
              <a:buClr>
                <a:prstClr val="black"/>
              </a:buClr>
              <a:buFont typeface="Arial" panose="020B0604020202020204" pitchFamily="34" charset="0"/>
              <a:buChar char="•"/>
              <a:defRPr/>
            </a:pPr>
            <a:r>
              <a:rPr lang="is-IS" sz="1251" dirty="0">
                <a:solidFill>
                  <a:prstClr val="black">
                    <a:lumMod val="95000"/>
                    <a:lumOff val="5000"/>
                  </a:prstClr>
                </a:solidFill>
                <a:latin typeface="FiraGO" panose="020B0503050000020004" pitchFamily="34" charset="0"/>
                <a:cs typeface="FiraGO" panose="020B0503050000020004" pitchFamily="34" charset="0"/>
              </a:rPr>
              <a:t>Þarfir landsbyggðarinnar geta verið mismunandi</a:t>
            </a:r>
          </a:p>
        </p:txBody>
      </p:sp>
      <p:sp>
        <p:nvSpPr>
          <p:cNvPr id="36" name="TextBox 35">
            <a:extLst>
              <a:ext uri="{FF2B5EF4-FFF2-40B4-BE49-F238E27FC236}">
                <a16:creationId xmlns:a16="http://schemas.microsoft.com/office/drawing/2014/main" id="{A0C2CAF2-122C-4C56-B949-2459357CAED7}"/>
              </a:ext>
            </a:extLst>
          </p:cNvPr>
          <p:cNvSpPr txBox="1"/>
          <p:nvPr/>
        </p:nvSpPr>
        <p:spPr>
          <a:xfrm>
            <a:off x="6405185" y="1636000"/>
            <a:ext cx="3409291" cy="1054776"/>
          </a:xfrm>
          <a:prstGeom prst="rect">
            <a:avLst/>
          </a:prstGeom>
          <a:noFill/>
        </p:spPr>
        <p:txBody>
          <a:bodyPr wrap="square">
            <a:spAutoFit/>
          </a:bodyPr>
          <a:lstStyle/>
          <a:p>
            <a:pPr marL="285744" lvl="0" indent="-285744" defTabSz="457189">
              <a:buClr>
                <a:prstClr val="black"/>
              </a:buClr>
              <a:buFont typeface="Arial" panose="020B0604020202020204" pitchFamily="34" charset="0"/>
              <a:buChar char="•"/>
              <a:defRPr/>
            </a:pPr>
            <a:r>
              <a:rPr lang="is-IS" sz="1251" dirty="0">
                <a:solidFill>
                  <a:prstClr val="black">
                    <a:lumMod val="95000"/>
                    <a:lumOff val="5000"/>
                  </a:prstClr>
                </a:solidFill>
                <a:latin typeface="FiraGO" panose="020B0503050000020004" pitchFamily="34" charset="0"/>
                <a:cs typeface="FiraGO" panose="020B0503050000020004" pitchFamily="34" charset="0"/>
              </a:rPr>
              <a:t>Stöðugur hagvöxtur</a:t>
            </a:r>
          </a:p>
          <a:p>
            <a:pPr marL="285744" lvl="0" indent="-285744" defTabSz="457189">
              <a:buClr>
                <a:prstClr val="black"/>
              </a:buClr>
              <a:buFont typeface="Arial" panose="020B0604020202020204" pitchFamily="34" charset="0"/>
              <a:buChar char="•"/>
              <a:defRPr/>
            </a:pPr>
            <a:r>
              <a:rPr lang="is-IS" sz="1251" dirty="0">
                <a:solidFill>
                  <a:prstClr val="black">
                    <a:lumMod val="95000"/>
                    <a:lumOff val="5000"/>
                  </a:prstClr>
                </a:solidFill>
                <a:latin typeface="FiraGO" panose="020B0503050000020004" pitchFamily="34" charset="0"/>
                <a:cs typeface="FiraGO" panose="020B0503050000020004" pitchFamily="34" charset="0"/>
              </a:rPr>
              <a:t>Stuðningur við málaflokkinn</a:t>
            </a:r>
          </a:p>
          <a:p>
            <a:pPr marL="285744" lvl="0" indent="-285744" defTabSz="457189">
              <a:buClr>
                <a:prstClr val="black"/>
              </a:buClr>
              <a:buFont typeface="Arial" panose="020B0604020202020204" pitchFamily="34" charset="0"/>
              <a:buChar char="•"/>
              <a:defRPr/>
            </a:pPr>
            <a:r>
              <a:rPr lang="is-IS" sz="1251" dirty="0">
                <a:solidFill>
                  <a:prstClr val="black">
                    <a:lumMod val="95000"/>
                    <a:lumOff val="5000"/>
                  </a:prstClr>
                </a:solidFill>
                <a:latin typeface="FiraGO" panose="020B0503050000020004" pitchFamily="34" charset="0"/>
                <a:cs typeface="FiraGO" panose="020B0503050000020004" pitchFamily="34" charset="0"/>
              </a:rPr>
              <a:t>Þörfin til samstarfs</a:t>
            </a:r>
          </a:p>
          <a:p>
            <a:pPr marL="285744" lvl="0" indent="-285744" defTabSz="457189">
              <a:buClr>
                <a:prstClr val="black"/>
              </a:buClr>
              <a:buFont typeface="Arial" panose="020B0604020202020204" pitchFamily="34" charset="0"/>
              <a:buChar char="•"/>
              <a:defRPr/>
            </a:pPr>
            <a:r>
              <a:rPr lang="is-IS" sz="1251" dirty="0">
                <a:solidFill>
                  <a:prstClr val="black">
                    <a:lumMod val="95000"/>
                    <a:lumOff val="5000"/>
                  </a:prstClr>
                </a:solidFill>
                <a:latin typeface="FiraGO" panose="020B0503050000020004" pitchFamily="34" charset="0"/>
                <a:cs typeface="FiraGO" panose="020B0503050000020004" pitchFamily="34" charset="0"/>
              </a:rPr>
              <a:t>Mannfjölgun</a:t>
            </a:r>
          </a:p>
          <a:p>
            <a:pPr marL="285744" lvl="0" indent="-285744" defTabSz="457189">
              <a:buClr>
                <a:prstClr val="black"/>
              </a:buClr>
              <a:buFont typeface="Arial" panose="020B0604020202020204" pitchFamily="34" charset="0"/>
              <a:buChar char="•"/>
              <a:defRPr/>
            </a:pPr>
            <a:r>
              <a:rPr lang="is-IS" sz="1251" dirty="0">
                <a:solidFill>
                  <a:prstClr val="black">
                    <a:lumMod val="95000"/>
                    <a:lumOff val="5000"/>
                  </a:prstClr>
                </a:solidFill>
                <a:latin typeface="FiraGO" panose="020B0503050000020004" pitchFamily="34" charset="0"/>
                <a:cs typeface="FiraGO" panose="020B0503050000020004" pitchFamily="34" charset="0"/>
              </a:rPr>
              <a:t>Kosningar - nýjar hugmyndir</a:t>
            </a:r>
          </a:p>
        </p:txBody>
      </p:sp>
      <p:sp>
        <p:nvSpPr>
          <p:cNvPr id="37" name="TextBox 36">
            <a:extLst>
              <a:ext uri="{FF2B5EF4-FFF2-40B4-BE49-F238E27FC236}">
                <a16:creationId xmlns:a16="http://schemas.microsoft.com/office/drawing/2014/main" id="{A10C8BC0-5FB4-408F-AD63-D58C6622CCFB}"/>
              </a:ext>
            </a:extLst>
          </p:cNvPr>
          <p:cNvSpPr txBox="1"/>
          <p:nvPr/>
        </p:nvSpPr>
        <p:spPr>
          <a:xfrm rot="16200000">
            <a:off x="1797834" y="2112331"/>
            <a:ext cx="1201959" cy="338554"/>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KOSTIR</a:t>
            </a:r>
          </a:p>
        </p:txBody>
      </p:sp>
      <p:cxnSp>
        <p:nvCxnSpPr>
          <p:cNvPr id="39" name="Straight Connector 38">
            <a:extLst>
              <a:ext uri="{FF2B5EF4-FFF2-40B4-BE49-F238E27FC236}">
                <a16:creationId xmlns:a16="http://schemas.microsoft.com/office/drawing/2014/main" id="{21D68AD9-0220-4A8F-9E4F-003D5C9C9867}"/>
              </a:ext>
            </a:extLst>
          </p:cNvPr>
          <p:cNvCxnSpPr>
            <a:cxnSpLocks/>
          </p:cNvCxnSpPr>
          <p:nvPr/>
        </p:nvCxnSpPr>
        <p:spPr>
          <a:xfrm flipV="1">
            <a:off x="2415311" y="1320628"/>
            <a:ext cx="0" cy="36000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6AF37286-59E6-42FB-BDBB-0A32D2F7B763}"/>
              </a:ext>
            </a:extLst>
          </p:cNvPr>
          <p:cNvCxnSpPr>
            <a:cxnSpLocks/>
          </p:cNvCxnSpPr>
          <p:nvPr/>
        </p:nvCxnSpPr>
        <p:spPr>
          <a:xfrm>
            <a:off x="2428112" y="2892952"/>
            <a:ext cx="0" cy="36000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8C78A493-7DDC-4E04-847B-A2AB0DB14CBD}"/>
              </a:ext>
            </a:extLst>
          </p:cNvPr>
          <p:cNvCxnSpPr>
            <a:cxnSpLocks/>
          </p:cNvCxnSpPr>
          <p:nvPr/>
        </p:nvCxnSpPr>
        <p:spPr>
          <a:xfrm>
            <a:off x="5358468" y="6373276"/>
            <a:ext cx="540000" cy="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Connector 41">
            <a:extLst>
              <a:ext uri="{FF2B5EF4-FFF2-40B4-BE49-F238E27FC236}">
                <a16:creationId xmlns:a16="http://schemas.microsoft.com/office/drawing/2014/main" id="{AD574779-8F71-419B-927B-AC97A70D2803}"/>
              </a:ext>
            </a:extLst>
          </p:cNvPr>
          <p:cNvCxnSpPr>
            <a:cxnSpLocks/>
          </p:cNvCxnSpPr>
          <p:nvPr/>
        </p:nvCxnSpPr>
        <p:spPr>
          <a:xfrm flipH="1">
            <a:off x="2737703" y="6373276"/>
            <a:ext cx="581488" cy="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F77CE40C-85E5-4805-9E51-D2FD76ED2107}"/>
              </a:ext>
            </a:extLst>
          </p:cNvPr>
          <p:cNvCxnSpPr>
            <a:cxnSpLocks/>
          </p:cNvCxnSpPr>
          <p:nvPr/>
        </p:nvCxnSpPr>
        <p:spPr>
          <a:xfrm flipV="1">
            <a:off x="2373995" y="3917992"/>
            <a:ext cx="0" cy="36000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3031C39E-4BB6-441C-B2FC-8B8F6719E022}"/>
              </a:ext>
            </a:extLst>
          </p:cNvPr>
          <p:cNvCxnSpPr>
            <a:cxnSpLocks/>
          </p:cNvCxnSpPr>
          <p:nvPr/>
        </p:nvCxnSpPr>
        <p:spPr>
          <a:xfrm>
            <a:off x="2373995" y="5467524"/>
            <a:ext cx="0" cy="36000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id="{4DE2DB5E-47FF-4628-A9C6-CD412A1D3F45}"/>
              </a:ext>
            </a:extLst>
          </p:cNvPr>
          <p:cNvCxnSpPr>
            <a:cxnSpLocks/>
          </p:cNvCxnSpPr>
          <p:nvPr/>
        </p:nvCxnSpPr>
        <p:spPr>
          <a:xfrm flipV="1">
            <a:off x="9166157" y="6390325"/>
            <a:ext cx="540000" cy="6355"/>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D369224A-7B20-4792-A8B5-020298033E24}"/>
              </a:ext>
            </a:extLst>
          </p:cNvPr>
          <p:cNvCxnSpPr>
            <a:cxnSpLocks/>
          </p:cNvCxnSpPr>
          <p:nvPr/>
        </p:nvCxnSpPr>
        <p:spPr>
          <a:xfrm flipH="1" flipV="1">
            <a:off x="6426775" y="6382503"/>
            <a:ext cx="540000" cy="6355"/>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1" name="Title 1">
            <a:extLst>
              <a:ext uri="{FF2B5EF4-FFF2-40B4-BE49-F238E27FC236}">
                <a16:creationId xmlns:a16="http://schemas.microsoft.com/office/drawing/2014/main" id="{85909497-EAD8-42CD-8D78-A617D18AAD40}"/>
              </a:ext>
            </a:extLst>
          </p:cNvPr>
          <p:cNvSpPr txBox="1">
            <a:spLocks/>
          </p:cNvSpPr>
          <p:nvPr/>
        </p:nvSpPr>
        <p:spPr>
          <a:xfrm>
            <a:off x="1776000" y="118762"/>
            <a:ext cx="8640000" cy="429276"/>
          </a:xfrm>
          <a:prstGeom prst="rect">
            <a:avLst/>
          </a:prstGeom>
        </p:spPr>
        <p:txBody>
          <a:bodyPr anchor="ctr"/>
          <a:lstStyle>
            <a:lvl1pPr algn="ctr" defTabSz="265958" rtl="0" eaLnBrk="1" latinLnBrk="0" hangingPunct="1">
              <a:spcBef>
                <a:spcPct val="0"/>
              </a:spcBef>
              <a:buNone/>
              <a:defRPr sz="3367" b="1" i="0" kern="1200">
                <a:solidFill>
                  <a:schemeClr val="tx1"/>
                </a:solidFill>
                <a:latin typeface="Carnas Light" panose="02000503000000020004" pitchFamily="50" charset="0"/>
                <a:ea typeface="+mj-ea"/>
                <a:cs typeface="+mj-cs"/>
              </a:defRPr>
            </a:lvl1pPr>
          </a:lstStyle>
          <a:p>
            <a:pPr marL="0" marR="0" lvl="0" indent="0" algn="l" defTabSz="35460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00467F"/>
                </a:solidFill>
                <a:effectLst/>
                <a:uLnTx/>
                <a:uFillTx/>
                <a:latin typeface="FiraGO" panose="020B0503050000020004" pitchFamily="34" charset="0"/>
                <a:ea typeface="+mj-ea"/>
                <a:cs typeface="FiraGO" panose="020B0503050000020004" pitchFamily="34" charset="0"/>
              </a:rPr>
              <a:t>VINNUBLAÐ A – SVÓT GREINING FYRIR OPINBERA AÐILA – DÆMI</a:t>
            </a:r>
          </a:p>
        </p:txBody>
      </p:sp>
      <p:sp>
        <p:nvSpPr>
          <p:cNvPr id="54" name="TextBox 53">
            <a:extLst>
              <a:ext uri="{FF2B5EF4-FFF2-40B4-BE49-F238E27FC236}">
                <a16:creationId xmlns:a16="http://schemas.microsoft.com/office/drawing/2014/main" id="{8C241690-D8C3-4E5E-8025-6FFC9CA838DE}"/>
              </a:ext>
            </a:extLst>
          </p:cNvPr>
          <p:cNvSpPr txBox="1"/>
          <p:nvPr/>
        </p:nvSpPr>
        <p:spPr>
          <a:xfrm>
            <a:off x="11467948" y="6427113"/>
            <a:ext cx="591467" cy="430887"/>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2. </a:t>
            </a:r>
            <a:r>
              <a:rPr kumimoji="0" lang="en-US" sz="1100" b="1" i="0" u="none" strike="noStrike" kern="1200" cap="none" spc="0" normalizeH="0" baseline="0" noProof="0" dirty="0" err="1">
                <a:ln>
                  <a:noFill/>
                </a:ln>
                <a:solidFill>
                  <a:srgbClr val="436A94"/>
                </a:solidFill>
                <a:effectLst/>
                <a:uLnTx/>
                <a:uFillTx/>
                <a:latin typeface="Firago" panose="020B0503050000020004" pitchFamily="34" charset="0"/>
                <a:ea typeface="+mn-ea"/>
                <a:cs typeface="Firago" panose="020B0503050000020004" pitchFamily="34" charset="0"/>
              </a:rPr>
              <a:t>útg</a:t>
            </a: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 2020</a:t>
            </a:r>
          </a:p>
        </p:txBody>
      </p:sp>
    </p:spTree>
    <p:extLst>
      <p:ext uri="{BB962C8B-B14F-4D97-AF65-F5344CB8AC3E}">
        <p14:creationId xmlns:p14="http://schemas.microsoft.com/office/powerpoint/2010/main" val="25213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080E2A83-58A8-4963-AA44-0A3F2A785660}"/>
              </a:ext>
            </a:extLst>
          </p:cNvPr>
          <p:cNvSpPr>
            <a:spLocks noChangeArrowheads="1"/>
          </p:cNvSpPr>
          <p:nvPr/>
        </p:nvSpPr>
        <p:spPr bwMode="blackWhite">
          <a:xfrm>
            <a:off x="2630520" y="887832"/>
            <a:ext cx="3559457" cy="2541171"/>
          </a:xfrm>
          <a:prstGeom prst="rect">
            <a:avLst/>
          </a:prstGeom>
          <a:solidFill>
            <a:srgbClr val="EEEEEE"/>
          </a:solidFill>
          <a:ln w="12700">
            <a:solidFill>
              <a:srgbClr val="546783"/>
            </a:solidFill>
            <a:prstDash val="solid"/>
            <a:miter lim="800000"/>
            <a:headEnd/>
            <a:tailEnd/>
            <a:extLst>
              <a:ext uri="{C807C97D-BFC1-408E-A445-0C87EB9F89A2}">
                <ask:lineSketchStyleProps xmlns:ask="http://schemas.microsoft.com/office/drawing/2018/sketchyshapes">
                  <ask:type>
                    <ask:lineSketchNone/>
                  </ask:type>
                </ask:lineSketchStyleProps>
              </a:ext>
            </a:extLst>
          </a:ln>
        </p:spPr>
        <p:txBody>
          <a:bodyPr wrap="none" lIns="0" tIns="0" rIns="0" bIns="0"/>
          <a:lstStyle/>
          <a:p>
            <a:pPr marL="0" marR="0" lvl="0" indent="0" algn="ctr" defTabSz="457189" rtl="0" eaLnBrk="0" fontAlgn="base" latinLnBrk="0" hangingPunct="0">
              <a:lnSpc>
                <a:spcPct val="100000"/>
              </a:lnSpc>
              <a:spcBef>
                <a:spcPct val="0"/>
              </a:spcBef>
              <a:spcAft>
                <a:spcPct val="0"/>
              </a:spcAft>
              <a:buClr>
                <a:srgbClr val="FF3300"/>
              </a:buClr>
              <a:buSzTx/>
              <a:buFontTx/>
              <a:buNone/>
              <a:tabLst/>
              <a:defRPr/>
            </a:pPr>
            <a:endParaRPr kumimoji="0" lang="is-I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AutoShape 3">
            <a:extLst>
              <a:ext uri="{FF2B5EF4-FFF2-40B4-BE49-F238E27FC236}">
                <a16:creationId xmlns:a16="http://schemas.microsoft.com/office/drawing/2014/main" id="{3C2E7AFC-3156-4AB0-872B-95FE4BD57698}"/>
              </a:ext>
            </a:extLst>
          </p:cNvPr>
          <p:cNvSpPr>
            <a:spLocks noChangeArrowheads="1"/>
          </p:cNvSpPr>
          <p:nvPr/>
        </p:nvSpPr>
        <p:spPr bwMode="blackWhite">
          <a:xfrm>
            <a:off x="2621054" y="3528575"/>
            <a:ext cx="3559457" cy="2541171"/>
          </a:xfrm>
          <a:prstGeom prst="rect">
            <a:avLst/>
          </a:prstGeom>
          <a:solidFill>
            <a:srgbClr val="EEEEEE"/>
          </a:solidFill>
          <a:ln w="12700">
            <a:solidFill>
              <a:srgbClr val="546783"/>
            </a:solidFill>
            <a:prstDash val="solid"/>
            <a:miter lim="800000"/>
            <a:headEnd/>
            <a:tailEnd/>
            <a:extLst>
              <a:ext uri="{C807C97D-BFC1-408E-A445-0C87EB9F89A2}">
                <ask:lineSketchStyleProps xmlns:ask="http://schemas.microsoft.com/office/drawing/2018/sketchyshapes">
                  <ask:type>
                    <ask:lineSketchNone/>
                  </ask:type>
                </ask:lineSketchStyleProps>
              </a:ext>
            </a:extLst>
          </a:ln>
        </p:spPr>
        <p:txBody>
          <a:bodyPr wrap="none" lIns="0" tIns="0" rIns="0" bIns="0"/>
          <a:lstStyle/>
          <a:p>
            <a:pPr marL="0" marR="0" lvl="0" indent="0" algn="ctr" defTabSz="457189" rtl="0" eaLnBrk="0" fontAlgn="base" latinLnBrk="0" hangingPunct="0">
              <a:lnSpc>
                <a:spcPct val="100000"/>
              </a:lnSpc>
              <a:spcBef>
                <a:spcPct val="0"/>
              </a:spcBef>
              <a:spcAft>
                <a:spcPct val="0"/>
              </a:spcAft>
              <a:buClr>
                <a:srgbClr val="FF3300"/>
              </a:buClr>
              <a:buSzTx/>
              <a:buFontTx/>
              <a:buNone/>
              <a:tabLst/>
              <a:defRPr/>
            </a:pPr>
            <a:endParaRPr kumimoji="0" lang="is-I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AutoShape 3">
            <a:extLst>
              <a:ext uri="{FF2B5EF4-FFF2-40B4-BE49-F238E27FC236}">
                <a16:creationId xmlns:a16="http://schemas.microsoft.com/office/drawing/2014/main" id="{4EFC2DE5-281F-4402-96A7-01FB58E9A897}"/>
              </a:ext>
            </a:extLst>
          </p:cNvPr>
          <p:cNvSpPr>
            <a:spLocks noChangeArrowheads="1"/>
          </p:cNvSpPr>
          <p:nvPr/>
        </p:nvSpPr>
        <p:spPr bwMode="blackWhite">
          <a:xfrm>
            <a:off x="6242434" y="3528575"/>
            <a:ext cx="3559457" cy="2541171"/>
          </a:xfrm>
          <a:prstGeom prst="rect">
            <a:avLst/>
          </a:prstGeom>
          <a:solidFill>
            <a:srgbClr val="EEEEEE"/>
          </a:solidFill>
          <a:ln w="12700">
            <a:solidFill>
              <a:srgbClr val="546783"/>
            </a:solidFill>
            <a:prstDash val="solid"/>
            <a:miter lim="800000"/>
            <a:headEnd/>
            <a:tailEnd/>
            <a:extLst>
              <a:ext uri="{C807C97D-BFC1-408E-A445-0C87EB9F89A2}">
                <ask:lineSketchStyleProps xmlns:ask="http://schemas.microsoft.com/office/drawing/2018/sketchyshapes">
                  <ask:type>
                    <ask:lineSketchNone/>
                  </ask:type>
                </ask:lineSketchStyleProps>
              </a:ext>
            </a:extLst>
          </a:ln>
        </p:spPr>
        <p:txBody>
          <a:bodyPr wrap="none" lIns="0" tIns="0" rIns="0" bIns="0"/>
          <a:lstStyle/>
          <a:p>
            <a:pPr marL="0" marR="0" lvl="0" indent="0" algn="ctr" defTabSz="457189" rtl="0" eaLnBrk="0" fontAlgn="base" latinLnBrk="0" hangingPunct="0">
              <a:lnSpc>
                <a:spcPct val="100000"/>
              </a:lnSpc>
              <a:spcBef>
                <a:spcPct val="0"/>
              </a:spcBef>
              <a:spcAft>
                <a:spcPct val="0"/>
              </a:spcAft>
              <a:buClr>
                <a:srgbClr val="FF3300"/>
              </a:buClr>
              <a:buSzTx/>
              <a:buFontTx/>
              <a:buNone/>
              <a:tabLst/>
              <a:defRPr/>
            </a:pPr>
            <a:endParaRPr kumimoji="0" lang="is-I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AutoShape 3">
            <a:extLst>
              <a:ext uri="{FF2B5EF4-FFF2-40B4-BE49-F238E27FC236}">
                <a16:creationId xmlns:a16="http://schemas.microsoft.com/office/drawing/2014/main" id="{CFA5E68C-7FE6-48AE-95D0-12F32BA72AF1}"/>
              </a:ext>
            </a:extLst>
          </p:cNvPr>
          <p:cNvSpPr>
            <a:spLocks noChangeArrowheads="1"/>
          </p:cNvSpPr>
          <p:nvPr/>
        </p:nvSpPr>
        <p:spPr bwMode="blackWhite">
          <a:xfrm>
            <a:off x="6242434" y="887832"/>
            <a:ext cx="3559457" cy="2541171"/>
          </a:xfrm>
          <a:prstGeom prst="rect">
            <a:avLst/>
          </a:prstGeom>
          <a:solidFill>
            <a:srgbClr val="EEEEEE"/>
          </a:solidFill>
          <a:ln w="12700">
            <a:solidFill>
              <a:srgbClr val="546783"/>
            </a:solidFill>
            <a:prstDash val="solid"/>
            <a:miter lim="800000"/>
            <a:headEnd/>
            <a:tailEnd/>
            <a:extLst>
              <a:ext uri="{C807C97D-BFC1-408E-A445-0C87EB9F89A2}">
                <ask:lineSketchStyleProps xmlns:ask="http://schemas.microsoft.com/office/drawing/2018/sketchyshapes">
                  <ask:type>
                    <ask:lineSketchNone/>
                  </ask:type>
                </ask:lineSketchStyleProps>
              </a:ext>
            </a:extLst>
          </a:ln>
        </p:spPr>
        <p:txBody>
          <a:bodyPr wrap="none" lIns="0" tIns="0" rIns="0" bIns="0"/>
          <a:lstStyle/>
          <a:p>
            <a:pPr marL="0" marR="0" lvl="0" indent="0" algn="ctr" defTabSz="457189" rtl="0" eaLnBrk="0" fontAlgn="base" latinLnBrk="0" hangingPunct="0">
              <a:lnSpc>
                <a:spcPct val="100000"/>
              </a:lnSpc>
              <a:spcBef>
                <a:spcPct val="0"/>
              </a:spcBef>
              <a:spcAft>
                <a:spcPct val="0"/>
              </a:spcAft>
              <a:buClr>
                <a:srgbClr val="FF3300"/>
              </a:buClr>
              <a:buSzTx/>
              <a:buFontTx/>
              <a:buNone/>
              <a:tabLst/>
              <a:defRPr/>
            </a:pPr>
            <a:endParaRPr kumimoji="0" lang="is-I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TextBox 111">
            <a:extLst>
              <a:ext uri="{FF2B5EF4-FFF2-40B4-BE49-F238E27FC236}">
                <a16:creationId xmlns:a16="http://schemas.microsoft.com/office/drawing/2014/main" id="{ACDE45E8-BC60-4407-9D80-4438D991A495}"/>
              </a:ext>
            </a:extLst>
          </p:cNvPr>
          <p:cNvSpPr txBox="1">
            <a:spLocks noChangeArrowheads="1"/>
          </p:cNvSpPr>
          <p:nvPr/>
        </p:nvSpPr>
        <p:spPr bwMode="auto">
          <a:xfrm>
            <a:off x="2630516" y="1049726"/>
            <a:ext cx="3549992" cy="338554"/>
          </a:xfrm>
          <a:prstGeom prst="rect">
            <a:avLst/>
          </a:prstGeom>
          <a:noFill/>
          <a:ln w="9525">
            <a:noFill/>
            <a:miter lim="800000"/>
            <a:headEnd/>
            <a:tailEnd/>
          </a:ln>
        </p:spPr>
        <p:txBody>
          <a:bodyPr wrap="square">
            <a:spAutoFit/>
          </a:bodyPr>
          <a:lstStyle>
            <a:defPPr>
              <a:defRPr lang="is-IS"/>
            </a:defPPr>
            <a:lvl1pPr marL="179388" indent="-179388">
              <a:spcAft>
                <a:spcPts val="300"/>
              </a:spcAft>
              <a:buFontTx/>
              <a:buChar char="•"/>
              <a:defRPr sz="1000" i="0">
                <a:latin typeface="Cambria" pitchFamily="18" charset="0"/>
              </a:defRPr>
            </a:lvl1p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is-IS" sz="1600" b="1" i="0" u="none" strike="noStrike" kern="1200" cap="none" spc="0" normalizeH="0" baseline="0" noProof="0" dirty="0">
                <a:ln>
                  <a:noFill/>
                </a:ln>
                <a:solidFill>
                  <a:srgbClr val="546783"/>
                </a:solidFill>
                <a:effectLst/>
                <a:uLnTx/>
                <a:uFillTx/>
                <a:latin typeface="FiraGO" panose="020B0503050000020004" pitchFamily="34" charset="0"/>
                <a:ea typeface="+mn-ea"/>
                <a:cs typeface="FiraGO" panose="020B0503050000020004" pitchFamily="34" charset="0"/>
              </a:rPr>
              <a:t>STYRKLEIKAR</a:t>
            </a:r>
          </a:p>
        </p:txBody>
      </p:sp>
      <p:sp>
        <p:nvSpPr>
          <p:cNvPr id="11" name="TextBox 111">
            <a:extLst>
              <a:ext uri="{FF2B5EF4-FFF2-40B4-BE49-F238E27FC236}">
                <a16:creationId xmlns:a16="http://schemas.microsoft.com/office/drawing/2014/main" id="{18E34A58-A242-40D9-ACEF-AEF5C17DDE13}"/>
              </a:ext>
            </a:extLst>
          </p:cNvPr>
          <p:cNvSpPr txBox="1">
            <a:spLocks noChangeArrowheads="1"/>
          </p:cNvSpPr>
          <p:nvPr/>
        </p:nvSpPr>
        <p:spPr bwMode="auto">
          <a:xfrm>
            <a:off x="2621054" y="3644006"/>
            <a:ext cx="3568919" cy="338554"/>
          </a:xfrm>
          <a:prstGeom prst="rect">
            <a:avLst/>
          </a:prstGeom>
          <a:noFill/>
          <a:ln w="9525">
            <a:noFill/>
            <a:miter lim="800000"/>
            <a:headEnd/>
            <a:tailEnd/>
          </a:ln>
        </p:spPr>
        <p:txBody>
          <a:bodyPr wrap="square">
            <a:spAutoFit/>
          </a:bodyPr>
          <a:lstStyle>
            <a:defPPr>
              <a:defRPr lang="is-IS"/>
            </a:defPPr>
            <a:lvl1pPr marL="179388" indent="-179388">
              <a:spcAft>
                <a:spcPts val="300"/>
              </a:spcAft>
              <a:buFontTx/>
              <a:buChar char="•"/>
              <a:defRPr sz="1000" i="0">
                <a:latin typeface="Cambria" pitchFamily="18" charset="0"/>
              </a:defRPr>
            </a:lvl1p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is-IS" sz="1600" b="1" i="0" u="none" strike="noStrike" kern="1200" cap="none" spc="0" normalizeH="0" baseline="0" noProof="0" dirty="0">
                <a:ln>
                  <a:noFill/>
                </a:ln>
                <a:solidFill>
                  <a:srgbClr val="546783"/>
                </a:solidFill>
                <a:effectLst/>
                <a:uLnTx/>
                <a:uFillTx/>
                <a:latin typeface="FiraGO" panose="020B0503050000020004" pitchFamily="34" charset="0"/>
                <a:ea typeface="+mn-ea"/>
                <a:cs typeface="FiraGO" panose="020B0503050000020004" pitchFamily="34" charset="0"/>
              </a:rPr>
              <a:t>VEIKLEIKAR</a:t>
            </a:r>
          </a:p>
        </p:txBody>
      </p:sp>
      <p:sp>
        <p:nvSpPr>
          <p:cNvPr id="12" name="TextBox 97">
            <a:extLst>
              <a:ext uri="{FF2B5EF4-FFF2-40B4-BE49-F238E27FC236}">
                <a16:creationId xmlns:a16="http://schemas.microsoft.com/office/drawing/2014/main" id="{EA2ABF4F-A59A-4F90-AB59-445B3B78DFB4}"/>
              </a:ext>
            </a:extLst>
          </p:cNvPr>
          <p:cNvSpPr txBox="1">
            <a:spLocks noChangeArrowheads="1"/>
          </p:cNvSpPr>
          <p:nvPr/>
        </p:nvSpPr>
        <p:spPr bwMode="auto">
          <a:xfrm>
            <a:off x="6251893" y="3644006"/>
            <a:ext cx="3549995" cy="338554"/>
          </a:xfrm>
          <a:prstGeom prst="rect">
            <a:avLst/>
          </a:prstGeom>
          <a:noFill/>
          <a:ln w="9525">
            <a:noFill/>
            <a:miter lim="800000"/>
            <a:headEnd/>
            <a:tailEnd/>
          </a:ln>
        </p:spPr>
        <p:txBody>
          <a:bodyPr wrap="square">
            <a:spAutoFit/>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is-IS" sz="1600" b="1" i="0" u="none" strike="noStrike" kern="1200" cap="none" spc="0" normalizeH="0" baseline="0" noProof="0" dirty="0">
                <a:ln>
                  <a:noFill/>
                </a:ln>
                <a:solidFill>
                  <a:srgbClr val="546783"/>
                </a:solidFill>
                <a:effectLst/>
                <a:uLnTx/>
                <a:uFillTx/>
                <a:latin typeface="FiraGO" panose="020B0503050000020004" pitchFamily="34" charset="0"/>
                <a:ea typeface="+mn-ea"/>
                <a:cs typeface="FiraGO" panose="020B0503050000020004" pitchFamily="34" charset="0"/>
              </a:rPr>
              <a:t>ÓGNANIR</a:t>
            </a:r>
          </a:p>
        </p:txBody>
      </p:sp>
      <p:sp>
        <p:nvSpPr>
          <p:cNvPr id="13" name="TextBox 97">
            <a:extLst>
              <a:ext uri="{FF2B5EF4-FFF2-40B4-BE49-F238E27FC236}">
                <a16:creationId xmlns:a16="http://schemas.microsoft.com/office/drawing/2014/main" id="{1F88286A-CFDB-4440-8E39-DF39532B16A2}"/>
              </a:ext>
            </a:extLst>
          </p:cNvPr>
          <p:cNvSpPr txBox="1">
            <a:spLocks noChangeArrowheads="1"/>
          </p:cNvSpPr>
          <p:nvPr/>
        </p:nvSpPr>
        <p:spPr bwMode="auto">
          <a:xfrm>
            <a:off x="6251893" y="1020018"/>
            <a:ext cx="3549995" cy="338554"/>
          </a:xfrm>
          <a:prstGeom prst="rect">
            <a:avLst/>
          </a:prstGeom>
          <a:noFill/>
          <a:ln w="9525">
            <a:noFill/>
            <a:miter lim="800000"/>
            <a:headEnd/>
            <a:tailEnd/>
          </a:ln>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srgbClr val="546783"/>
                </a:solidFill>
                <a:effectLst/>
                <a:uLnTx/>
                <a:uFillTx/>
                <a:latin typeface="FiraGO" panose="020B0503050000020004" pitchFamily="34" charset="0"/>
                <a:ea typeface="+mn-ea"/>
                <a:cs typeface="FiraGO" panose="020B0503050000020004" pitchFamily="34" charset="0"/>
              </a:rPr>
              <a:t>TÆKIFÆRI</a:t>
            </a:r>
          </a:p>
        </p:txBody>
      </p:sp>
      <p:sp>
        <p:nvSpPr>
          <p:cNvPr id="14" name="Rectangle 13">
            <a:extLst>
              <a:ext uri="{FF2B5EF4-FFF2-40B4-BE49-F238E27FC236}">
                <a16:creationId xmlns:a16="http://schemas.microsoft.com/office/drawing/2014/main" id="{2C2EF063-5B9D-4D38-B6CD-CED39C0DEBC8}"/>
              </a:ext>
            </a:extLst>
          </p:cNvPr>
          <p:cNvSpPr/>
          <p:nvPr/>
        </p:nvSpPr>
        <p:spPr>
          <a:xfrm>
            <a:off x="7546594" y="6246259"/>
            <a:ext cx="951132" cy="272488"/>
          </a:xfrm>
          <a:prstGeom prst="rect">
            <a:avLst/>
          </a:prstGeom>
          <a:noFill/>
          <a:ln>
            <a:noFill/>
          </a:ln>
          <a:effectLst>
            <a:outerShdw blurRad="50800" dist="25400" dir="2700000" sx="99000" sy="99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ÚT Á VIÐ</a:t>
            </a:r>
          </a:p>
        </p:txBody>
      </p:sp>
      <p:sp>
        <p:nvSpPr>
          <p:cNvPr id="15" name="Rectangle 14">
            <a:extLst>
              <a:ext uri="{FF2B5EF4-FFF2-40B4-BE49-F238E27FC236}">
                <a16:creationId xmlns:a16="http://schemas.microsoft.com/office/drawing/2014/main" id="{2C1793B0-E1AF-47BF-918E-652A324BC851}"/>
              </a:ext>
            </a:extLst>
          </p:cNvPr>
          <p:cNvSpPr/>
          <p:nvPr/>
        </p:nvSpPr>
        <p:spPr>
          <a:xfrm>
            <a:off x="3842519" y="6241198"/>
            <a:ext cx="951132" cy="227404"/>
          </a:xfrm>
          <a:prstGeom prst="rect">
            <a:avLst/>
          </a:prstGeom>
          <a:noFill/>
          <a:ln>
            <a:noFill/>
          </a:ln>
          <a:effectLst>
            <a:outerShdw blurRad="50800" dist="25400" dir="2700000" sx="99000" sy="99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INN Á VIÐ</a:t>
            </a:r>
          </a:p>
        </p:txBody>
      </p:sp>
      <p:sp>
        <p:nvSpPr>
          <p:cNvPr id="16" name="TextBox 15">
            <a:extLst>
              <a:ext uri="{FF2B5EF4-FFF2-40B4-BE49-F238E27FC236}">
                <a16:creationId xmlns:a16="http://schemas.microsoft.com/office/drawing/2014/main" id="{3F704680-F62F-400C-9A1D-2978F4C68968}"/>
              </a:ext>
            </a:extLst>
          </p:cNvPr>
          <p:cNvSpPr txBox="1"/>
          <p:nvPr/>
        </p:nvSpPr>
        <p:spPr>
          <a:xfrm rot="16200000">
            <a:off x="1760027" y="4697268"/>
            <a:ext cx="1201959" cy="338554"/>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ÓKOSTIR</a:t>
            </a:r>
          </a:p>
        </p:txBody>
      </p:sp>
      <p:sp>
        <p:nvSpPr>
          <p:cNvPr id="25" name="TextBox 24">
            <a:extLst>
              <a:ext uri="{FF2B5EF4-FFF2-40B4-BE49-F238E27FC236}">
                <a16:creationId xmlns:a16="http://schemas.microsoft.com/office/drawing/2014/main" id="{4CA63815-559C-4334-A86A-74AEDC6F5514}"/>
              </a:ext>
            </a:extLst>
          </p:cNvPr>
          <p:cNvSpPr txBox="1"/>
          <p:nvPr/>
        </p:nvSpPr>
        <p:spPr>
          <a:xfrm rot="16200000">
            <a:off x="1797834" y="2112331"/>
            <a:ext cx="1201959" cy="338554"/>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1600" b="1"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KOSTIR</a:t>
            </a:r>
          </a:p>
        </p:txBody>
      </p:sp>
      <p:cxnSp>
        <p:nvCxnSpPr>
          <p:cNvPr id="26" name="Straight Connector 25">
            <a:extLst>
              <a:ext uri="{FF2B5EF4-FFF2-40B4-BE49-F238E27FC236}">
                <a16:creationId xmlns:a16="http://schemas.microsoft.com/office/drawing/2014/main" id="{78B7AE54-3CFE-485E-B1A2-A695499C6B46}"/>
              </a:ext>
            </a:extLst>
          </p:cNvPr>
          <p:cNvCxnSpPr>
            <a:cxnSpLocks/>
          </p:cNvCxnSpPr>
          <p:nvPr/>
        </p:nvCxnSpPr>
        <p:spPr>
          <a:xfrm flipV="1">
            <a:off x="2415311" y="1320628"/>
            <a:ext cx="0" cy="36000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45E1828E-9A36-4A50-A1B5-C7E50592DB83}"/>
              </a:ext>
            </a:extLst>
          </p:cNvPr>
          <p:cNvCxnSpPr>
            <a:cxnSpLocks/>
          </p:cNvCxnSpPr>
          <p:nvPr/>
        </p:nvCxnSpPr>
        <p:spPr>
          <a:xfrm>
            <a:off x="2428112" y="2892952"/>
            <a:ext cx="0" cy="36000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ABA31F7E-000F-4A85-8C47-82545C50556A}"/>
              </a:ext>
            </a:extLst>
          </p:cNvPr>
          <p:cNvCxnSpPr>
            <a:cxnSpLocks/>
          </p:cNvCxnSpPr>
          <p:nvPr/>
        </p:nvCxnSpPr>
        <p:spPr>
          <a:xfrm>
            <a:off x="5358468" y="6373276"/>
            <a:ext cx="540000" cy="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478D3924-E32A-4010-A75A-9785E383A592}"/>
              </a:ext>
            </a:extLst>
          </p:cNvPr>
          <p:cNvCxnSpPr>
            <a:cxnSpLocks/>
          </p:cNvCxnSpPr>
          <p:nvPr/>
        </p:nvCxnSpPr>
        <p:spPr>
          <a:xfrm flipH="1">
            <a:off x="2737703" y="6373276"/>
            <a:ext cx="581488" cy="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7EADC74E-6F3F-4097-9BD2-DF15A80F65DC}"/>
              </a:ext>
            </a:extLst>
          </p:cNvPr>
          <p:cNvCxnSpPr>
            <a:cxnSpLocks/>
          </p:cNvCxnSpPr>
          <p:nvPr/>
        </p:nvCxnSpPr>
        <p:spPr>
          <a:xfrm flipV="1">
            <a:off x="2373995" y="3917992"/>
            <a:ext cx="0" cy="36000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61F69EAB-A5A2-4C6F-A92B-F97F043BB280}"/>
              </a:ext>
            </a:extLst>
          </p:cNvPr>
          <p:cNvCxnSpPr>
            <a:cxnSpLocks/>
          </p:cNvCxnSpPr>
          <p:nvPr/>
        </p:nvCxnSpPr>
        <p:spPr>
          <a:xfrm>
            <a:off x="2373995" y="5467524"/>
            <a:ext cx="0" cy="36000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6E49871-265B-4FBF-BC31-37A13058B2C3}"/>
              </a:ext>
            </a:extLst>
          </p:cNvPr>
          <p:cNvCxnSpPr>
            <a:cxnSpLocks/>
          </p:cNvCxnSpPr>
          <p:nvPr/>
        </p:nvCxnSpPr>
        <p:spPr>
          <a:xfrm flipV="1">
            <a:off x="9166157" y="6390325"/>
            <a:ext cx="540000" cy="6355"/>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6A7A3C8B-63C8-4DEE-ADC2-DC2D34694270}"/>
              </a:ext>
            </a:extLst>
          </p:cNvPr>
          <p:cNvCxnSpPr>
            <a:cxnSpLocks/>
          </p:cNvCxnSpPr>
          <p:nvPr/>
        </p:nvCxnSpPr>
        <p:spPr>
          <a:xfrm flipH="1" flipV="1">
            <a:off x="6426775" y="6382503"/>
            <a:ext cx="540000" cy="6355"/>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Title 1">
            <a:extLst>
              <a:ext uri="{FF2B5EF4-FFF2-40B4-BE49-F238E27FC236}">
                <a16:creationId xmlns:a16="http://schemas.microsoft.com/office/drawing/2014/main" id="{2BEE1AEB-0A78-4604-871C-30567564D5D2}"/>
              </a:ext>
            </a:extLst>
          </p:cNvPr>
          <p:cNvSpPr txBox="1">
            <a:spLocks/>
          </p:cNvSpPr>
          <p:nvPr/>
        </p:nvSpPr>
        <p:spPr>
          <a:xfrm>
            <a:off x="1776000" y="118762"/>
            <a:ext cx="8640000" cy="429276"/>
          </a:xfrm>
          <a:prstGeom prst="rect">
            <a:avLst/>
          </a:prstGeom>
        </p:spPr>
        <p:txBody>
          <a:bodyPr anchor="ctr"/>
          <a:lstStyle>
            <a:lvl1pPr algn="ctr" defTabSz="265958" rtl="0" eaLnBrk="1" latinLnBrk="0" hangingPunct="1">
              <a:spcBef>
                <a:spcPct val="0"/>
              </a:spcBef>
              <a:buNone/>
              <a:defRPr sz="3367" b="1" i="0" kern="1200">
                <a:solidFill>
                  <a:schemeClr val="tx1"/>
                </a:solidFill>
                <a:latin typeface="Carnas Light" panose="02000503000000020004" pitchFamily="50" charset="0"/>
                <a:ea typeface="+mj-ea"/>
                <a:cs typeface="+mj-cs"/>
              </a:defRPr>
            </a:lvl1pPr>
          </a:lstStyle>
          <a:p>
            <a:pPr marL="0" marR="0" lvl="0" indent="0" algn="l" defTabSz="35460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00467F"/>
                </a:solidFill>
                <a:effectLst/>
                <a:uLnTx/>
                <a:uFillTx/>
                <a:latin typeface="FiraGO" panose="020B0503050000020004" pitchFamily="34" charset="0"/>
                <a:ea typeface="+mj-ea"/>
                <a:cs typeface="FiraGO" panose="020B0503050000020004" pitchFamily="34" charset="0"/>
              </a:rPr>
              <a:t>VINNUBLAÐ B – SVÓT GREINING FYRIR OPINBERA AÐILA</a:t>
            </a:r>
          </a:p>
        </p:txBody>
      </p:sp>
      <p:sp>
        <p:nvSpPr>
          <p:cNvPr id="40" name="TextBox 39">
            <a:extLst>
              <a:ext uri="{FF2B5EF4-FFF2-40B4-BE49-F238E27FC236}">
                <a16:creationId xmlns:a16="http://schemas.microsoft.com/office/drawing/2014/main" id="{D83D7A78-8AD4-431A-B350-4DCBCDD963B5}"/>
              </a:ext>
            </a:extLst>
          </p:cNvPr>
          <p:cNvSpPr txBox="1"/>
          <p:nvPr/>
        </p:nvSpPr>
        <p:spPr>
          <a:xfrm>
            <a:off x="11467948" y="6427113"/>
            <a:ext cx="591467" cy="430887"/>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2. </a:t>
            </a:r>
            <a:r>
              <a:rPr kumimoji="0" lang="en-US" sz="1100" b="1" i="0" u="none" strike="noStrike" kern="1200" cap="none" spc="0" normalizeH="0" baseline="0" noProof="0" dirty="0" err="1">
                <a:ln>
                  <a:noFill/>
                </a:ln>
                <a:solidFill>
                  <a:srgbClr val="436A94"/>
                </a:solidFill>
                <a:effectLst/>
                <a:uLnTx/>
                <a:uFillTx/>
                <a:latin typeface="Firago" panose="020B0503050000020004" pitchFamily="34" charset="0"/>
                <a:ea typeface="+mn-ea"/>
                <a:cs typeface="Firago" panose="020B0503050000020004" pitchFamily="34" charset="0"/>
              </a:rPr>
              <a:t>útg</a:t>
            </a: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 2020</a:t>
            </a:r>
          </a:p>
        </p:txBody>
      </p:sp>
    </p:spTree>
    <p:extLst>
      <p:ext uri="{BB962C8B-B14F-4D97-AF65-F5344CB8AC3E}">
        <p14:creationId xmlns:p14="http://schemas.microsoft.com/office/powerpoint/2010/main" val="2302235387"/>
      </p:ext>
    </p:extLst>
  </p:cSld>
  <p:clrMapOvr>
    <a:masterClrMapping/>
  </p:clrMapOvr>
</p:sld>
</file>

<file path=ppt/theme/theme1.xml><?xml version="1.0" encoding="utf-8"?>
<a:theme xmlns:a="http://schemas.openxmlformats.org/drawingml/2006/main" name="Icelandic Ministry of Finance PowerPoint Template">
  <a:themeElements>
    <a:clrScheme name="Skyblue">
      <a:dk1>
        <a:sysClr val="windowText" lastClr="000000"/>
      </a:dk1>
      <a:lt1>
        <a:sysClr val="window" lastClr="FFFFFF"/>
      </a:lt1>
      <a:dk2>
        <a:srgbClr val="003D85"/>
      </a:dk2>
      <a:lt2>
        <a:srgbClr val="4E8ECC"/>
      </a:lt2>
      <a:accent1>
        <a:srgbClr val="C8DEF6"/>
      </a:accent1>
      <a:accent2>
        <a:srgbClr val="A0CBEA"/>
      </a:accent2>
      <a:accent3>
        <a:srgbClr val="4E8ECC"/>
      </a:accent3>
      <a:accent4>
        <a:srgbClr val="003D85"/>
      </a:accent4>
      <a:accent5>
        <a:srgbClr val="1A336A"/>
      </a:accent5>
      <a:accent6>
        <a:srgbClr val="CA003B"/>
      </a:accent6>
      <a:hlink>
        <a:srgbClr val="0563C1"/>
      </a:hlink>
      <a:folHlink>
        <a:srgbClr val="954F72"/>
      </a:folHlink>
    </a:clrScheme>
    <a:fontScheme name="Icelandic Ministry of Finance and Economic Affairs">
      <a:majorFont>
        <a:latin typeface="FiraGO Light"/>
        <a:ea typeface=""/>
        <a:cs typeface=""/>
      </a:majorFont>
      <a:minorFont>
        <a:latin typeface="FiraG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85"/>
        </a:solidFill>
        <a:ln>
          <a:solidFill>
            <a:srgbClr val="003D85"/>
          </a:solidFill>
        </a:ln>
      </a:spPr>
      <a:bodyPr lIns="72000" tIns="36000" rIns="72000" bIns="36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smtClean="0"/>
        </a:defPPr>
      </a:lstStyle>
    </a:txDef>
  </a:objectDefaults>
  <a:extraClrSchemeLst/>
  <a:extLst>
    <a:ext uri="{05A4C25C-085E-4340-85A3-A5531E510DB2}">
      <thm15:themeFamily xmlns:thm15="http://schemas.microsoft.com/office/thememl/2012/main" name="Blank.potx" id="{CD0C0CD5-F43E-4722-AF80-5331CCBC8A4B}" vid="{8849E504-EFFF-48FF-BDE8-0B83A5A5C6B7}"/>
    </a:ext>
  </a:extLst>
</a:theme>
</file>

<file path=ppt/theme/theme2.xml><?xml version="1.0" encoding="utf-8"?>
<a:theme xmlns:a="http://schemas.openxmlformats.org/drawingml/2006/main" name="Forsíður">
  <a:themeElements>
    <a:clrScheme name="Custom 11">
      <a:dk1>
        <a:sysClr val="windowText" lastClr="000000"/>
      </a:dk1>
      <a:lt1>
        <a:sysClr val="window" lastClr="FFFFFF"/>
      </a:lt1>
      <a:dk2>
        <a:srgbClr val="1F497D"/>
      </a:dk2>
      <a:lt2>
        <a:srgbClr val="EEECE1"/>
      </a:lt2>
      <a:accent1>
        <a:srgbClr val="B4002E"/>
      </a:accent1>
      <a:accent2>
        <a:srgbClr val="00958F"/>
      </a:accent2>
      <a:accent3>
        <a:srgbClr val="E9A713"/>
      </a:accent3>
      <a:accent4>
        <a:srgbClr val="00467F"/>
      </a:accent4>
      <a:accent5>
        <a:srgbClr val="000000"/>
      </a:accent5>
      <a:accent6>
        <a:srgbClr val="D8D8D8"/>
      </a:accent6>
      <a:hlink>
        <a:srgbClr val="0000FF"/>
      </a:hlink>
      <a:folHlink>
        <a:srgbClr val="800080"/>
      </a:folHlink>
    </a:clrScheme>
    <a:fontScheme name="Capacent">
      <a:majorFont>
        <a:latin typeface="Carnas"/>
        <a:ea typeface=""/>
        <a:cs typeface=""/>
      </a:majorFont>
      <a:minorFont>
        <a:latin typeface="Carna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blurRad="50800" dist="25400" dir="2700000" sx="99000" sy="99000" algn="tl" rotWithShape="0">
            <a:srgbClr val="000000">
              <a:alpha val="30000"/>
            </a:srgb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pPr>
      <a:bodyPr/>
      <a:lstStyle/>
      <a:style>
        <a:lnRef idx="1">
          <a:schemeClr val="accent2"/>
        </a:lnRef>
        <a:fillRef idx="0">
          <a:schemeClr val="accent2"/>
        </a:fillRef>
        <a:effectRef idx="0">
          <a:schemeClr val="accent2"/>
        </a:effectRef>
        <a:fontRef idx="minor">
          <a:schemeClr val="tx1"/>
        </a:fontRef>
      </a:style>
    </a:lnDef>
    <a:txDef>
      <a:spPr>
        <a:noFill/>
      </a:spPr>
      <a:bodyPr wrap="none" rtlCol="0">
        <a:spAutoFit/>
      </a:bodyPr>
      <a:lstStyle>
        <a:defPPr>
          <a:defRPr sz="1000"/>
        </a:defPPr>
      </a:lstStyle>
    </a:txDef>
  </a:objectDefaults>
  <a:extraClrSchemeLst/>
  <a:extLst>
    <a:ext uri="{05A4C25C-085E-4340-85A3-A5531E510DB2}">
      <thm15:themeFamily xmlns:thm15="http://schemas.microsoft.com/office/thememl/2012/main" name="531-FO PPT sniðmát [Read-Only]" id="{2AA645D7-A4A4-4B39-B75C-A52ECFC7AF27}" vid="{1560ECD1-0BE7-444B-B1A0-99491ADA214C}"/>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2" ma:contentTypeDescription="Create a new document." ma:contentTypeScope="" ma:versionID="1e92d6ae70b68f72463d06338aae10c1">
  <xsd:schema xmlns:xsd="http://www.w3.org/2001/XMLSchema" xmlns:xs="http://www.w3.org/2001/XMLSchema" xmlns:p="http://schemas.microsoft.com/office/2006/metadata/properties" xmlns:ns2="a2136bab-dc0a-4432-b245-68a21579025f" targetNamespace="http://schemas.microsoft.com/office/2006/metadata/properties" ma:root="true" ma:fieldsID="98a8534f20c073c9ecf86f3c7bf4b128" ns2:_="">
    <xsd:import namespace="a2136bab-dc0a-4432-b245-68a2157902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8F0171-0989-42E8-A7C1-11E77099448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01982F8-5478-4604-B11C-4AF3EFD82C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136bab-dc0a-4432-b245-68a215790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C446EC-404E-4DFB-A379-AA9EABABCB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613</Words>
  <Application>Microsoft Office PowerPoint</Application>
  <PresentationFormat>Widescreen</PresentationFormat>
  <Paragraphs>86</Paragraphs>
  <Slides>4</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Carnas</vt:lpstr>
      <vt:lpstr>Firago</vt:lpstr>
      <vt:lpstr>FiraGO Light</vt:lpstr>
      <vt:lpstr>Firago</vt:lpstr>
      <vt:lpstr>Arial</vt:lpstr>
      <vt:lpstr>Calibri</vt:lpstr>
      <vt:lpstr>Times New Roman</vt:lpstr>
      <vt:lpstr>FiraGO SemiBold</vt:lpstr>
      <vt:lpstr>Carnas Light</vt:lpstr>
      <vt:lpstr>Icelandic Ministry of Finance PowerPoint Template</vt:lpstr>
      <vt:lpstr>Forsíður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2020-09-22T14:30:57Z</dcterms:created>
  <dcterms:modified xsi:type="dcterms:W3CDTF">2020-11-12T13:26:04Z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0x0101001C91AEC1185B1A40B8C22CFA6E75963B</vt:lpwstr>
  </property>
</Properties>
</file>