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93" r:id="rId2"/>
  </p:sldMasterIdLst>
  <p:notesMasterIdLst>
    <p:notesMasterId r:id="rId26"/>
  </p:notesMasterIdLst>
  <p:handoutMasterIdLst>
    <p:handoutMasterId r:id="rId27"/>
  </p:handoutMasterIdLst>
  <p:sldIdLst>
    <p:sldId id="273" r:id="rId3"/>
    <p:sldId id="334" r:id="rId4"/>
    <p:sldId id="332" r:id="rId5"/>
    <p:sldId id="330" r:id="rId6"/>
    <p:sldId id="331" r:id="rId7"/>
    <p:sldId id="322" r:id="rId8"/>
    <p:sldId id="323" r:id="rId9"/>
    <p:sldId id="274" r:id="rId10"/>
    <p:sldId id="314" r:id="rId11"/>
    <p:sldId id="326" r:id="rId12"/>
    <p:sldId id="296" r:id="rId13"/>
    <p:sldId id="320" r:id="rId14"/>
    <p:sldId id="290" r:id="rId15"/>
    <p:sldId id="292" r:id="rId16"/>
    <p:sldId id="297" r:id="rId17"/>
    <p:sldId id="298" r:id="rId18"/>
    <p:sldId id="333" r:id="rId19"/>
    <p:sldId id="299" r:id="rId20"/>
    <p:sldId id="300" r:id="rId21"/>
    <p:sldId id="327" r:id="rId22"/>
    <p:sldId id="301" r:id="rId23"/>
    <p:sldId id="302" r:id="rId24"/>
    <p:sldId id="303" r:id="rId25"/>
  </p:sldIdLst>
  <p:sldSz cx="9144000" cy="6858000" type="screen4x3"/>
  <p:notesSz cx="6797675" cy="9872663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5C"/>
    <a:srgbClr val="003B68"/>
    <a:srgbClr val="0066FF"/>
    <a:srgbClr val="E67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7018" autoAdjust="0"/>
  </p:normalViewPr>
  <p:slideViewPr>
    <p:cSldViewPr>
      <p:cViewPr>
        <p:scale>
          <a:sx n="90" d="100"/>
          <a:sy n="90" d="100"/>
        </p:scale>
        <p:origin x="-160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F7D7C-53E1-4647-BFF3-DCD58AA58EB4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7907FE-CDDB-44F5-B57E-C49575246889}">
      <dgm:prSet phldrT="[Text]"/>
      <dgm:spPr/>
      <dgm:t>
        <a:bodyPr/>
        <a:lstStyle/>
        <a:p>
          <a:endParaRPr lang="en-US" dirty="0"/>
        </a:p>
      </dgm:t>
    </dgm:pt>
    <dgm:pt modelId="{C539B9CA-D0A9-4D22-8FE1-EB38576EE2F0}" type="parTrans" cxnId="{E49EA021-F981-41B6-89C0-FFFE923AB7C5}">
      <dgm:prSet/>
      <dgm:spPr/>
      <dgm:t>
        <a:bodyPr/>
        <a:lstStyle/>
        <a:p>
          <a:endParaRPr lang="en-US"/>
        </a:p>
      </dgm:t>
    </dgm:pt>
    <dgm:pt modelId="{CEFD2248-60E2-44A5-AD6B-51550C170558}" type="sibTrans" cxnId="{E49EA021-F981-41B6-89C0-FFFE923AB7C5}">
      <dgm:prSet/>
      <dgm:spPr/>
      <dgm:t>
        <a:bodyPr/>
        <a:lstStyle/>
        <a:p>
          <a:endParaRPr lang="en-US"/>
        </a:p>
      </dgm:t>
    </dgm:pt>
    <dgm:pt modelId="{61568327-D8E9-462E-98B3-E68DC3795157}">
      <dgm:prSet phldrT="[Text]"/>
      <dgm:spPr/>
      <dgm:t>
        <a:bodyPr/>
        <a:lstStyle/>
        <a:p>
          <a:r>
            <a:rPr lang="en-US" dirty="0" err="1"/>
            <a:t>Málefnastefnur</a:t>
          </a:r>
          <a:endParaRPr lang="en-US" dirty="0"/>
        </a:p>
      </dgm:t>
    </dgm:pt>
    <dgm:pt modelId="{79760A4C-1BD1-42F2-B464-00B942112F15}" type="parTrans" cxnId="{5C471B01-04C0-40A0-8EED-56119D5C3BA2}">
      <dgm:prSet/>
      <dgm:spPr/>
      <dgm:t>
        <a:bodyPr/>
        <a:lstStyle/>
        <a:p>
          <a:endParaRPr lang="en-US"/>
        </a:p>
      </dgm:t>
    </dgm:pt>
    <dgm:pt modelId="{D5350E9A-B5F8-470C-B308-A1C4C1B9CA66}" type="sibTrans" cxnId="{5C471B01-04C0-40A0-8EED-56119D5C3BA2}">
      <dgm:prSet/>
      <dgm:spPr/>
      <dgm:t>
        <a:bodyPr/>
        <a:lstStyle/>
        <a:p>
          <a:endParaRPr lang="en-US"/>
        </a:p>
      </dgm:t>
    </dgm:pt>
    <dgm:pt modelId="{16D12D72-160C-47CF-845C-E8ED9E5E813D}">
      <dgm:prSet phldrT="[Text]"/>
      <dgm:spPr/>
      <dgm:t>
        <a:bodyPr/>
        <a:lstStyle/>
        <a:p>
          <a:endParaRPr lang="en-US" dirty="0"/>
        </a:p>
      </dgm:t>
    </dgm:pt>
    <dgm:pt modelId="{A9D91EDF-3AA2-40B1-814F-4369CBD9B78D}" type="parTrans" cxnId="{3BEB896B-1F28-460F-9DEA-37140A500519}">
      <dgm:prSet/>
      <dgm:spPr/>
      <dgm:t>
        <a:bodyPr/>
        <a:lstStyle/>
        <a:p>
          <a:endParaRPr lang="en-US"/>
        </a:p>
      </dgm:t>
    </dgm:pt>
    <dgm:pt modelId="{E3678534-9E5E-47EE-BE40-65C4B3EAB85E}" type="sibTrans" cxnId="{3BEB896B-1F28-460F-9DEA-37140A500519}">
      <dgm:prSet/>
      <dgm:spPr/>
      <dgm:t>
        <a:bodyPr/>
        <a:lstStyle/>
        <a:p>
          <a:endParaRPr lang="en-US"/>
        </a:p>
      </dgm:t>
    </dgm:pt>
    <dgm:pt modelId="{FAA13FED-FB47-4C03-8E43-34BEF9E6BE7D}">
      <dgm:prSet phldrT="[Text]"/>
      <dgm:spPr/>
      <dgm:t>
        <a:bodyPr/>
        <a:lstStyle/>
        <a:p>
          <a:r>
            <a:rPr lang="en-US" dirty="0" err="1"/>
            <a:t>Málefnaflokkar</a:t>
          </a:r>
          <a:endParaRPr lang="en-US" dirty="0"/>
        </a:p>
      </dgm:t>
    </dgm:pt>
    <dgm:pt modelId="{D21C0891-0DF8-4D09-BF57-C4842D2EE0FD}" type="parTrans" cxnId="{7E31CEA7-27F0-4D7F-8554-4546251917DE}">
      <dgm:prSet/>
      <dgm:spPr/>
      <dgm:t>
        <a:bodyPr/>
        <a:lstStyle/>
        <a:p>
          <a:endParaRPr lang="en-US"/>
        </a:p>
      </dgm:t>
    </dgm:pt>
    <dgm:pt modelId="{604B0D6B-F32F-475D-945F-DC124BDE3317}" type="sibTrans" cxnId="{7E31CEA7-27F0-4D7F-8554-4546251917DE}">
      <dgm:prSet/>
      <dgm:spPr/>
      <dgm:t>
        <a:bodyPr/>
        <a:lstStyle/>
        <a:p>
          <a:endParaRPr lang="en-US"/>
        </a:p>
      </dgm:t>
    </dgm:pt>
    <dgm:pt modelId="{C03B175D-99F5-43A4-9561-F85E35882C07}">
      <dgm:prSet phldrT="[Text]"/>
      <dgm:spPr/>
      <dgm:t>
        <a:bodyPr/>
        <a:lstStyle/>
        <a:p>
          <a:endParaRPr lang="en-US" dirty="0"/>
        </a:p>
      </dgm:t>
    </dgm:pt>
    <dgm:pt modelId="{6A1E1E69-CDD5-4F2D-A1EA-E6DE2AAB4B12}" type="parTrans" cxnId="{62A0CE4C-EE16-4315-B327-3F41E929BEBA}">
      <dgm:prSet/>
      <dgm:spPr/>
      <dgm:t>
        <a:bodyPr/>
        <a:lstStyle/>
        <a:p>
          <a:endParaRPr lang="en-US"/>
        </a:p>
      </dgm:t>
    </dgm:pt>
    <dgm:pt modelId="{6D5B9ED4-00AA-4747-BC07-17D86B12CC76}" type="sibTrans" cxnId="{62A0CE4C-EE16-4315-B327-3F41E929BEBA}">
      <dgm:prSet/>
      <dgm:spPr/>
      <dgm:t>
        <a:bodyPr/>
        <a:lstStyle/>
        <a:p>
          <a:endParaRPr lang="en-US"/>
        </a:p>
      </dgm:t>
    </dgm:pt>
    <dgm:pt modelId="{27A9B5AC-F8A2-4143-8E96-B61EDECE086D}">
      <dgm:prSet phldrT="[Text]"/>
      <dgm:spPr/>
      <dgm:t>
        <a:bodyPr/>
        <a:lstStyle/>
        <a:p>
          <a:r>
            <a:rPr lang="en-US" dirty="0" err="1"/>
            <a:t>Ríkisaðilar</a:t>
          </a:r>
          <a:endParaRPr lang="en-US" dirty="0"/>
        </a:p>
      </dgm:t>
    </dgm:pt>
    <dgm:pt modelId="{FFB79786-35F3-42A5-9DB5-DFF7805852C9}" type="parTrans" cxnId="{4F1EE910-D758-488F-8DA9-58129F2270D8}">
      <dgm:prSet/>
      <dgm:spPr/>
      <dgm:t>
        <a:bodyPr/>
        <a:lstStyle/>
        <a:p>
          <a:endParaRPr lang="en-US"/>
        </a:p>
      </dgm:t>
    </dgm:pt>
    <dgm:pt modelId="{35CB2D28-8746-4A10-B71E-8F080D9F84D5}" type="sibTrans" cxnId="{4F1EE910-D758-488F-8DA9-58129F2270D8}">
      <dgm:prSet/>
      <dgm:spPr/>
      <dgm:t>
        <a:bodyPr/>
        <a:lstStyle/>
        <a:p>
          <a:endParaRPr lang="en-US"/>
        </a:p>
      </dgm:t>
    </dgm:pt>
    <dgm:pt modelId="{EEBB9701-3192-4609-95C1-F18BCB324B0B}">
      <dgm:prSet phldrT="[Text]"/>
      <dgm:spPr/>
      <dgm:t>
        <a:bodyPr/>
        <a:lstStyle/>
        <a:p>
          <a:r>
            <a:rPr lang="en-US" dirty="0"/>
            <a:t>800</a:t>
          </a:r>
        </a:p>
      </dgm:t>
    </dgm:pt>
    <dgm:pt modelId="{B4DF8335-5031-48FC-9013-EEDA9942D238}" type="parTrans" cxnId="{174A4B84-CCC0-4915-97C3-6EDF56AC146F}">
      <dgm:prSet/>
      <dgm:spPr/>
      <dgm:t>
        <a:bodyPr/>
        <a:lstStyle/>
        <a:p>
          <a:endParaRPr lang="en-US"/>
        </a:p>
      </dgm:t>
    </dgm:pt>
    <dgm:pt modelId="{FF82D28E-4741-4B20-A1A3-A51AC5BE8796}" type="sibTrans" cxnId="{174A4B84-CCC0-4915-97C3-6EDF56AC146F}">
      <dgm:prSet/>
      <dgm:spPr/>
      <dgm:t>
        <a:bodyPr/>
        <a:lstStyle/>
        <a:p>
          <a:endParaRPr lang="en-US"/>
        </a:p>
      </dgm:t>
    </dgm:pt>
    <dgm:pt modelId="{3CD4C323-2270-40E9-9705-2BD72BCC6AC0}">
      <dgm:prSet phldrT="[Text]"/>
      <dgm:spPr/>
      <dgm:t>
        <a:bodyPr/>
        <a:lstStyle/>
        <a:p>
          <a:r>
            <a:rPr lang="en-US" dirty="0" err="1"/>
            <a:t>Útgjöld</a:t>
          </a:r>
          <a:r>
            <a:rPr lang="en-US" dirty="0"/>
            <a:t> </a:t>
          </a:r>
          <a:r>
            <a:rPr lang="en-US" dirty="0" err="1"/>
            <a:t>ríkisins</a:t>
          </a:r>
          <a:r>
            <a:rPr lang="en-US" dirty="0"/>
            <a:t> í </a:t>
          </a:r>
          <a:r>
            <a:rPr lang="en-US" dirty="0" err="1"/>
            <a:t>milljörðum</a:t>
          </a:r>
          <a:endParaRPr lang="en-US" dirty="0"/>
        </a:p>
      </dgm:t>
    </dgm:pt>
    <dgm:pt modelId="{D2E53245-88AD-47E7-AA5C-EC7397694A51}" type="parTrans" cxnId="{A789EB9F-CAA1-49B3-8B93-814759AF4337}">
      <dgm:prSet/>
      <dgm:spPr/>
      <dgm:t>
        <a:bodyPr/>
        <a:lstStyle/>
        <a:p>
          <a:endParaRPr lang="en-US"/>
        </a:p>
      </dgm:t>
    </dgm:pt>
    <dgm:pt modelId="{9478A2C7-B31E-4130-BA77-22B3375AF8D0}" type="sibTrans" cxnId="{A789EB9F-CAA1-49B3-8B93-814759AF4337}">
      <dgm:prSet/>
      <dgm:spPr/>
      <dgm:t>
        <a:bodyPr/>
        <a:lstStyle/>
        <a:p>
          <a:endParaRPr lang="en-US"/>
        </a:p>
      </dgm:t>
    </dgm:pt>
    <dgm:pt modelId="{0ED3B350-6D7F-4F4A-85DD-991F620D0558}" type="pres">
      <dgm:prSet presAssocID="{39CF7D7C-53E1-4647-BFF3-DCD58AA58EB4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C0CD627A-3203-426A-B85A-34D2216938CC}" type="pres">
      <dgm:prSet presAssocID="{EEBB9701-3192-4609-95C1-F18BCB324B0B}" presName="circle1" presStyleLbl="lnNode1" presStyleIdx="0" presStyleCnt="4"/>
      <dgm:spPr/>
    </dgm:pt>
    <dgm:pt modelId="{FB62043E-4C44-48BF-8E55-39E621E998C5}" type="pres">
      <dgm:prSet presAssocID="{EEBB9701-3192-4609-95C1-F18BCB324B0B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18F4A20B-D05A-4453-A0AC-5641FFE55AFD}" type="pres">
      <dgm:prSet presAssocID="{EEBB9701-3192-4609-95C1-F18BCB324B0B}" presName="line1" presStyleLbl="callout" presStyleIdx="0" presStyleCnt="8"/>
      <dgm:spPr/>
    </dgm:pt>
    <dgm:pt modelId="{AD5C8D78-6AF5-41AA-9EC4-5C062819740D}" type="pres">
      <dgm:prSet presAssocID="{EEBB9701-3192-4609-95C1-F18BCB324B0B}" presName="d1" presStyleLbl="callout" presStyleIdx="1" presStyleCnt="8"/>
      <dgm:spPr/>
    </dgm:pt>
    <dgm:pt modelId="{5A471C4C-8CEE-4F65-8FBC-24B4A37D6CBC}" type="pres">
      <dgm:prSet presAssocID="{347907FE-CDDB-44F5-B57E-C49575246889}" presName="circle2" presStyleLbl="lnNode1" presStyleIdx="1" presStyleCnt="4"/>
      <dgm:spPr/>
    </dgm:pt>
    <dgm:pt modelId="{C9C0BA69-D60C-4007-8A61-1AB907D70CDA}" type="pres">
      <dgm:prSet presAssocID="{347907FE-CDDB-44F5-B57E-C49575246889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01ADEB65-2577-4864-AB33-10ED2E7E8E34}" type="pres">
      <dgm:prSet presAssocID="{347907FE-CDDB-44F5-B57E-C49575246889}" presName="line2" presStyleLbl="callout" presStyleIdx="2" presStyleCnt="8"/>
      <dgm:spPr/>
    </dgm:pt>
    <dgm:pt modelId="{DD7DE2C7-9D75-413E-B7E1-A8B199881137}" type="pres">
      <dgm:prSet presAssocID="{347907FE-CDDB-44F5-B57E-C49575246889}" presName="d2" presStyleLbl="callout" presStyleIdx="3" presStyleCnt="8"/>
      <dgm:spPr/>
    </dgm:pt>
    <dgm:pt modelId="{FB0DA6AD-18E1-4BA7-9A4F-FA05B8D4B433}" type="pres">
      <dgm:prSet presAssocID="{16D12D72-160C-47CF-845C-E8ED9E5E813D}" presName="circle3" presStyleLbl="lnNode1" presStyleIdx="2" presStyleCnt="4"/>
      <dgm:spPr/>
    </dgm:pt>
    <dgm:pt modelId="{E7E484D0-FF07-4B6A-A048-EB36D10C5A5F}" type="pres">
      <dgm:prSet presAssocID="{16D12D72-160C-47CF-845C-E8ED9E5E813D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90E57A7B-D9B4-4FE3-A9BF-C5F49FC8450A}" type="pres">
      <dgm:prSet presAssocID="{16D12D72-160C-47CF-845C-E8ED9E5E813D}" presName="line3" presStyleLbl="callout" presStyleIdx="4" presStyleCnt="8"/>
      <dgm:spPr/>
    </dgm:pt>
    <dgm:pt modelId="{D71CACFB-7D7F-4556-97DE-1DB24F631DC6}" type="pres">
      <dgm:prSet presAssocID="{16D12D72-160C-47CF-845C-E8ED9E5E813D}" presName="d3" presStyleLbl="callout" presStyleIdx="5" presStyleCnt="8"/>
      <dgm:spPr/>
    </dgm:pt>
    <dgm:pt modelId="{A76D3324-3AE0-47A4-B444-3F56B564D3C4}" type="pres">
      <dgm:prSet presAssocID="{C03B175D-99F5-43A4-9561-F85E35882C07}" presName="circle4" presStyleLbl="lnNode1" presStyleIdx="3" presStyleCnt="4"/>
      <dgm:spPr/>
    </dgm:pt>
    <dgm:pt modelId="{45EE25D7-B6E7-4AB3-8A18-42D90EE2FA3B}" type="pres">
      <dgm:prSet presAssocID="{C03B175D-99F5-43A4-9561-F85E35882C07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C16A51AD-882E-4725-A0EE-1663357C8C6D}" type="pres">
      <dgm:prSet presAssocID="{C03B175D-99F5-43A4-9561-F85E35882C07}" presName="line4" presStyleLbl="callout" presStyleIdx="6" presStyleCnt="8"/>
      <dgm:spPr/>
    </dgm:pt>
    <dgm:pt modelId="{7A536110-54D2-42D2-85DB-0A527B11F7D2}" type="pres">
      <dgm:prSet presAssocID="{C03B175D-99F5-43A4-9561-F85E35882C07}" presName="d4" presStyleLbl="callout" presStyleIdx="7" presStyleCnt="8"/>
      <dgm:spPr/>
    </dgm:pt>
  </dgm:ptLst>
  <dgm:cxnLst>
    <dgm:cxn modelId="{3BEB896B-1F28-460F-9DEA-37140A500519}" srcId="{39CF7D7C-53E1-4647-BFF3-DCD58AA58EB4}" destId="{16D12D72-160C-47CF-845C-E8ED9E5E813D}" srcOrd="2" destOrd="0" parTransId="{A9D91EDF-3AA2-40B1-814F-4369CBD9B78D}" sibTransId="{E3678534-9E5E-47EE-BE40-65C4B3EAB85E}"/>
    <dgm:cxn modelId="{5684BF1D-FD81-400D-8FD3-C773C488A94A}" type="presOf" srcId="{27A9B5AC-F8A2-4143-8E96-B61EDECE086D}" destId="{45EE25D7-B6E7-4AB3-8A18-42D90EE2FA3B}" srcOrd="0" destOrd="1" presId="urn:microsoft.com/office/officeart/2005/8/layout/target1"/>
    <dgm:cxn modelId="{17172C37-3C2C-4D83-A387-079589C12F5B}" type="presOf" srcId="{C03B175D-99F5-43A4-9561-F85E35882C07}" destId="{45EE25D7-B6E7-4AB3-8A18-42D90EE2FA3B}" srcOrd="0" destOrd="0" presId="urn:microsoft.com/office/officeart/2005/8/layout/target1"/>
    <dgm:cxn modelId="{174A4B84-CCC0-4915-97C3-6EDF56AC146F}" srcId="{39CF7D7C-53E1-4647-BFF3-DCD58AA58EB4}" destId="{EEBB9701-3192-4609-95C1-F18BCB324B0B}" srcOrd="0" destOrd="0" parTransId="{B4DF8335-5031-48FC-9013-EEDA9942D238}" sibTransId="{FF82D28E-4741-4B20-A1A3-A51AC5BE8796}"/>
    <dgm:cxn modelId="{45C8B6FE-83B2-4103-A8FA-E3BB42302310}" type="presOf" srcId="{FAA13FED-FB47-4C03-8E43-34BEF9E6BE7D}" destId="{E7E484D0-FF07-4B6A-A048-EB36D10C5A5F}" srcOrd="0" destOrd="1" presId="urn:microsoft.com/office/officeart/2005/8/layout/target1"/>
    <dgm:cxn modelId="{5C471B01-04C0-40A0-8EED-56119D5C3BA2}" srcId="{347907FE-CDDB-44F5-B57E-C49575246889}" destId="{61568327-D8E9-462E-98B3-E68DC3795157}" srcOrd="0" destOrd="0" parTransId="{79760A4C-1BD1-42F2-B464-00B942112F15}" sibTransId="{D5350E9A-B5F8-470C-B308-A1C4C1B9CA66}"/>
    <dgm:cxn modelId="{ACC9B020-8F16-494A-BB4D-3272EA6C8E72}" type="presOf" srcId="{39CF7D7C-53E1-4647-BFF3-DCD58AA58EB4}" destId="{0ED3B350-6D7F-4F4A-85DD-991F620D0558}" srcOrd="0" destOrd="0" presId="urn:microsoft.com/office/officeart/2005/8/layout/target1"/>
    <dgm:cxn modelId="{83C110C3-5B3F-4066-B88C-5C158365FFED}" type="presOf" srcId="{347907FE-CDDB-44F5-B57E-C49575246889}" destId="{C9C0BA69-D60C-4007-8A61-1AB907D70CDA}" srcOrd="0" destOrd="0" presId="urn:microsoft.com/office/officeart/2005/8/layout/target1"/>
    <dgm:cxn modelId="{7E31CEA7-27F0-4D7F-8554-4546251917DE}" srcId="{16D12D72-160C-47CF-845C-E8ED9E5E813D}" destId="{FAA13FED-FB47-4C03-8E43-34BEF9E6BE7D}" srcOrd="0" destOrd="0" parTransId="{D21C0891-0DF8-4D09-BF57-C4842D2EE0FD}" sibTransId="{604B0D6B-F32F-475D-945F-DC124BDE3317}"/>
    <dgm:cxn modelId="{A789EB9F-CAA1-49B3-8B93-814759AF4337}" srcId="{EEBB9701-3192-4609-95C1-F18BCB324B0B}" destId="{3CD4C323-2270-40E9-9705-2BD72BCC6AC0}" srcOrd="0" destOrd="0" parTransId="{D2E53245-88AD-47E7-AA5C-EC7397694A51}" sibTransId="{9478A2C7-B31E-4130-BA77-22B3375AF8D0}"/>
    <dgm:cxn modelId="{218C658D-1208-46AD-B8D1-E8E4C76D2504}" type="presOf" srcId="{3CD4C323-2270-40E9-9705-2BD72BCC6AC0}" destId="{FB62043E-4C44-48BF-8E55-39E621E998C5}" srcOrd="0" destOrd="1" presId="urn:microsoft.com/office/officeart/2005/8/layout/target1"/>
    <dgm:cxn modelId="{E49EA021-F981-41B6-89C0-FFFE923AB7C5}" srcId="{39CF7D7C-53E1-4647-BFF3-DCD58AA58EB4}" destId="{347907FE-CDDB-44F5-B57E-C49575246889}" srcOrd="1" destOrd="0" parTransId="{C539B9CA-D0A9-4D22-8FE1-EB38576EE2F0}" sibTransId="{CEFD2248-60E2-44A5-AD6B-51550C170558}"/>
    <dgm:cxn modelId="{4F1EE910-D758-488F-8DA9-58129F2270D8}" srcId="{C03B175D-99F5-43A4-9561-F85E35882C07}" destId="{27A9B5AC-F8A2-4143-8E96-B61EDECE086D}" srcOrd="0" destOrd="0" parTransId="{FFB79786-35F3-42A5-9DB5-DFF7805852C9}" sibTransId="{35CB2D28-8746-4A10-B71E-8F080D9F84D5}"/>
    <dgm:cxn modelId="{C9982C2B-7DC7-47F2-8194-D75CDF85BBB1}" type="presOf" srcId="{16D12D72-160C-47CF-845C-E8ED9E5E813D}" destId="{E7E484D0-FF07-4B6A-A048-EB36D10C5A5F}" srcOrd="0" destOrd="0" presId="urn:microsoft.com/office/officeart/2005/8/layout/target1"/>
    <dgm:cxn modelId="{C2CA00AD-062D-47D2-AE2A-63A5484E140F}" type="presOf" srcId="{EEBB9701-3192-4609-95C1-F18BCB324B0B}" destId="{FB62043E-4C44-48BF-8E55-39E621E998C5}" srcOrd="0" destOrd="0" presId="urn:microsoft.com/office/officeart/2005/8/layout/target1"/>
    <dgm:cxn modelId="{4E9375DA-FB42-4D84-BDF4-6517502A70F5}" type="presOf" srcId="{61568327-D8E9-462E-98B3-E68DC3795157}" destId="{C9C0BA69-D60C-4007-8A61-1AB907D70CDA}" srcOrd="0" destOrd="1" presId="urn:microsoft.com/office/officeart/2005/8/layout/target1"/>
    <dgm:cxn modelId="{62A0CE4C-EE16-4315-B327-3F41E929BEBA}" srcId="{39CF7D7C-53E1-4647-BFF3-DCD58AA58EB4}" destId="{C03B175D-99F5-43A4-9561-F85E35882C07}" srcOrd="3" destOrd="0" parTransId="{6A1E1E69-CDD5-4F2D-A1EA-E6DE2AAB4B12}" sibTransId="{6D5B9ED4-00AA-4747-BC07-17D86B12CC76}"/>
    <dgm:cxn modelId="{EC476ED7-1AB2-4A60-85E9-2B49CF515F61}" type="presParOf" srcId="{0ED3B350-6D7F-4F4A-85DD-991F620D0558}" destId="{C0CD627A-3203-426A-B85A-34D2216938CC}" srcOrd="0" destOrd="0" presId="urn:microsoft.com/office/officeart/2005/8/layout/target1"/>
    <dgm:cxn modelId="{6E9BB024-CE16-469D-A343-FBAF315FAF6A}" type="presParOf" srcId="{0ED3B350-6D7F-4F4A-85DD-991F620D0558}" destId="{FB62043E-4C44-48BF-8E55-39E621E998C5}" srcOrd="1" destOrd="0" presId="urn:microsoft.com/office/officeart/2005/8/layout/target1"/>
    <dgm:cxn modelId="{9F2366B4-7303-44D0-937E-7CE9CE612E0A}" type="presParOf" srcId="{0ED3B350-6D7F-4F4A-85DD-991F620D0558}" destId="{18F4A20B-D05A-4453-A0AC-5641FFE55AFD}" srcOrd="2" destOrd="0" presId="urn:microsoft.com/office/officeart/2005/8/layout/target1"/>
    <dgm:cxn modelId="{5D551DF0-5548-471C-B1AA-C0409EEACBD3}" type="presParOf" srcId="{0ED3B350-6D7F-4F4A-85DD-991F620D0558}" destId="{AD5C8D78-6AF5-41AA-9EC4-5C062819740D}" srcOrd="3" destOrd="0" presId="urn:microsoft.com/office/officeart/2005/8/layout/target1"/>
    <dgm:cxn modelId="{4C3CF918-9138-4C41-9AE9-DD8A8F59B55A}" type="presParOf" srcId="{0ED3B350-6D7F-4F4A-85DD-991F620D0558}" destId="{5A471C4C-8CEE-4F65-8FBC-24B4A37D6CBC}" srcOrd="4" destOrd="0" presId="urn:microsoft.com/office/officeart/2005/8/layout/target1"/>
    <dgm:cxn modelId="{73941B5F-3EDD-4262-BD1C-1A1D65F6C60B}" type="presParOf" srcId="{0ED3B350-6D7F-4F4A-85DD-991F620D0558}" destId="{C9C0BA69-D60C-4007-8A61-1AB907D70CDA}" srcOrd="5" destOrd="0" presId="urn:microsoft.com/office/officeart/2005/8/layout/target1"/>
    <dgm:cxn modelId="{5546F2CF-AF4A-473F-AD7C-EE456BE7BECB}" type="presParOf" srcId="{0ED3B350-6D7F-4F4A-85DD-991F620D0558}" destId="{01ADEB65-2577-4864-AB33-10ED2E7E8E34}" srcOrd="6" destOrd="0" presId="urn:microsoft.com/office/officeart/2005/8/layout/target1"/>
    <dgm:cxn modelId="{DC3E5E50-4DB3-4C46-9C0A-B0DE70FE6AF1}" type="presParOf" srcId="{0ED3B350-6D7F-4F4A-85DD-991F620D0558}" destId="{DD7DE2C7-9D75-413E-B7E1-A8B199881137}" srcOrd="7" destOrd="0" presId="urn:microsoft.com/office/officeart/2005/8/layout/target1"/>
    <dgm:cxn modelId="{B3798055-A1F2-452D-825B-874580A8C883}" type="presParOf" srcId="{0ED3B350-6D7F-4F4A-85DD-991F620D0558}" destId="{FB0DA6AD-18E1-4BA7-9A4F-FA05B8D4B433}" srcOrd="8" destOrd="0" presId="urn:microsoft.com/office/officeart/2005/8/layout/target1"/>
    <dgm:cxn modelId="{2E61C170-7837-4DFB-A1BC-E18097E6E1BF}" type="presParOf" srcId="{0ED3B350-6D7F-4F4A-85DD-991F620D0558}" destId="{E7E484D0-FF07-4B6A-A048-EB36D10C5A5F}" srcOrd="9" destOrd="0" presId="urn:microsoft.com/office/officeart/2005/8/layout/target1"/>
    <dgm:cxn modelId="{E9A54EB8-3A8F-4EFA-A464-820BFA205201}" type="presParOf" srcId="{0ED3B350-6D7F-4F4A-85DD-991F620D0558}" destId="{90E57A7B-D9B4-4FE3-A9BF-C5F49FC8450A}" srcOrd="10" destOrd="0" presId="urn:microsoft.com/office/officeart/2005/8/layout/target1"/>
    <dgm:cxn modelId="{6E87F032-44EE-407F-A52B-A7BA6FC47EFF}" type="presParOf" srcId="{0ED3B350-6D7F-4F4A-85DD-991F620D0558}" destId="{D71CACFB-7D7F-4556-97DE-1DB24F631DC6}" srcOrd="11" destOrd="0" presId="urn:microsoft.com/office/officeart/2005/8/layout/target1"/>
    <dgm:cxn modelId="{2DD3DB70-6A36-4D3F-9A69-7908A6FB83C7}" type="presParOf" srcId="{0ED3B350-6D7F-4F4A-85DD-991F620D0558}" destId="{A76D3324-3AE0-47A4-B444-3F56B564D3C4}" srcOrd="12" destOrd="0" presId="urn:microsoft.com/office/officeart/2005/8/layout/target1"/>
    <dgm:cxn modelId="{17CA49B2-5FCA-4D99-BECD-346FF05DCB53}" type="presParOf" srcId="{0ED3B350-6D7F-4F4A-85DD-991F620D0558}" destId="{45EE25D7-B6E7-4AB3-8A18-42D90EE2FA3B}" srcOrd="13" destOrd="0" presId="urn:microsoft.com/office/officeart/2005/8/layout/target1"/>
    <dgm:cxn modelId="{ECF3BFA5-B64C-4751-8B60-6A4D0951C0C4}" type="presParOf" srcId="{0ED3B350-6D7F-4F4A-85DD-991F620D0558}" destId="{C16A51AD-882E-4725-A0EE-1663357C8C6D}" srcOrd="14" destOrd="0" presId="urn:microsoft.com/office/officeart/2005/8/layout/target1"/>
    <dgm:cxn modelId="{64B8FDFC-F54D-47E6-A721-C01E7A1BC625}" type="presParOf" srcId="{0ED3B350-6D7F-4F4A-85DD-991F620D0558}" destId="{7A536110-54D2-42D2-85DB-0A527B11F7D2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B57B1F-676E-4E60-8B18-5BA92FD181AD}" type="doc">
      <dgm:prSet loTypeId="urn:microsoft.com/office/officeart/2005/8/layout/venn3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s-IS"/>
        </a:p>
      </dgm:t>
    </dgm:pt>
    <dgm:pt modelId="{935EFD61-8CFB-457E-9F2F-1685430E0C6A}">
      <dgm:prSet phldrT="[Text]"/>
      <dgm:spPr/>
      <dgm:t>
        <a:bodyPr/>
        <a:lstStyle/>
        <a:p>
          <a:r>
            <a:rPr lang="is-IS" dirty="0" smtClean="0">
              <a:solidFill>
                <a:srgbClr val="00355C"/>
              </a:solidFill>
            </a:rPr>
            <a:t>Stefna</a:t>
          </a:r>
          <a:endParaRPr lang="is-IS" dirty="0">
            <a:solidFill>
              <a:srgbClr val="00355C"/>
            </a:solidFill>
          </a:endParaRPr>
        </a:p>
      </dgm:t>
    </dgm:pt>
    <dgm:pt modelId="{02533271-C931-4E19-A319-ED8DB2709141}" type="parTrans" cxnId="{BB844C95-A5A8-4D98-B8A7-F44243C0C512}">
      <dgm:prSet/>
      <dgm:spPr/>
      <dgm:t>
        <a:bodyPr/>
        <a:lstStyle/>
        <a:p>
          <a:endParaRPr lang="is-IS"/>
        </a:p>
      </dgm:t>
    </dgm:pt>
    <dgm:pt modelId="{4A0750C9-AC34-4EFE-AE23-1F9F67195CAE}" type="sibTrans" cxnId="{BB844C95-A5A8-4D98-B8A7-F44243C0C512}">
      <dgm:prSet/>
      <dgm:spPr/>
      <dgm:t>
        <a:bodyPr/>
        <a:lstStyle/>
        <a:p>
          <a:endParaRPr lang="is-IS"/>
        </a:p>
      </dgm:t>
    </dgm:pt>
    <dgm:pt modelId="{7EC00EEF-AF1B-47AB-B08E-42B2E551A9FE}">
      <dgm:prSet phldrT="[Text]"/>
      <dgm:spPr/>
      <dgm:t>
        <a:bodyPr/>
        <a:lstStyle/>
        <a:p>
          <a:r>
            <a:rPr lang="is-IS" dirty="0" smtClean="0">
              <a:solidFill>
                <a:srgbClr val="00355C"/>
              </a:solidFill>
            </a:rPr>
            <a:t>Fjármunir</a:t>
          </a:r>
          <a:endParaRPr lang="is-IS" dirty="0">
            <a:solidFill>
              <a:srgbClr val="00355C"/>
            </a:solidFill>
          </a:endParaRPr>
        </a:p>
      </dgm:t>
    </dgm:pt>
    <dgm:pt modelId="{31ED6114-1EDA-4E0B-9429-E858D2A30B2E}" type="parTrans" cxnId="{9BDB9621-546F-48AD-B5EE-041E811E4B41}">
      <dgm:prSet/>
      <dgm:spPr/>
      <dgm:t>
        <a:bodyPr/>
        <a:lstStyle/>
        <a:p>
          <a:endParaRPr lang="is-IS"/>
        </a:p>
      </dgm:t>
    </dgm:pt>
    <dgm:pt modelId="{B5987F75-7490-4A7A-B2DB-BD021DC56743}" type="sibTrans" cxnId="{9BDB9621-546F-48AD-B5EE-041E811E4B41}">
      <dgm:prSet/>
      <dgm:spPr/>
      <dgm:t>
        <a:bodyPr/>
        <a:lstStyle/>
        <a:p>
          <a:endParaRPr lang="is-IS"/>
        </a:p>
      </dgm:t>
    </dgm:pt>
    <dgm:pt modelId="{FADD9515-2D1E-4406-B82A-FF637717542C}">
      <dgm:prSet phldrT="[Text]"/>
      <dgm:spPr/>
      <dgm:t>
        <a:bodyPr/>
        <a:lstStyle/>
        <a:p>
          <a:r>
            <a:rPr lang="is-IS" dirty="0" smtClean="0">
              <a:solidFill>
                <a:srgbClr val="00355C"/>
              </a:solidFill>
            </a:rPr>
            <a:t>Árangur</a:t>
          </a:r>
          <a:endParaRPr lang="is-IS" dirty="0">
            <a:solidFill>
              <a:srgbClr val="00355C"/>
            </a:solidFill>
          </a:endParaRPr>
        </a:p>
      </dgm:t>
    </dgm:pt>
    <dgm:pt modelId="{A63FA967-6F81-4B08-BF01-DED3AB465B44}" type="parTrans" cxnId="{4A220171-E369-45F7-B540-6EC4898AD577}">
      <dgm:prSet/>
      <dgm:spPr/>
      <dgm:t>
        <a:bodyPr/>
        <a:lstStyle/>
        <a:p>
          <a:endParaRPr lang="is-IS"/>
        </a:p>
      </dgm:t>
    </dgm:pt>
    <dgm:pt modelId="{032F53FC-1554-49A3-B94B-ADC955FD8DF8}" type="sibTrans" cxnId="{4A220171-E369-45F7-B540-6EC4898AD577}">
      <dgm:prSet/>
      <dgm:spPr/>
      <dgm:t>
        <a:bodyPr/>
        <a:lstStyle/>
        <a:p>
          <a:endParaRPr lang="is-IS"/>
        </a:p>
      </dgm:t>
    </dgm:pt>
    <dgm:pt modelId="{85C07344-9C27-4AFA-BA0A-6B7BC26EC5F2}" type="pres">
      <dgm:prSet presAssocID="{67B57B1F-676E-4E60-8B18-5BA92FD181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EB150435-1D66-482C-B123-018929AA0164}" type="pres">
      <dgm:prSet presAssocID="{935EFD61-8CFB-457E-9F2F-1685430E0C6A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983E4F0B-8DCF-4CDC-A55F-7F8DB40AB916}" type="pres">
      <dgm:prSet presAssocID="{4A0750C9-AC34-4EFE-AE23-1F9F67195CAE}" presName="space" presStyleCnt="0"/>
      <dgm:spPr/>
    </dgm:pt>
    <dgm:pt modelId="{F99F4290-E447-4C11-97AC-6F2A8AE70B10}" type="pres">
      <dgm:prSet presAssocID="{7EC00EEF-AF1B-47AB-B08E-42B2E551A9FE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51F45E58-328D-43EE-8BB7-593640BEF91D}" type="pres">
      <dgm:prSet presAssocID="{B5987F75-7490-4A7A-B2DB-BD021DC56743}" presName="space" presStyleCnt="0"/>
      <dgm:spPr/>
    </dgm:pt>
    <dgm:pt modelId="{8C084604-16C8-46A0-BFB7-3BBD5F32EB2C}" type="pres">
      <dgm:prSet presAssocID="{FADD9515-2D1E-4406-B82A-FF637717542C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4A220171-E369-45F7-B540-6EC4898AD577}" srcId="{67B57B1F-676E-4E60-8B18-5BA92FD181AD}" destId="{FADD9515-2D1E-4406-B82A-FF637717542C}" srcOrd="2" destOrd="0" parTransId="{A63FA967-6F81-4B08-BF01-DED3AB465B44}" sibTransId="{032F53FC-1554-49A3-B94B-ADC955FD8DF8}"/>
    <dgm:cxn modelId="{0CCFEA4F-51B4-44CD-8739-68E4AD4236E6}" type="presOf" srcId="{FADD9515-2D1E-4406-B82A-FF637717542C}" destId="{8C084604-16C8-46A0-BFB7-3BBD5F32EB2C}" srcOrd="0" destOrd="0" presId="urn:microsoft.com/office/officeart/2005/8/layout/venn3"/>
    <dgm:cxn modelId="{CE0034F9-2674-4FC9-B8D3-C8420F2DCB4D}" type="presOf" srcId="{935EFD61-8CFB-457E-9F2F-1685430E0C6A}" destId="{EB150435-1D66-482C-B123-018929AA0164}" srcOrd="0" destOrd="0" presId="urn:microsoft.com/office/officeart/2005/8/layout/venn3"/>
    <dgm:cxn modelId="{6492DB13-9F40-4B7D-A38C-5F757B1432B3}" type="presOf" srcId="{7EC00EEF-AF1B-47AB-B08E-42B2E551A9FE}" destId="{F99F4290-E447-4C11-97AC-6F2A8AE70B10}" srcOrd="0" destOrd="0" presId="urn:microsoft.com/office/officeart/2005/8/layout/venn3"/>
    <dgm:cxn modelId="{BB844C95-A5A8-4D98-B8A7-F44243C0C512}" srcId="{67B57B1F-676E-4E60-8B18-5BA92FD181AD}" destId="{935EFD61-8CFB-457E-9F2F-1685430E0C6A}" srcOrd="0" destOrd="0" parTransId="{02533271-C931-4E19-A319-ED8DB2709141}" sibTransId="{4A0750C9-AC34-4EFE-AE23-1F9F67195CAE}"/>
    <dgm:cxn modelId="{B4BD75C8-DF8F-4DA6-930E-872B5B519168}" type="presOf" srcId="{67B57B1F-676E-4E60-8B18-5BA92FD181AD}" destId="{85C07344-9C27-4AFA-BA0A-6B7BC26EC5F2}" srcOrd="0" destOrd="0" presId="urn:microsoft.com/office/officeart/2005/8/layout/venn3"/>
    <dgm:cxn modelId="{9BDB9621-546F-48AD-B5EE-041E811E4B41}" srcId="{67B57B1F-676E-4E60-8B18-5BA92FD181AD}" destId="{7EC00EEF-AF1B-47AB-B08E-42B2E551A9FE}" srcOrd="1" destOrd="0" parTransId="{31ED6114-1EDA-4E0B-9429-E858D2A30B2E}" sibTransId="{B5987F75-7490-4A7A-B2DB-BD021DC56743}"/>
    <dgm:cxn modelId="{1E2E8732-F338-4B4F-B164-8F454CD3C345}" type="presParOf" srcId="{85C07344-9C27-4AFA-BA0A-6B7BC26EC5F2}" destId="{EB150435-1D66-482C-B123-018929AA0164}" srcOrd="0" destOrd="0" presId="urn:microsoft.com/office/officeart/2005/8/layout/venn3"/>
    <dgm:cxn modelId="{6A54D47D-48A5-4DA7-9B22-3FFD0EB07641}" type="presParOf" srcId="{85C07344-9C27-4AFA-BA0A-6B7BC26EC5F2}" destId="{983E4F0B-8DCF-4CDC-A55F-7F8DB40AB916}" srcOrd="1" destOrd="0" presId="urn:microsoft.com/office/officeart/2005/8/layout/venn3"/>
    <dgm:cxn modelId="{4ED89ACF-2C85-45AB-8217-1A0D0413D965}" type="presParOf" srcId="{85C07344-9C27-4AFA-BA0A-6B7BC26EC5F2}" destId="{F99F4290-E447-4C11-97AC-6F2A8AE70B10}" srcOrd="2" destOrd="0" presId="urn:microsoft.com/office/officeart/2005/8/layout/venn3"/>
    <dgm:cxn modelId="{F69554DC-4438-466E-BC4D-6DCF391131DB}" type="presParOf" srcId="{85C07344-9C27-4AFA-BA0A-6B7BC26EC5F2}" destId="{51F45E58-328D-43EE-8BB7-593640BEF91D}" srcOrd="3" destOrd="0" presId="urn:microsoft.com/office/officeart/2005/8/layout/venn3"/>
    <dgm:cxn modelId="{69831009-E1FC-4E89-B511-048A40839F46}" type="presParOf" srcId="{85C07344-9C27-4AFA-BA0A-6B7BC26EC5F2}" destId="{8C084604-16C8-46A0-BFB7-3BBD5F32EB2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7A9655-3C76-49D1-9FAD-EB7533860286}" type="doc">
      <dgm:prSet loTypeId="urn:microsoft.com/office/officeart/2005/8/layout/cycle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s-IS"/>
        </a:p>
      </dgm:t>
    </dgm:pt>
    <dgm:pt modelId="{9F8EDEC9-E582-4F3F-AB86-6B893D7ECB71}">
      <dgm:prSet phldrT="[Text]" custT="1"/>
      <dgm:spPr/>
      <dgm:t>
        <a:bodyPr/>
        <a:lstStyle/>
        <a:p>
          <a:r>
            <a:rPr lang="is-IS" sz="1300" b="1" dirty="0" smtClean="0"/>
            <a:t>Stefnur </a:t>
          </a:r>
          <a:r>
            <a:rPr lang="is-IS" sz="1300" b="1" dirty="0" err="1" smtClean="0"/>
            <a:t>málefna-sviða</a:t>
          </a:r>
          <a:r>
            <a:rPr lang="is-IS" sz="1300" b="1" dirty="0" smtClean="0"/>
            <a:t> og málaflokka</a:t>
          </a:r>
          <a:endParaRPr lang="is-IS" sz="1300" dirty="0"/>
        </a:p>
      </dgm:t>
    </dgm:pt>
    <dgm:pt modelId="{C6ACB70F-F41A-4174-AF61-2F07C12D5B3E}" type="parTrans" cxnId="{C46BC633-F933-412B-98A5-3EAF20D6B79E}">
      <dgm:prSet/>
      <dgm:spPr/>
      <dgm:t>
        <a:bodyPr/>
        <a:lstStyle/>
        <a:p>
          <a:endParaRPr lang="is-IS"/>
        </a:p>
      </dgm:t>
    </dgm:pt>
    <dgm:pt modelId="{FD025C96-9CE0-4834-B5F1-04AFC106A91A}" type="sibTrans" cxnId="{C46BC633-F933-412B-98A5-3EAF20D6B79E}">
      <dgm:prSet/>
      <dgm:spPr/>
      <dgm:t>
        <a:bodyPr/>
        <a:lstStyle/>
        <a:p>
          <a:endParaRPr lang="is-IS"/>
        </a:p>
      </dgm:t>
    </dgm:pt>
    <dgm:pt modelId="{C8AF5982-36EE-4BA3-BA51-43936D45D12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s-IS" sz="1300" b="1" dirty="0" err="1" smtClean="0"/>
            <a:t>Fjármála-áætlun</a:t>
          </a:r>
          <a:endParaRPr lang="is-IS" sz="1300" dirty="0"/>
        </a:p>
      </dgm:t>
    </dgm:pt>
    <dgm:pt modelId="{14F4C903-ABF2-42C8-B120-552BE183B720}" type="parTrans" cxnId="{913EA718-92E4-4622-8B7E-EDBF2DC12A85}">
      <dgm:prSet/>
      <dgm:spPr/>
      <dgm:t>
        <a:bodyPr/>
        <a:lstStyle/>
        <a:p>
          <a:endParaRPr lang="is-IS"/>
        </a:p>
      </dgm:t>
    </dgm:pt>
    <dgm:pt modelId="{F79975CF-0BD9-4BE0-8449-68C98947A7B0}" type="sibTrans" cxnId="{913EA718-92E4-4622-8B7E-EDBF2DC12A85}">
      <dgm:prSet/>
      <dgm:spPr/>
      <dgm:t>
        <a:bodyPr/>
        <a:lstStyle/>
        <a:p>
          <a:endParaRPr lang="is-IS"/>
        </a:p>
      </dgm:t>
    </dgm:pt>
    <dgm:pt modelId="{BC782A32-50AA-480C-949B-AADF449FE28F}">
      <dgm:prSet phldrT="[Text]" custT="1"/>
      <dgm:spPr/>
      <dgm:t>
        <a:bodyPr/>
        <a:lstStyle/>
        <a:p>
          <a:r>
            <a:rPr lang="is-IS" sz="1300" b="1" dirty="0" smtClean="0"/>
            <a:t>Stefna ríkisaðla, áætlanir og eftirfylgni</a:t>
          </a:r>
          <a:endParaRPr lang="is-IS" sz="1300" dirty="0"/>
        </a:p>
      </dgm:t>
    </dgm:pt>
    <dgm:pt modelId="{B280DCDD-B0DA-4002-945C-6EC30713C58A}" type="parTrans" cxnId="{B03D007D-62C1-4685-9350-61F639C65152}">
      <dgm:prSet/>
      <dgm:spPr/>
      <dgm:t>
        <a:bodyPr/>
        <a:lstStyle/>
        <a:p>
          <a:endParaRPr lang="is-IS"/>
        </a:p>
      </dgm:t>
    </dgm:pt>
    <dgm:pt modelId="{10ABE101-69D2-4620-B61C-82FADE951344}" type="sibTrans" cxnId="{B03D007D-62C1-4685-9350-61F639C65152}">
      <dgm:prSet/>
      <dgm:spPr/>
      <dgm:t>
        <a:bodyPr/>
        <a:lstStyle/>
        <a:p>
          <a:endParaRPr lang="is-IS"/>
        </a:p>
      </dgm:t>
    </dgm:pt>
    <dgm:pt modelId="{4037F546-9A1E-45CB-BBF3-69F6316508D3}">
      <dgm:prSet phldrT="[Text]" custT="1"/>
      <dgm:spPr/>
      <dgm:t>
        <a:bodyPr/>
        <a:lstStyle/>
        <a:p>
          <a:r>
            <a:rPr lang="is-IS" sz="1300" b="1" dirty="0" smtClean="0"/>
            <a:t>Fjárlög</a:t>
          </a:r>
          <a:endParaRPr lang="is-IS" sz="1300" dirty="0"/>
        </a:p>
      </dgm:t>
    </dgm:pt>
    <dgm:pt modelId="{2ACAD0FA-5659-4027-B588-E5963CB5903E}" type="parTrans" cxnId="{11DDEAD6-15B3-45DA-AA4F-2C39982347CD}">
      <dgm:prSet/>
      <dgm:spPr/>
      <dgm:t>
        <a:bodyPr/>
        <a:lstStyle/>
        <a:p>
          <a:endParaRPr lang="is-IS"/>
        </a:p>
      </dgm:t>
    </dgm:pt>
    <dgm:pt modelId="{AA30E967-83F6-4F82-979B-2C2460064562}" type="sibTrans" cxnId="{11DDEAD6-15B3-45DA-AA4F-2C39982347CD}">
      <dgm:prSet/>
      <dgm:spPr/>
      <dgm:t>
        <a:bodyPr/>
        <a:lstStyle/>
        <a:p>
          <a:endParaRPr lang="is-IS"/>
        </a:p>
      </dgm:t>
    </dgm:pt>
    <dgm:pt modelId="{9E4E8863-85C2-4F58-AF90-51DFC53668F2}">
      <dgm:prSet phldrT="[Text]" custT="1"/>
      <dgm:spPr/>
      <dgm:t>
        <a:bodyPr/>
        <a:lstStyle/>
        <a:p>
          <a:r>
            <a:rPr lang="is-IS" sz="1300" b="1" dirty="0" err="1" smtClean="0"/>
            <a:t>Árs-reikningar</a:t>
          </a:r>
          <a:r>
            <a:rPr lang="is-IS" sz="1300" b="1" dirty="0" smtClean="0"/>
            <a:t> og ársskýrslur</a:t>
          </a:r>
          <a:endParaRPr lang="is-IS" sz="1300" dirty="0"/>
        </a:p>
      </dgm:t>
    </dgm:pt>
    <dgm:pt modelId="{232342FD-6969-4462-8C67-7970D21449AA}" type="parTrans" cxnId="{51F3BBDA-57AF-46B5-B5B8-28F680AB7715}">
      <dgm:prSet/>
      <dgm:spPr/>
      <dgm:t>
        <a:bodyPr/>
        <a:lstStyle/>
        <a:p>
          <a:endParaRPr lang="is-IS"/>
        </a:p>
      </dgm:t>
    </dgm:pt>
    <dgm:pt modelId="{B53A26B7-ED42-4D1D-BB92-C0D7C76D0720}" type="sibTrans" cxnId="{51F3BBDA-57AF-46B5-B5B8-28F680AB7715}">
      <dgm:prSet/>
      <dgm:spPr/>
      <dgm:t>
        <a:bodyPr/>
        <a:lstStyle/>
        <a:p>
          <a:endParaRPr lang="is-IS"/>
        </a:p>
      </dgm:t>
    </dgm:pt>
    <dgm:pt modelId="{258691B0-8EE8-43C4-BEC8-BE5CA6405405}">
      <dgm:prSet/>
      <dgm:spPr/>
      <dgm:t>
        <a:bodyPr/>
        <a:lstStyle/>
        <a:p>
          <a:endParaRPr lang="is-IS"/>
        </a:p>
      </dgm:t>
    </dgm:pt>
    <dgm:pt modelId="{598086D5-FFB9-4249-8846-C17727EA4738}" type="parTrans" cxnId="{A97DA878-FDB4-44F5-90BF-455385D7203C}">
      <dgm:prSet/>
      <dgm:spPr/>
      <dgm:t>
        <a:bodyPr/>
        <a:lstStyle/>
        <a:p>
          <a:endParaRPr lang="is-IS"/>
        </a:p>
      </dgm:t>
    </dgm:pt>
    <dgm:pt modelId="{04B3FE4D-FE5D-42EC-9BB1-211A82B2014B}" type="sibTrans" cxnId="{A97DA878-FDB4-44F5-90BF-455385D7203C}">
      <dgm:prSet/>
      <dgm:spPr/>
      <dgm:t>
        <a:bodyPr/>
        <a:lstStyle/>
        <a:p>
          <a:endParaRPr lang="is-IS"/>
        </a:p>
      </dgm:t>
    </dgm:pt>
    <dgm:pt modelId="{53EA2433-BC83-46EC-A67A-71A966E1861E}" type="pres">
      <dgm:prSet presAssocID="{257A9655-3C76-49D1-9FAD-EB753386028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F174B06A-C2BE-4E40-8E4B-66812DE303ED}" type="pres">
      <dgm:prSet presAssocID="{9F8EDEC9-E582-4F3F-AB86-6B893D7ECB71}" presName="dummy" presStyleCnt="0"/>
      <dgm:spPr/>
      <dgm:t>
        <a:bodyPr/>
        <a:lstStyle/>
        <a:p>
          <a:endParaRPr lang="is-IS"/>
        </a:p>
      </dgm:t>
    </dgm:pt>
    <dgm:pt modelId="{0F136D53-AFCC-4C2D-8E24-99E07BE3B981}" type="pres">
      <dgm:prSet presAssocID="{9F8EDEC9-E582-4F3F-AB86-6B893D7ECB71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1EF6CE75-AB5B-46F8-B16F-E449DD3C91B8}" type="pres">
      <dgm:prSet presAssocID="{FD025C96-9CE0-4834-B5F1-04AFC106A91A}" presName="sibTrans" presStyleLbl="node1" presStyleIdx="0" presStyleCnt="6" custLinFactNeighborX="350" custLinFactNeighborY="121"/>
      <dgm:spPr/>
      <dgm:t>
        <a:bodyPr/>
        <a:lstStyle/>
        <a:p>
          <a:endParaRPr lang="is-IS"/>
        </a:p>
      </dgm:t>
    </dgm:pt>
    <dgm:pt modelId="{8777726F-F2EC-4471-8309-14B443C5D956}" type="pres">
      <dgm:prSet presAssocID="{C8AF5982-36EE-4BA3-BA51-43936D45D129}" presName="dummy" presStyleCnt="0"/>
      <dgm:spPr/>
      <dgm:t>
        <a:bodyPr/>
        <a:lstStyle/>
        <a:p>
          <a:endParaRPr lang="is-IS"/>
        </a:p>
      </dgm:t>
    </dgm:pt>
    <dgm:pt modelId="{C4199C37-45D1-4797-9C51-27209899AA61}" type="pres">
      <dgm:prSet presAssocID="{C8AF5982-36EE-4BA3-BA51-43936D45D129}" presName="node" presStyleLbl="revTx" presStyleIdx="1" presStyleCnt="6" custScaleX="124528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50E73346-83E3-4EEB-807B-B4298338602B}" type="pres">
      <dgm:prSet presAssocID="{F79975CF-0BD9-4BE0-8449-68C98947A7B0}" presName="sibTrans" presStyleLbl="node1" presStyleIdx="1" presStyleCnt="6"/>
      <dgm:spPr/>
      <dgm:t>
        <a:bodyPr/>
        <a:lstStyle/>
        <a:p>
          <a:endParaRPr lang="is-IS"/>
        </a:p>
      </dgm:t>
    </dgm:pt>
    <dgm:pt modelId="{682C4612-4EFB-4B88-B1A4-EDE3C9080C02}" type="pres">
      <dgm:prSet presAssocID="{BC782A32-50AA-480C-949B-AADF449FE28F}" presName="dummy" presStyleCnt="0"/>
      <dgm:spPr/>
      <dgm:t>
        <a:bodyPr/>
        <a:lstStyle/>
        <a:p>
          <a:endParaRPr lang="is-IS"/>
        </a:p>
      </dgm:t>
    </dgm:pt>
    <dgm:pt modelId="{0B1326FC-BDE6-4012-9F63-E07400972A63}" type="pres">
      <dgm:prSet presAssocID="{BC782A32-50AA-480C-949B-AADF449FE28F}" presName="node" presStyleLbl="revTx" presStyleIdx="2" presStyleCnt="6" custScaleY="125693" custRadScaleRad="107035" custRadScaleInc="-22437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4A2268C8-A79E-4588-981D-7C1B11522D5A}" type="pres">
      <dgm:prSet presAssocID="{10ABE101-69D2-4620-B61C-82FADE951344}" presName="sibTrans" presStyleLbl="node1" presStyleIdx="2" presStyleCnt="6"/>
      <dgm:spPr/>
      <dgm:t>
        <a:bodyPr/>
        <a:lstStyle/>
        <a:p>
          <a:endParaRPr lang="is-IS"/>
        </a:p>
      </dgm:t>
    </dgm:pt>
    <dgm:pt modelId="{921EE713-EDE7-4CD7-89B0-ABFE3C9E2B10}" type="pres">
      <dgm:prSet presAssocID="{4037F546-9A1E-45CB-BBF3-69F6316508D3}" presName="dummy" presStyleCnt="0"/>
      <dgm:spPr/>
      <dgm:t>
        <a:bodyPr/>
        <a:lstStyle/>
        <a:p>
          <a:endParaRPr lang="is-IS"/>
        </a:p>
      </dgm:t>
    </dgm:pt>
    <dgm:pt modelId="{2316E3F8-1B90-4BCC-8374-CDE1D3AC25B8}" type="pres">
      <dgm:prSet presAssocID="{4037F546-9A1E-45CB-BBF3-69F6316508D3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C26A30CF-B0F3-4601-B868-C3A7AB725C6B}" type="pres">
      <dgm:prSet presAssocID="{AA30E967-83F6-4F82-979B-2C2460064562}" presName="sibTrans" presStyleLbl="node1" presStyleIdx="3" presStyleCnt="6"/>
      <dgm:spPr/>
      <dgm:t>
        <a:bodyPr/>
        <a:lstStyle/>
        <a:p>
          <a:endParaRPr lang="is-IS"/>
        </a:p>
      </dgm:t>
    </dgm:pt>
    <dgm:pt modelId="{727FC788-5782-4749-B44A-4ED92F106811}" type="pres">
      <dgm:prSet presAssocID="{258691B0-8EE8-43C4-BEC8-BE5CA6405405}" presName="dummy" presStyleCnt="0"/>
      <dgm:spPr/>
      <dgm:t>
        <a:bodyPr/>
        <a:lstStyle/>
        <a:p>
          <a:endParaRPr lang="is-IS"/>
        </a:p>
      </dgm:t>
    </dgm:pt>
    <dgm:pt modelId="{612C5734-0B7E-49B3-B0D3-0D82A49754EA}" type="pres">
      <dgm:prSet presAssocID="{258691B0-8EE8-43C4-BEC8-BE5CA6405405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B2EFF89D-E186-4232-8FD6-3C21FA4F8CA3}" type="pres">
      <dgm:prSet presAssocID="{04B3FE4D-FE5D-42EC-9BB1-211A82B2014B}" presName="sibTrans" presStyleLbl="node1" presStyleIdx="4" presStyleCnt="6"/>
      <dgm:spPr/>
      <dgm:t>
        <a:bodyPr/>
        <a:lstStyle/>
        <a:p>
          <a:endParaRPr lang="is-IS"/>
        </a:p>
      </dgm:t>
    </dgm:pt>
    <dgm:pt modelId="{2A6478BA-11F1-4A0F-89F5-A764155B8F23}" type="pres">
      <dgm:prSet presAssocID="{9E4E8863-85C2-4F58-AF90-51DFC53668F2}" presName="dummy" presStyleCnt="0"/>
      <dgm:spPr/>
      <dgm:t>
        <a:bodyPr/>
        <a:lstStyle/>
        <a:p>
          <a:endParaRPr lang="is-IS"/>
        </a:p>
      </dgm:t>
    </dgm:pt>
    <dgm:pt modelId="{6C085B97-7C68-456D-9DA7-F3EFF359A68C}" type="pres">
      <dgm:prSet presAssocID="{9E4E8863-85C2-4F58-AF90-51DFC53668F2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5FC9A5BE-DD6A-4D33-BE7C-AC2CFCDAEDE2}" type="pres">
      <dgm:prSet presAssocID="{B53A26B7-ED42-4D1D-BB92-C0D7C76D0720}" presName="sibTrans" presStyleLbl="node1" presStyleIdx="5" presStyleCnt="6"/>
      <dgm:spPr/>
      <dgm:t>
        <a:bodyPr/>
        <a:lstStyle/>
        <a:p>
          <a:endParaRPr lang="is-IS"/>
        </a:p>
      </dgm:t>
    </dgm:pt>
  </dgm:ptLst>
  <dgm:cxnLst>
    <dgm:cxn modelId="{468505D6-9955-420D-A88F-98F8F99E2943}" type="presOf" srcId="{9E4E8863-85C2-4F58-AF90-51DFC53668F2}" destId="{6C085B97-7C68-456D-9DA7-F3EFF359A68C}" srcOrd="0" destOrd="0" presId="urn:microsoft.com/office/officeart/2005/8/layout/cycle1"/>
    <dgm:cxn modelId="{A97DA878-FDB4-44F5-90BF-455385D7203C}" srcId="{257A9655-3C76-49D1-9FAD-EB7533860286}" destId="{258691B0-8EE8-43C4-BEC8-BE5CA6405405}" srcOrd="4" destOrd="0" parTransId="{598086D5-FFB9-4249-8846-C17727EA4738}" sibTransId="{04B3FE4D-FE5D-42EC-9BB1-211A82B2014B}"/>
    <dgm:cxn modelId="{81F60849-24A7-4749-9CF9-A3499684A689}" type="presOf" srcId="{10ABE101-69D2-4620-B61C-82FADE951344}" destId="{4A2268C8-A79E-4588-981D-7C1B11522D5A}" srcOrd="0" destOrd="0" presId="urn:microsoft.com/office/officeart/2005/8/layout/cycle1"/>
    <dgm:cxn modelId="{39E4D4C0-AD85-401C-8640-9662F319F2ED}" type="presOf" srcId="{AA30E967-83F6-4F82-979B-2C2460064562}" destId="{C26A30CF-B0F3-4601-B868-C3A7AB725C6B}" srcOrd="0" destOrd="0" presId="urn:microsoft.com/office/officeart/2005/8/layout/cycle1"/>
    <dgm:cxn modelId="{170CA055-5D1A-4490-8B2C-B6349601B582}" type="presOf" srcId="{257A9655-3C76-49D1-9FAD-EB7533860286}" destId="{53EA2433-BC83-46EC-A67A-71A966E1861E}" srcOrd="0" destOrd="0" presId="urn:microsoft.com/office/officeart/2005/8/layout/cycle1"/>
    <dgm:cxn modelId="{1CFA604D-CC31-4CCB-A46B-CFBB2A5962BC}" type="presOf" srcId="{04B3FE4D-FE5D-42EC-9BB1-211A82B2014B}" destId="{B2EFF89D-E186-4232-8FD6-3C21FA4F8CA3}" srcOrd="0" destOrd="0" presId="urn:microsoft.com/office/officeart/2005/8/layout/cycle1"/>
    <dgm:cxn modelId="{262C92B5-02CD-4694-92B1-B45E91D02C20}" type="presOf" srcId="{C8AF5982-36EE-4BA3-BA51-43936D45D129}" destId="{C4199C37-45D1-4797-9C51-27209899AA61}" srcOrd="0" destOrd="0" presId="urn:microsoft.com/office/officeart/2005/8/layout/cycle1"/>
    <dgm:cxn modelId="{C46BC633-F933-412B-98A5-3EAF20D6B79E}" srcId="{257A9655-3C76-49D1-9FAD-EB7533860286}" destId="{9F8EDEC9-E582-4F3F-AB86-6B893D7ECB71}" srcOrd="0" destOrd="0" parTransId="{C6ACB70F-F41A-4174-AF61-2F07C12D5B3E}" sibTransId="{FD025C96-9CE0-4834-B5F1-04AFC106A91A}"/>
    <dgm:cxn modelId="{DA095588-AD3B-438C-8A7A-FA773C94A976}" type="presOf" srcId="{258691B0-8EE8-43C4-BEC8-BE5CA6405405}" destId="{612C5734-0B7E-49B3-B0D3-0D82A49754EA}" srcOrd="0" destOrd="0" presId="urn:microsoft.com/office/officeart/2005/8/layout/cycle1"/>
    <dgm:cxn modelId="{11DDEAD6-15B3-45DA-AA4F-2C39982347CD}" srcId="{257A9655-3C76-49D1-9FAD-EB7533860286}" destId="{4037F546-9A1E-45CB-BBF3-69F6316508D3}" srcOrd="3" destOrd="0" parTransId="{2ACAD0FA-5659-4027-B588-E5963CB5903E}" sibTransId="{AA30E967-83F6-4F82-979B-2C2460064562}"/>
    <dgm:cxn modelId="{0DEB3BFC-8EA2-400F-82FF-03E999E4FF54}" type="presOf" srcId="{4037F546-9A1E-45CB-BBF3-69F6316508D3}" destId="{2316E3F8-1B90-4BCC-8374-CDE1D3AC25B8}" srcOrd="0" destOrd="0" presId="urn:microsoft.com/office/officeart/2005/8/layout/cycle1"/>
    <dgm:cxn modelId="{913EA718-92E4-4622-8B7E-EDBF2DC12A85}" srcId="{257A9655-3C76-49D1-9FAD-EB7533860286}" destId="{C8AF5982-36EE-4BA3-BA51-43936D45D129}" srcOrd="1" destOrd="0" parTransId="{14F4C903-ABF2-42C8-B120-552BE183B720}" sibTransId="{F79975CF-0BD9-4BE0-8449-68C98947A7B0}"/>
    <dgm:cxn modelId="{2277C07D-B0E6-45CE-BE51-E893282D346B}" type="presOf" srcId="{9F8EDEC9-E582-4F3F-AB86-6B893D7ECB71}" destId="{0F136D53-AFCC-4C2D-8E24-99E07BE3B981}" srcOrd="0" destOrd="0" presId="urn:microsoft.com/office/officeart/2005/8/layout/cycle1"/>
    <dgm:cxn modelId="{66D1FF5C-5781-46F3-837A-43BEB7D5B000}" type="presOf" srcId="{F79975CF-0BD9-4BE0-8449-68C98947A7B0}" destId="{50E73346-83E3-4EEB-807B-B4298338602B}" srcOrd="0" destOrd="0" presId="urn:microsoft.com/office/officeart/2005/8/layout/cycle1"/>
    <dgm:cxn modelId="{BD9352DA-27EB-40E7-9B44-ED955A462735}" type="presOf" srcId="{BC782A32-50AA-480C-949B-AADF449FE28F}" destId="{0B1326FC-BDE6-4012-9F63-E07400972A63}" srcOrd="0" destOrd="0" presId="urn:microsoft.com/office/officeart/2005/8/layout/cycle1"/>
    <dgm:cxn modelId="{B03D007D-62C1-4685-9350-61F639C65152}" srcId="{257A9655-3C76-49D1-9FAD-EB7533860286}" destId="{BC782A32-50AA-480C-949B-AADF449FE28F}" srcOrd="2" destOrd="0" parTransId="{B280DCDD-B0DA-4002-945C-6EC30713C58A}" sibTransId="{10ABE101-69D2-4620-B61C-82FADE951344}"/>
    <dgm:cxn modelId="{ED7EE6AB-C6E9-4B8B-BC3B-66FF56771A40}" type="presOf" srcId="{FD025C96-9CE0-4834-B5F1-04AFC106A91A}" destId="{1EF6CE75-AB5B-46F8-B16F-E449DD3C91B8}" srcOrd="0" destOrd="0" presId="urn:microsoft.com/office/officeart/2005/8/layout/cycle1"/>
    <dgm:cxn modelId="{51F3BBDA-57AF-46B5-B5B8-28F680AB7715}" srcId="{257A9655-3C76-49D1-9FAD-EB7533860286}" destId="{9E4E8863-85C2-4F58-AF90-51DFC53668F2}" srcOrd="5" destOrd="0" parTransId="{232342FD-6969-4462-8C67-7970D21449AA}" sibTransId="{B53A26B7-ED42-4D1D-BB92-C0D7C76D0720}"/>
    <dgm:cxn modelId="{0970CFA6-5124-4068-AB69-81FEE1A599A8}" type="presOf" srcId="{B53A26B7-ED42-4D1D-BB92-C0D7C76D0720}" destId="{5FC9A5BE-DD6A-4D33-BE7C-AC2CFCDAEDE2}" srcOrd="0" destOrd="0" presId="urn:microsoft.com/office/officeart/2005/8/layout/cycle1"/>
    <dgm:cxn modelId="{E64BD16C-C107-44A3-926E-9CDB978B8DA7}" type="presParOf" srcId="{53EA2433-BC83-46EC-A67A-71A966E1861E}" destId="{F174B06A-C2BE-4E40-8E4B-66812DE303ED}" srcOrd="0" destOrd="0" presId="urn:microsoft.com/office/officeart/2005/8/layout/cycle1"/>
    <dgm:cxn modelId="{E2DEAE46-39CD-47B3-BA08-99076A904D8C}" type="presParOf" srcId="{53EA2433-BC83-46EC-A67A-71A966E1861E}" destId="{0F136D53-AFCC-4C2D-8E24-99E07BE3B981}" srcOrd="1" destOrd="0" presId="urn:microsoft.com/office/officeart/2005/8/layout/cycle1"/>
    <dgm:cxn modelId="{EB9FCCE4-5615-4BF2-9B5D-A8F1E9259759}" type="presParOf" srcId="{53EA2433-BC83-46EC-A67A-71A966E1861E}" destId="{1EF6CE75-AB5B-46F8-B16F-E449DD3C91B8}" srcOrd="2" destOrd="0" presId="urn:microsoft.com/office/officeart/2005/8/layout/cycle1"/>
    <dgm:cxn modelId="{9C143AE5-9821-41BC-8D7B-DA4B0DC5886A}" type="presParOf" srcId="{53EA2433-BC83-46EC-A67A-71A966E1861E}" destId="{8777726F-F2EC-4471-8309-14B443C5D956}" srcOrd="3" destOrd="0" presId="urn:microsoft.com/office/officeart/2005/8/layout/cycle1"/>
    <dgm:cxn modelId="{CE73795E-04A5-46D4-9160-1BFB22510C08}" type="presParOf" srcId="{53EA2433-BC83-46EC-A67A-71A966E1861E}" destId="{C4199C37-45D1-4797-9C51-27209899AA61}" srcOrd="4" destOrd="0" presId="urn:microsoft.com/office/officeart/2005/8/layout/cycle1"/>
    <dgm:cxn modelId="{13BDDD4F-C547-497D-9385-715C32895371}" type="presParOf" srcId="{53EA2433-BC83-46EC-A67A-71A966E1861E}" destId="{50E73346-83E3-4EEB-807B-B4298338602B}" srcOrd="5" destOrd="0" presId="urn:microsoft.com/office/officeart/2005/8/layout/cycle1"/>
    <dgm:cxn modelId="{F8EC8C77-3A30-477C-9946-201D2166328A}" type="presParOf" srcId="{53EA2433-BC83-46EC-A67A-71A966E1861E}" destId="{682C4612-4EFB-4B88-B1A4-EDE3C9080C02}" srcOrd="6" destOrd="0" presId="urn:microsoft.com/office/officeart/2005/8/layout/cycle1"/>
    <dgm:cxn modelId="{AE0BB7DB-C255-4F94-A714-551C506FD4D7}" type="presParOf" srcId="{53EA2433-BC83-46EC-A67A-71A966E1861E}" destId="{0B1326FC-BDE6-4012-9F63-E07400972A63}" srcOrd="7" destOrd="0" presId="urn:microsoft.com/office/officeart/2005/8/layout/cycle1"/>
    <dgm:cxn modelId="{D45E241F-066D-4CE6-8315-E41073B56AB2}" type="presParOf" srcId="{53EA2433-BC83-46EC-A67A-71A966E1861E}" destId="{4A2268C8-A79E-4588-981D-7C1B11522D5A}" srcOrd="8" destOrd="0" presId="urn:microsoft.com/office/officeart/2005/8/layout/cycle1"/>
    <dgm:cxn modelId="{E26F7791-4FBC-4282-9E30-B4BD7F1189F7}" type="presParOf" srcId="{53EA2433-BC83-46EC-A67A-71A966E1861E}" destId="{921EE713-EDE7-4CD7-89B0-ABFE3C9E2B10}" srcOrd="9" destOrd="0" presId="urn:microsoft.com/office/officeart/2005/8/layout/cycle1"/>
    <dgm:cxn modelId="{9945F33B-4761-460A-B349-4F01A312BFC8}" type="presParOf" srcId="{53EA2433-BC83-46EC-A67A-71A966E1861E}" destId="{2316E3F8-1B90-4BCC-8374-CDE1D3AC25B8}" srcOrd="10" destOrd="0" presId="urn:microsoft.com/office/officeart/2005/8/layout/cycle1"/>
    <dgm:cxn modelId="{3C713BB3-72ED-49AF-928C-13D3B40F5F9F}" type="presParOf" srcId="{53EA2433-BC83-46EC-A67A-71A966E1861E}" destId="{C26A30CF-B0F3-4601-B868-C3A7AB725C6B}" srcOrd="11" destOrd="0" presId="urn:microsoft.com/office/officeart/2005/8/layout/cycle1"/>
    <dgm:cxn modelId="{55D4A901-6154-45C6-8BE2-957D418CB2B1}" type="presParOf" srcId="{53EA2433-BC83-46EC-A67A-71A966E1861E}" destId="{727FC788-5782-4749-B44A-4ED92F106811}" srcOrd="12" destOrd="0" presId="urn:microsoft.com/office/officeart/2005/8/layout/cycle1"/>
    <dgm:cxn modelId="{37DD94FE-4EAD-49D1-8350-7D7A695542ED}" type="presParOf" srcId="{53EA2433-BC83-46EC-A67A-71A966E1861E}" destId="{612C5734-0B7E-49B3-B0D3-0D82A49754EA}" srcOrd="13" destOrd="0" presId="urn:microsoft.com/office/officeart/2005/8/layout/cycle1"/>
    <dgm:cxn modelId="{4264DCD5-CC4C-4454-8623-2F7B5953FBBF}" type="presParOf" srcId="{53EA2433-BC83-46EC-A67A-71A966E1861E}" destId="{B2EFF89D-E186-4232-8FD6-3C21FA4F8CA3}" srcOrd="14" destOrd="0" presId="urn:microsoft.com/office/officeart/2005/8/layout/cycle1"/>
    <dgm:cxn modelId="{55A9BC13-EE14-4311-A210-DA7BCAF8BA86}" type="presParOf" srcId="{53EA2433-BC83-46EC-A67A-71A966E1861E}" destId="{2A6478BA-11F1-4A0F-89F5-A764155B8F23}" srcOrd="15" destOrd="0" presId="urn:microsoft.com/office/officeart/2005/8/layout/cycle1"/>
    <dgm:cxn modelId="{2A5C666F-B975-4C95-A00D-AC019C54EBA5}" type="presParOf" srcId="{53EA2433-BC83-46EC-A67A-71A966E1861E}" destId="{6C085B97-7C68-456D-9DA7-F3EFF359A68C}" srcOrd="16" destOrd="0" presId="urn:microsoft.com/office/officeart/2005/8/layout/cycle1"/>
    <dgm:cxn modelId="{07F79181-CA1E-4835-AC7F-D244CF0CA544}" type="presParOf" srcId="{53EA2433-BC83-46EC-A67A-71A966E1861E}" destId="{5FC9A5BE-DD6A-4D33-BE7C-AC2CFCDAEDE2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250444-A865-4FE0-918E-5B7681A8E3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B5F893C8-4B01-4F5F-9194-37A0362F0920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is-IS" dirty="0" smtClean="0">
              <a:solidFill>
                <a:schemeClr val="tx2">
                  <a:lumMod val="75000"/>
                </a:schemeClr>
              </a:solidFill>
            </a:rPr>
            <a:t>Markmið</a:t>
          </a:r>
          <a:endParaRPr lang="is-IS" dirty="0">
            <a:solidFill>
              <a:schemeClr val="tx2">
                <a:lumMod val="75000"/>
              </a:schemeClr>
            </a:solidFill>
          </a:endParaRPr>
        </a:p>
      </dgm:t>
    </dgm:pt>
    <dgm:pt modelId="{EE809B81-A6A1-4C78-8458-504AA70BFFFC}" type="parTrans" cxnId="{E152CEA5-05CF-47F1-9604-DFDB9BD74B8A}">
      <dgm:prSet/>
      <dgm:spPr/>
      <dgm:t>
        <a:bodyPr/>
        <a:lstStyle/>
        <a:p>
          <a:endParaRPr lang="is-IS"/>
        </a:p>
      </dgm:t>
    </dgm:pt>
    <dgm:pt modelId="{F89CF8DE-D529-4F46-959E-795F224D2408}" type="sibTrans" cxnId="{E152CEA5-05CF-47F1-9604-DFDB9BD74B8A}">
      <dgm:prSet/>
      <dgm:spPr/>
      <dgm:t>
        <a:bodyPr/>
        <a:lstStyle/>
        <a:p>
          <a:endParaRPr lang="is-IS"/>
        </a:p>
      </dgm:t>
    </dgm:pt>
    <dgm:pt modelId="{31204518-7279-49A7-A16E-A4D50AABCBE0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is-IS" dirty="0" smtClean="0">
              <a:solidFill>
                <a:schemeClr val="tx2"/>
              </a:solidFill>
            </a:rPr>
            <a:t>Mælikvarðar</a:t>
          </a:r>
          <a:endParaRPr lang="is-IS" dirty="0">
            <a:solidFill>
              <a:schemeClr val="tx2"/>
            </a:solidFill>
          </a:endParaRPr>
        </a:p>
      </dgm:t>
    </dgm:pt>
    <dgm:pt modelId="{70E0B28E-056D-4466-8AD3-2537E200A229}" type="parTrans" cxnId="{34CFEC53-FC74-4CA4-84B8-C5288FF338DC}">
      <dgm:prSet/>
      <dgm:spPr/>
      <dgm:t>
        <a:bodyPr/>
        <a:lstStyle/>
        <a:p>
          <a:endParaRPr lang="is-IS"/>
        </a:p>
      </dgm:t>
    </dgm:pt>
    <dgm:pt modelId="{CBD0D119-922E-4E2F-8C1A-0D08E217E6D7}" type="sibTrans" cxnId="{34CFEC53-FC74-4CA4-84B8-C5288FF338DC}">
      <dgm:prSet/>
      <dgm:spPr/>
      <dgm:t>
        <a:bodyPr/>
        <a:lstStyle/>
        <a:p>
          <a:endParaRPr lang="is-IS"/>
        </a:p>
      </dgm:t>
    </dgm:pt>
    <dgm:pt modelId="{7DD46CE0-C341-40C5-8471-297FB06ED6F9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is-IS" dirty="0" smtClean="0">
              <a:solidFill>
                <a:schemeClr val="tx2"/>
              </a:solidFill>
            </a:rPr>
            <a:t>Staða</a:t>
          </a:r>
          <a:endParaRPr lang="is-IS" dirty="0">
            <a:solidFill>
              <a:schemeClr val="tx2"/>
            </a:solidFill>
          </a:endParaRPr>
        </a:p>
      </dgm:t>
    </dgm:pt>
    <dgm:pt modelId="{FABEA9BF-CE55-4B3B-8F63-770E270E6B8D}" type="parTrans" cxnId="{AA081557-82F3-42DE-BB22-C3DF1435A9C8}">
      <dgm:prSet/>
      <dgm:spPr/>
      <dgm:t>
        <a:bodyPr/>
        <a:lstStyle/>
        <a:p>
          <a:endParaRPr lang="is-IS"/>
        </a:p>
      </dgm:t>
    </dgm:pt>
    <dgm:pt modelId="{06FCED3F-239E-455A-BF43-8E1840D81C89}" type="sibTrans" cxnId="{AA081557-82F3-42DE-BB22-C3DF1435A9C8}">
      <dgm:prSet/>
      <dgm:spPr/>
      <dgm:t>
        <a:bodyPr/>
        <a:lstStyle/>
        <a:p>
          <a:endParaRPr lang="is-IS"/>
        </a:p>
      </dgm:t>
    </dgm:pt>
    <dgm:pt modelId="{025B2D42-1054-4C69-B871-5130E9C6F79D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is-IS" dirty="0" smtClean="0">
              <a:solidFill>
                <a:schemeClr val="tx2"/>
              </a:solidFill>
            </a:rPr>
            <a:t>Viðmið</a:t>
          </a:r>
          <a:endParaRPr lang="is-IS" dirty="0">
            <a:solidFill>
              <a:schemeClr val="tx2"/>
            </a:solidFill>
          </a:endParaRPr>
        </a:p>
      </dgm:t>
    </dgm:pt>
    <dgm:pt modelId="{EDB4F6D6-748D-4D7E-85E1-699EB3BB03FD}" type="parTrans" cxnId="{1E108DA6-1D53-4CEC-843B-FD31F54E4B42}">
      <dgm:prSet/>
      <dgm:spPr/>
      <dgm:t>
        <a:bodyPr/>
        <a:lstStyle/>
        <a:p>
          <a:endParaRPr lang="is-IS"/>
        </a:p>
      </dgm:t>
    </dgm:pt>
    <dgm:pt modelId="{55413004-4CF2-4DB1-8660-7E51F37705DD}" type="sibTrans" cxnId="{1E108DA6-1D53-4CEC-843B-FD31F54E4B42}">
      <dgm:prSet/>
      <dgm:spPr/>
      <dgm:t>
        <a:bodyPr/>
        <a:lstStyle/>
        <a:p>
          <a:endParaRPr lang="is-IS"/>
        </a:p>
      </dgm:t>
    </dgm:pt>
    <dgm:pt modelId="{B13E2A10-0A98-47BC-ABFC-3865A0C01C4C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is-IS" dirty="0" smtClean="0">
              <a:solidFill>
                <a:schemeClr val="tx2"/>
              </a:solidFill>
            </a:rPr>
            <a:t>Aðgerðir</a:t>
          </a:r>
          <a:endParaRPr lang="is-IS" dirty="0">
            <a:solidFill>
              <a:schemeClr val="tx2"/>
            </a:solidFill>
          </a:endParaRPr>
        </a:p>
      </dgm:t>
    </dgm:pt>
    <dgm:pt modelId="{0CFC0961-FC60-4A9B-857D-CCA72215E752}" type="parTrans" cxnId="{D1F77F99-2BB3-46F3-97DF-19B567D139E0}">
      <dgm:prSet/>
      <dgm:spPr/>
      <dgm:t>
        <a:bodyPr/>
        <a:lstStyle/>
        <a:p>
          <a:endParaRPr lang="is-IS"/>
        </a:p>
      </dgm:t>
    </dgm:pt>
    <dgm:pt modelId="{A6E87172-B38E-4CC3-B609-0369F28114D3}" type="sibTrans" cxnId="{D1F77F99-2BB3-46F3-97DF-19B567D139E0}">
      <dgm:prSet/>
      <dgm:spPr/>
      <dgm:t>
        <a:bodyPr/>
        <a:lstStyle/>
        <a:p>
          <a:endParaRPr lang="is-IS"/>
        </a:p>
      </dgm:t>
    </dgm:pt>
    <dgm:pt modelId="{E15DB648-CCB3-44DC-B345-10CA0982BD2E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is-IS" dirty="0" smtClean="0">
              <a:solidFill>
                <a:schemeClr val="tx2">
                  <a:lumMod val="75000"/>
                </a:schemeClr>
              </a:solidFill>
            </a:rPr>
            <a:t>Kostnaður</a:t>
          </a:r>
          <a:endParaRPr lang="is-IS" dirty="0">
            <a:solidFill>
              <a:schemeClr val="tx2">
                <a:lumMod val="75000"/>
              </a:schemeClr>
            </a:solidFill>
          </a:endParaRPr>
        </a:p>
      </dgm:t>
    </dgm:pt>
    <dgm:pt modelId="{E1FACF41-807E-4466-849E-446D619C7D14}" type="parTrans" cxnId="{C08B40B1-F758-4F00-87DA-9F86542CF0D1}">
      <dgm:prSet/>
      <dgm:spPr/>
      <dgm:t>
        <a:bodyPr/>
        <a:lstStyle/>
        <a:p>
          <a:endParaRPr lang="is-IS"/>
        </a:p>
      </dgm:t>
    </dgm:pt>
    <dgm:pt modelId="{2E452A41-5A31-40A0-9D2F-5DDF355BB273}" type="sibTrans" cxnId="{C08B40B1-F758-4F00-87DA-9F86542CF0D1}">
      <dgm:prSet/>
      <dgm:spPr/>
      <dgm:t>
        <a:bodyPr/>
        <a:lstStyle/>
        <a:p>
          <a:endParaRPr lang="is-IS"/>
        </a:p>
      </dgm:t>
    </dgm:pt>
    <dgm:pt modelId="{0645BAE4-8963-4C2B-B9FA-9D487AA7F1AE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is-IS" dirty="0" smtClean="0">
              <a:solidFill>
                <a:schemeClr val="tx2"/>
              </a:solidFill>
            </a:rPr>
            <a:t>Tími</a:t>
          </a:r>
          <a:endParaRPr lang="is-IS" dirty="0">
            <a:solidFill>
              <a:schemeClr val="tx2"/>
            </a:solidFill>
          </a:endParaRPr>
        </a:p>
      </dgm:t>
    </dgm:pt>
    <dgm:pt modelId="{32F02D54-A33E-4E83-959E-734DA46192AB}" type="parTrans" cxnId="{525143E3-23FA-4A32-9F7F-31C86D82AC31}">
      <dgm:prSet/>
      <dgm:spPr/>
      <dgm:t>
        <a:bodyPr/>
        <a:lstStyle/>
        <a:p>
          <a:endParaRPr lang="is-IS"/>
        </a:p>
      </dgm:t>
    </dgm:pt>
    <dgm:pt modelId="{5C232BE9-6A82-4B5E-9FBE-EB2C0CC3EFE1}" type="sibTrans" cxnId="{525143E3-23FA-4A32-9F7F-31C86D82AC31}">
      <dgm:prSet/>
      <dgm:spPr/>
      <dgm:t>
        <a:bodyPr/>
        <a:lstStyle/>
        <a:p>
          <a:endParaRPr lang="is-IS"/>
        </a:p>
      </dgm:t>
    </dgm:pt>
    <dgm:pt modelId="{2A4F5111-6540-46D1-B00F-793CC337FD77}" type="pres">
      <dgm:prSet presAssocID="{1D250444-A865-4FE0-918E-5B7681A8E3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s-IS"/>
        </a:p>
      </dgm:t>
    </dgm:pt>
    <dgm:pt modelId="{6E5D53F5-EBF4-4BAC-A67C-44D206CA8D27}" type="pres">
      <dgm:prSet presAssocID="{B5F893C8-4B01-4F5F-9194-37A0362F0920}" presName="hierRoot1" presStyleCnt="0"/>
      <dgm:spPr/>
    </dgm:pt>
    <dgm:pt modelId="{15A1BAB7-2C16-4174-8BC2-AB3E40E47A42}" type="pres">
      <dgm:prSet presAssocID="{B5F893C8-4B01-4F5F-9194-37A0362F0920}" presName="composite" presStyleCnt="0"/>
      <dgm:spPr/>
    </dgm:pt>
    <dgm:pt modelId="{0E81EC34-3B52-45CF-909C-674A7716D4FE}" type="pres">
      <dgm:prSet presAssocID="{B5F893C8-4B01-4F5F-9194-37A0362F0920}" presName="background" presStyleLbl="node0" presStyleIdx="0" presStyleCnt="2"/>
      <dgm:spPr>
        <a:solidFill>
          <a:schemeClr val="accent1"/>
        </a:solidFill>
      </dgm:spPr>
    </dgm:pt>
    <dgm:pt modelId="{73C2EC56-22DE-46BF-B877-844406B02889}" type="pres">
      <dgm:prSet presAssocID="{B5F893C8-4B01-4F5F-9194-37A0362F0920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C663D1AE-6470-4227-83FD-C127B04A9620}" type="pres">
      <dgm:prSet presAssocID="{B5F893C8-4B01-4F5F-9194-37A0362F0920}" presName="hierChild2" presStyleCnt="0"/>
      <dgm:spPr/>
    </dgm:pt>
    <dgm:pt modelId="{FF66F69B-9372-4E7C-9776-C3D1E41D04EF}" type="pres">
      <dgm:prSet presAssocID="{70E0B28E-056D-4466-8AD3-2537E200A229}" presName="Name10" presStyleLbl="parChTrans1D2" presStyleIdx="0" presStyleCnt="2"/>
      <dgm:spPr/>
      <dgm:t>
        <a:bodyPr/>
        <a:lstStyle/>
        <a:p>
          <a:endParaRPr lang="is-IS"/>
        </a:p>
      </dgm:t>
    </dgm:pt>
    <dgm:pt modelId="{93A611D1-D268-446C-B2E3-68FAADFCA031}" type="pres">
      <dgm:prSet presAssocID="{31204518-7279-49A7-A16E-A4D50AABCBE0}" presName="hierRoot2" presStyleCnt="0"/>
      <dgm:spPr/>
    </dgm:pt>
    <dgm:pt modelId="{FF0EE34E-0B82-4542-94D0-A0462A95C725}" type="pres">
      <dgm:prSet presAssocID="{31204518-7279-49A7-A16E-A4D50AABCBE0}" presName="composite2" presStyleCnt="0"/>
      <dgm:spPr/>
    </dgm:pt>
    <dgm:pt modelId="{7102E192-2C40-4C55-93A6-19834E45D478}" type="pres">
      <dgm:prSet presAssocID="{31204518-7279-49A7-A16E-A4D50AABCBE0}" presName="background2" presStyleLbl="node2" presStyleIdx="0" presStyleCnt="2"/>
      <dgm:spPr>
        <a:solidFill>
          <a:schemeClr val="accent1"/>
        </a:solidFill>
      </dgm:spPr>
    </dgm:pt>
    <dgm:pt modelId="{455A74C8-129F-45C2-8ECC-D507BF95B9B1}" type="pres">
      <dgm:prSet presAssocID="{31204518-7279-49A7-A16E-A4D50AABCBE0}" presName="text2" presStyleLbl="fgAcc2" presStyleIdx="0" presStyleCnt="2" custLinFactNeighborX="-19103" custLinFactNeighborY="-1349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7136A439-AE2F-4333-89ED-C687DA3DB150}" type="pres">
      <dgm:prSet presAssocID="{31204518-7279-49A7-A16E-A4D50AABCBE0}" presName="hierChild3" presStyleCnt="0"/>
      <dgm:spPr/>
    </dgm:pt>
    <dgm:pt modelId="{73503CC9-B2AF-49B5-B3F8-94644D67A21B}" type="pres">
      <dgm:prSet presAssocID="{FABEA9BF-CE55-4B3B-8F63-770E270E6B8D}" presName="Name17" presStyleLbl="parChTrans1D3" presStyleIdx="0" presStyleCnt="3"/>
      <dgm:spPr/>
      <dgm:t>
        <a:bodyPr/>
        <a:lstStyle/>
        <a:p>
          <a:endParaRPr lang="is-IS"/>
        </a:p>
      </dgm:t>
    </dgm:pt>
    <dgm:pt modelId="{0C6232B9-C991-423D-8C93-AFE6E5007528}" type="pres">
      <dgm:prSet presAssocID="{7DD46CE0-C341-40C5-8471-297FB06ED6F9}" presName="hierRoot3" presStyleCnt="0"/>
      <dgm:spPr/>
    </dgm:pt>
    <dgm:pt modelId="{3AA0EE3A-CA49-4457-B4DC-2E29AEBB733C}" type="pres">
      <dgm:prSet presAssocID="{7DD46CE0-C341-40C5-8471-297FB06ED6F9}" presName="composite3" presStyleCnt="0"/>
      <dgm:spPr/>
    </dgm:pt>
    <dgm:pt modelId="{93E787FF-C923-4F2C-9E01-B4AC9F16897C}" type="pres">
      <dgm:prSet presAssocID="{7DD46CE0-C341-40C5-8471-297FB06ED6F9}" presName="background3" presStyleLbl="node3" presStyleIdx="0" presStyleCnt="3"/>
      <dgm:spPr/>
    </dgm:pt>
    <dgm:pt modelId="{9D68EC6D-E9E2-490E-9AAA-A6A5EE46D720}" type="pres">
      <dgm:prSet presAssocID="{7DD46CE0-C341-40C5-8471-297FB06ED6F9}" presName="text3" presStyleLbl="fgAcc3" presStyleIdx="0" presStyleCnt="3" custScaleX="81781" custScaleY="52286" custLinFactNeighborX="-22638" custLinFactNeighborY="38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83D3B46A-6ADA-4D14-95EE-2764F0977DEB}" type="pres">
      <dgm:prSet presAssocID="{7DD46CE0-C341-40C5-8471-297FB06ED6F9}" presName="hierChild4" presStyleCnt="0"/>
      <dgm:spPr/>
    </dgm:pt>
    <dgm:pt modelId="{558EC0EB-D3D6-420C-8BB6-63926755D0BA}" type="pres">
      <dgm:prSet presAssocID="{EDB4F6D6-748D-4D7E-85E1-699EB3BB03FD}" presName="Name17" presStyleLbl="parChTrans1D3" presStyleIdx="1" presStyleCnt="3"/>
      <dgm:spPr/>
      <dgm:t>
        <a:bodyPr/>
        <a:lstStyle/>
        <a:p>
          <a:endParaRPr lang="is-IS"/>
        </a:p>
      </dgm:t>
    </dgm:pt>
    <dgm:pt modelId="{DD30D0E4-5B0B-4FC2-B0CF-969F16A4D7B0}" type="pres">
      <dgm:prSet presAssocID="{025B2D42-1054-4C69-B871-5130E9C6F79D}" presName="hierRoot3" presStyleCnt="0"/>
      <dgm:spPr/>
    </dgm:pt>
    <dgm:pt modelId="{691AE50C-8EB1-4C64-A31B-B5D9D0327232}" type="pres">
      <dgm:prSet presAssocID="{025B2D42-1054-4C69-B871-5130E9C6F79D}" presName="composite3" presStyleCnt="0"/>
      <dgm:spPr/>
    </dgm:pt>
    <dgm:pt modelId="{30062D7F-93F3-451E-9787-F2DB516DB926}" type="pres">
      <dgm:prSet presAssocID="{025B2D42-1054-4C69-B871-5130E9C6F79D}" presName="background3" presStyleLbl="node3" presStyleIdx="1" presStyleCnt="3"/>
      <dgm:spPr/>
    </dgm:pt>
    <dgm:pt modelId="{D2430BBA-41F3-4A54-AD77-D416394F5914}" type="pres">
      <dgm:prSet presAssocID="{025B2D42-1054-4C69-B871-5130E9C6F79D}" presName="text3" presStyleLbl="fgAcc3" presStyleIdx="1" presStyleCnt="3" custScaleX="78150" custScaleY="56418" custLinFactNeighborX="-29429" custLinFactNeighborY="38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F7399314-B5D6-4B1E-8486-60AFE1A36D62}" type="pres">
      <dgm:prSet presAssocID="{025B2D42-1054-4C69-B871-5130E9C6F79D}" presName="hierChild4" presStyleCnt="0"/>
      <dgm:spPr/>
    </dgm:pt>
    <dgm:pt modelId="{F176BCAE-F9AA-43F3-AAFA-B486F61CEB73}" type="pres">
      <dgm:prSet presAssocID="{0CFC0961-FC60-4A9B-857D-CCA72215E752}" presName="Name10" presStyleLbl="parChTrans1D2" presStyleIdx="1" presStyleCnt="2"/>
      <dgm:spPr/>
      <dgm:t>
        <a:bodyPr/>
        <a:lstStyle/>
        <a:p>
          <a:endParaRPr lang="is-IS"/>
        </a:p>
      </dgm:t>
    </dgm:pt>
    <dgm:pt modelId="{216614B5-7B30-40AF-99CA-822578368AFB}" type="pres">
      <dgm:prSet presAssocID="{B13E2A10-0A98-47BC-ABFC-3865A0C01C4C}" presName="hierRoot2" presStyleCnt="0"/>
      <dgm:spPr/>
    </dgm:pt>
    <dgm:pt modelId="{2CC1CA13-97CD-4E52-8A87-67A39269E2B0}" type="pres">
      <dgm:prSet presAssocID="{B13E2A10-0A98-47BC-ABFC-3865A0C01C4C}" presName="composite2" presStyleCnt="0"/>
      <dgm:spPr/>
    </dgm:pt>
    <dgm:pt modelId="{C2720923-4D20-40EE-8914-67D50639420F}" type="pres">
      <dgm:prSet presAssocID="{B13E2A10-0A98-47BC-ABFC-3865A0C01C4C}" presName="background2" presStyleLbl="node2" presStyleIdx="1" presStyleCnt="2"/>
      <dgm:spPr/>
    </dgm:pt>
    <dgm:pt modelId="{0511BAE8-59B6-4597-BF7D-FDAA394FE4B9}" type="pres">
      <dgm:prSet presAssocID="{B13E2A10-0A98-47BC-ABFC-3865A0C01C4C}" presName="text2" presStyleLbl="fgAcc2" presStyleIdx="1" presStyleCnt="2" custLinFactNeighborX="19283" custLinFactNeighborY="-789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DA64311B-A042-4BF7-A3C4-DD56DB757E10}" type="pres">
      <dgm:prSet presAssocID="{B13E2A10-0A98-47BC-ABFC-3865A0C01C4C}" presName="hierChild3" presStyleCnt="0"/>
      <dgm:spPr/>
    </dgm:pt>
    <dgm:pt modelId="{D0456505-82F4-409F-AC5D-E3D194EFC399}" type="pres">
      <dgm:prSet presAssocID="{E1FACF41-807E-4466-849E-446D619C7D14}" presName="Name17" presStyleLbl="parChTrans1D3" presStyleIdx="2" presStyleCnt="3"/>
      <dgm:spPr/>
      <dgm:t>
        <a:bodyPr/>
        <a:lstStyle/>
        <a:p>
          <a:endParaRPr lang="is-IS"/>
        </a:p>
      </dgm:t>
    </dgm:pt>
    <dgm:pt modelId="{6682B87B-72D3-4860-8746-CF9DF034172F}" type="pres">
      <dgm:prSet presAssocID="{E15DB648-CCB3-44DC-B345-10CA0982BD2E}" presName="hierRoot3" presStyleCnt="0"/>
      <dgm:spPr/>
    </dgm:pt>
    <dgm:pt modelId="{BBA2A2BE-C2CE-4DC6-844B-A778250DAA1C}" type="pres">
      <dgm:prSet presAssocID="{E15DB648-CCB3-44DC-B345-10CA0982BD2E}" presName="composite3" presStyleCnt="0"/>
      <dgm:spPr/>
    </dgm:pt>
    <dgm:pt modelId="{0E41A5BF-70BC-453A-84E1-5CA1E4F00A10}" type="pres">
      <dgm:prSet presAssocID="{E15DB648-CCB3-44DC-B345-10CA0982BD2E}" presName="background3" presStyleLbl="node3" presStyleIdx="2" presStyleCnt="3"/>
      <dgm:spPr/>
    </dgm:pt>
    <dgm:pt modelId="{55118D4F-E1B2-4FBE-8ECB-5CE06E666B26}" type="pres">
      <dgm:prSet presAssocID="{E15DB648-CCB3-44DC-B345-10CA0982BD2E}" presName="text3" presStyleLbl="fgAcc3" presStyleIdx="2" presStyleCnt="3" custScaleX="76337" custScaleY="54125" custLinFactNeighborX="86741" custLinFactNeighborY="6417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2F807CD1-981B-4B78-AFD9-2240EBBC085D}" type="pres">
      <dgm:prSet presAssocID="{E15DB648-CCB3-44DC-B345-10CA0982BD2E}" presName="hierChild4" presStyleCnt="0"/>
      <dgm:spPr/>
    </dgm:pt>
    <dgm:pt modelId="{1E282CC1-6F37-465C-AD08-B91274CE8390}" type="pres">
      <dgm:prSet presAssocID="{0645BAE4-8963-4C2B-B9FA-9D487AA7F1AE}" presName="hierRoot1" presStyleCnt="0"/>
      <dgm:spPr/>
    </dgm:pt>
    <dgm:pt modelId="{AAC523F3-5287-4A5C-A3E2-B277BD5DEBBC}" type="pres">
      <dgm:prSet presAssocID="{0645BAE4-8963-4C2B-B9FA-9D487AA7F1AE}" presName="composite" presStyleCnt="0"/>
      <dgm:spPr/>
    </dgm:pt>
    <dgm:pt modelId="{4A6B35A3-D863-4212-8B1E-089C174FFCB5}" type="pres">
      <dgm:prSet presAssocID="{0645BAE4-8963-4C2B-B9FA-9D487AA7F1AE}" presName="background" presStyleLbl="node0" presStyleIdx="1" presStyleCnt="2"/>
      <dgm:spPr/>
    </dgm:pt>
    <dgm:pt modelId="{7E4DB096-9962-4F7B-9476-A310C8B55368}" type="pres">
      <dgm:prSet presAssocID="{0645BAE4-8963-4C2B-B9FA-9D487AA7F1AE}" presName="text" presStyleLbl="fgAcc0" presStyleIdx="1" presStyleCnt="2" custScaleX="74298" custScaleY="56522" custLinFactY="100000" custLinFactNeighborX="-57435" custLinFactNeighborY="19172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8DAFB967-BCBC-489E-B517-D0118CAD2B16}" type="pres">
      <dgm:prSet presAssocID="{0645BAE4-8963-4C2B-B9FA-9D487AA7F1AE}" presName="hierChild2" presStyleCnt="0"/>
      <dgm:spPr/>
    </dgm:pt>
  </dgm:ptLst>
  <dgm:cxnLst>
    <dgm:cxn modelId="{21E0C636-73E5-4AB2-ADE3-15C80844E086}" type="presOf" srcId="{0645BAE4-8963-4C2B-B9FA-9D487AA7F1AE}" destId="{7E4DB096-9962-4F7B-9476-A310C8B55368}" srcOrd="0" destOrd="0" presId="urn:microsoft.com/office/officeart/2005/8/layout/hierarchy1"/>
    <dgm:cxn modelId="{AA081557-82F3-42DE-BB22-C3DF1435A9C8}" srcId="{31204518-7279-49A7-A16E-A4D50AABCBE0}" destId="{7DD46CE0-C341-40C5-8471-297FB06ED6F9}" srcOrd="0" destOrd="0" parTransId="{FABEA9BF-CE55-4B3B-8F63-770E270E6B8D}" sibTransId="{06FCED3F-239E-455A-BF43-8E1840D81C89}"/>
    <dgm:cxn modelId="{525143E3-23FA-4A32-9F7F-31C86D82AC31}" srcId="{1D250444-A865-4FE0-918E-5B7681A8E328}" destId="{0645BAE4-8963-4C2B-B9FA-9D487AA7F1AE}" srcOrd="1" destOrd="0" parTransId="{32F02D54-A33E-4E83-959E-734DA46192AB}" sibTransId="{5C232BE9-6A82-4B5E-9FBE-EB2C0CC3EFE1}"/>
    <dgm:cxn modelId="{F797A434-DBBA-4B37-969C-E72E497C7B61}" type="presOf" srcId="{1D250444-A865-4FE0-918E-5B7681A8E328}" destId="{2A4F5111-6540-46D1-B00F-793CC337FD77}" srcOrd="0" destOrd="0" presId="urn:microsoft.com/office/officeart/2005/8/layout/hierarchy1"/>
    <dgm:cxn modelId="{D1F77F99-2BB3-46F3-97DF-19B567D139E0}" srcId="{B5F893C8-4B01-4F5F-9194-37A0362F0920}" destId="{B13E2A10-0A98-47BC-ABFC-3865A0C01C4C}" srcOrd="1" destOrd="0" parTransId="{0CFC0961-FC60-4A9B-857D-CCA72215E752}" sibTransId="{A6E87172-B38E-4CC3-B609-0369F28114D3}"/>
    <dgm:cxn modelId="{D4826066-BF42-47C2-966F-95C653A986BA}" type="presOf" srcId="{31204518-7279-49A7-A16E-A4D50AABCBE0}" destId="{455A74C8-129F-45C2-8ECC-D507BF95B9B1}" srcOrd="0" destOrd="0" presId="urn:microsoft.com/office/officeart/2005/8/layout/hierarchy1"/>
    <dgm:cxn modelId="{A5B10238-E478-4DE0-B37D-A96EF0041588}" type="presOf" srcId="{B5F893C8-4B01-4F5F-9194-37A0362F0920}" destId="{73C2EC56-22DE-46BF-B877-844406B02889}" srcOrd="0" destOrd="0" presId="urn:microsoft.com/office/officeart/2005/8/layout/hierarchy1"/>
    <dgm:cxn modelId="{34CFEC53-FC74-4CA4-84B8-C5288FF338DC}" srcId="{B5F893C8-4B01-4F5F-9194-37A0362F0920}" destId="{31204518-7279-49A7-A16E-A4D50AABCBE0}" srcOrd="0" destOrd="0" parTransId="{70E0B28E-056D-4466-8AD3-2537E200A229}" sibTransId="{CBD0D119-922E-4E2F-8C1A-0D08E217E6D7}"/>
    <dgm:cxn modelId="{E152CEA5-05CF-47F1-9604-DFDB9BD74B8A}" srcId="{1D250444-A865-4FE0-918E-5B7681A8E328}" destId="{B5F893C8-4B01-4F5F-9194-37A0362F0920}" srcOrd="0" destOrd="0" parTransId="{EE809B81-A6A1-4C78-8458-504AA70BFFFC}" sibTransId="{F89CF8DE-D529-4F46-959E-795F224D2408}"/>
    <dgm:cxn modelId="{2E6A697F-5E2F-4436-B89F-CDE5EAA61457}" type="presOf" srcId="{7DD46CE0-C341-40C5-8471-297FB06ED6F9}" destId="{9D68EC6D-E9E2-490E-9AAA-A6A5EE46D720}" srcOrd="0" destOrd="0" presId="urn:microsoft.com/office/officeart/2005/8/layout/hierarchy1"/>
    <dgm:cxn modelId="{A306BC5D-23A6-4389-BF5C-AD63CB07675D}" type="presOf" srcId="{0CFC0961-FC60-4A9B-857D-CCA72215E752}" destId="{F176BCAE-F9AA-43F3-AAFA-B486F61CEB73}" srcOrd="0" destOrd="0" presId="urn:microsoft.com/office/officeart/2005/8/layout/hierarchy1"/>
    <dgm:cxn modelId="{E02FE4BB-E5A1-4B84-A93D-969961B70A4A}" type="presOf" srcId="{E15DB648-CCB3-44DC-B345-10CA0982BD2E}" destId="{55118D4F-E1B2-4FBE-8ECB-5CE06E666B26}" srcOrd="0" destOrd="0" presId="urn:microsoft.com/office/officeart/2005/8/layout/hierarchy1"/>
    <dgm:cxn modelId="{42B3E7EE-9BC9-4416-B52D-67E0A547D1E7}" type="presOf" srcId="{EDB4F6D6-748D-4D7E-85E1-699EB3BB03FD}" destId="{558EC0EB-D3D6-420C-8BB6-63926755D0BA}" srcOrd="0" destOrd="0" presId="urn:microsoft.com/office/officeart/2005/8/layout/hierarchy1"/>
    <dgm:cxn modelId="{C623C746-E78C-4F61-8D82-70EE0D03060F}" type="presOf" srcId="{B13E2A10-0A98-47BC-ABFC-3865A0C01C4C}" destId="{0511BAE8-59B6-4597-BF7D-FDAA394FE4B9}" srcOrd="0" destOrd="0" presId="urn:microsoft.com/office/officeart/2005/8/layout/hierarchy1"/>
    <dgm:cxn modelId="{A84DEDC3-A612-419F-A63A-492FCCC29330}" type="presOf" srcId="{E1FACF41-807E-4466-849E-446D619C7D14}" destId="{D0456505-82F4-409F-AC5D-E3D194EFC399}" srcOrd="0" destOrd="0" presId="urn:microsoft.com/office/officeart/2005/8/layout/hierarchy1"/>
    <dgm:cxn modelId="{12864ABF-4C63-45D0-9EE2-BD6A393998CD}" type="presOf" srcId="{70E0B28E-056D-4466-8AD3-2537E200A229}" destId="{FF66F69B-9372-4E7C-9776-C3D1E41D04EF}" srcOrd="0" destOrd="0" presId="urn:microsoft.com/office/officeart/2005/8/layout/hierarchy1"/>
    <dgm:cxn modelId="{1E108DA6-1D53-4CEC-843B-FD31F54E4B42}" srcId="{31204518-7279-49A7-A16E-A4D50AABCBE0}" destId="{025B2D42-1054-4C69-B871-5130E9C6F79D}" srcOrd="1" destOrd="0" parTransId="{EDB4F6D6-748D-4D7E-85E1-699EB3BB03FD}" sibTransId="{55413004-4CF2-4DB1-8660-7E51F37705DD}"/>
    <dgm:cxn modelId="{D818BDD6-0438-40E4-9466-0A33701D77C0}" type="presOf" srcId="{FABEA9BF-CE55-4B3B-8F63-770E270E6B8D}" destId="{73503CC9-B2AF-49B5-B3F8-94644D67A21B}" srcOrd="0" destOrd="0" presId="urn:microsoft.com/office/officeart/2005/8/layout/hierarchy1"/>
    <dgm:cxn modelId="{AD0F3EF6-22FD-4CCE-A2E2-2E6BE2C6A7DD}" type="presOf" srcId="{025B2D42-1054-4C69-B871-5130E9C6F79D}" destId="{D2430BBA-41F3-4A54-AD77-D416394F5914}" srcOrd="0" destOrd="0" presId="urn:microsoft.com/office/officeart/2005/8/layout/hierarchy1"/>
    <dgm:cxn modelId="{C08B40B1-F758-4F00-87DA-9F86542CF0D1}" srcId="{B13E2A10-0A98-47BC-ABFC-3865A0C01C4C}" destId="{E15DB648-CCB3-44DC-B345-10CA0982BD2E}" srcOrd="0" destOrd="0" parTransId="{E1FACF41-807E-4466-849E-446D619C7D14}" sibTransId="{2E452A41-5A31-40A0-9D2F-5DDF355BB273}"/>
    <dgm:cxn modelId="{03AE8FAB-F2F3-42C3-B083-1080266B3F53}" type="presParOf" srcId="{2A4F5111-6540-46D1-B00F-793CC337FD77}" destId="{6E5D53F5-EBF4-4BAC-A67C-44D206CA8D27}" srcOrd="0" destOrd="0" presId="urn:microsoft.com/office/officeart/2005/8/layout/hierarchy1"/>
    <dgm:cxn modelId="{316B6020-5C09-4DEA-B530-EC5C6103CBFD}" type="presParOf" srcId="{6E5D53F5-EBF4-4BAC-A67C-44D206CA8D27}" destId="{15A1BAB7-2C16-4174-8BC2-AB3E40E47A42}" srcOrd="0" destOrd="0" presId="urn:microsoft.com/office/officeart/2005/8/layout/hierarchy1"/>
    <dgm:cxn modelId="{A09F95A1-E444-43AC-889D-9914188DFB16}" type="presParOf" srcId="{15A1BAB7-2C16-4174-8BC2-AB3E40E47A42}" destId="{0E81EC34-3B52-45CF-909C-674A7716D4FE}" srcOrd="0" destOrd="0" presId="urn:microsoft.com/office/officeart/2005/8/layout/hierarchy1"/>
    <dgm:cxn modelId="{4720EC85-14D7-4DDF-8067-EAC775AF3E77}" type="presParOf" srcId="{15A1BAB7-2C16-4174-8BC2-AB3E40E47A42}" destId="{73C2EC56-22DE-46BF-B877-844406B02889}" srcOrd="1" destOrd="0" presId="urn:microsoft.com/office/officeart/2005/8/layout/hierarchy1"/>
    <dgm:cxn modelId="{D96B7905-A0FF-48DF-9921-CAC65C14FD10}" type="presParOf" srcId="{6E5D53F5-EBF4-4BAC-A67C-44D206CA8D27}" destId="{C663D1AE-6470-4227-83FD-C127B04A9620}" srcOrd="1" destOrd="0" presId="urn:microsoft.com/office/officeart/2005/8/layout/hierarchy1"/>
    <dgm:cxn modelId="{BC7D5691-8BA5-4FD6-988E-154F36923CB7}" type="presParOf" srcId="{C663D1AE-6470-4227-83FD-C127B04A9620}" destId="{FF66F69B-9372-4E7C-9776-C3D1E41D04EF}" srcOrd="0" destOrd="0" presId="urn:microsoft.com/office/officeart/2005/8/layout/hierarchy1"/>
    <dgm:cxn modelId="{1512C90D-E708-45F9-87AF-BCAC1710314D}" type="presParOf" srcId="{C663D1AE-6470-4227-83FD-C127B04A9620}" destId="{93A611D1-D268-446C-B2E3-68FAADFCA031}" srcOrd="1" destOrd="0" presId="urn:microsoft.com/office/officeart/2005/8/layout/hierarchy1"/>
    <dgm:cxn modelId="{C239AD20-7AFE-4E24-94C9-F9020987DF6A}" type="presParOf" srcId="{93A611D1-D268-446C-B2E3-68FAADFCA031}" destId="{FF0EE34E-0B82-4542-94D0-A0462A95C725}" srcOrd="0" destOrd="0" presId="urn:microsoft.com/office/officeart/2005/8/layout/hierarchy1"/>
    <dgm:cxn modelId="{45017AE3-6F40-4B1D-B4D4-46E41FFE4E98}" type="presParOf" srcId="{FF0EE34E-0B82-4542-94D0-A0462A95C725}" destId="{7102E192-2C40-4C55-93A6-19834E45D478}" srcOrd="0" destOrd="0" presId="urn:microsoft.com/office/officeart/2005/8/layout/hierarchy1"/>
    <dgm:cxn modelId="{686AE00E-1DAC-4FDC-9710-632A23D52C0C}" type="presParOf" srcId="{FF0EE34E-0B82-4542-94D0-A0462A95C725}" destId="{455A74C8-129F-45C2-8ECC-D507BF95B9B1}" srcOrd="1" destOrd="0" presId="urn:microsoft.com/office/officeart/2005/8/layout/hierarchy1"/>
    <dgm:cxn modelId="{6C72D098-62EF-42D5-8725-C7557F91A814}" type="presParOf" srcId="{93A611D1-D268-446C-B2E3-68FAADFCA031}" destId="{7136A439-AE2F-4333-89ED-C687DA3DB150}" srcOrd="1" destOrd="0" presId="urn:microsoft.com/office/officeart/2005/8/layout/hierarchy1"/>
    <dgm:cxn modelId="{947468DA-B847-44F0-B1F2-7AA5E8C98569}" type="presParOf" srcId="{7136A439-AE2F-4333-89ED-C687DA3DB150}" destId="{73503CC9-B2AF-49B5-B3F8-94644D67A21B}" srcOrd="0" destOrd="0" presId="urn:microsoft.com/office/officeart/2005/8/layout/hierarchy1"/>
    <dgm:cxn modelId="{C26F74A2-3E54-4509-80DA-27D402A552F4}" type="presParOf" srcId="{7136A439-AE2F-4333-89ED-C687DA3DB150}" destId="{0C6232B9-C991-423D-8C93-AFE6E5007528}" srcOrd="1" destOrd="0" presId="urn:microsoft.com/office/officeart/2005/8/layout/hierarchy1"/>
    <dgm:cxn modelId="{37E97C51-EB92-4020-8EFB-884D1A1E9F93}" type="presParOf" srcId="{0C6232B9-C991-423D-8C93-AFE6E5007528}" destId="{3AA0EE3A-CA49-4457-B4DC-2E29AEBB733C}" srcOrd="0" destOrd="0" presId="urn:microsoft.com/office/officeart/2005/8/layout/hierarchy1"/>
    <dgm:cxn modelId="{B6AB7D7C-6710-48A5-BA7D-532BE5C6F2B5}" type="presParOf" srcId="{3AA0EE3A-CA49-4457-B4DC-2E29AEBB733C}" destId="{93E787FF-C923-4F2C-9E01-B4AC9F16897C}" srcOrd="0" destOrd="0" presId="urn:microsoft.com/office/officeart/2005/8/layout/hierarchy1"/>
    <dgm:cxn modelId="{A90F1A32-63F8-434D-9661-CAC4FFD9FC38}" type="presParOf" srcId="{3AA0EE3A-CA49-4457-B4DC-2E29AEBB733C}" destId="{9D68EC6D-E9E2-490E-9AAA-A6A5EE46D720}" srcOrd="1" destOrd="0" presId="urn:microsoft.com/office/officeart/2005/8/layout/hierarchy1"/>
    <dgm:cxn modelId="{988D3B79-294F-4D21-B7EA-1783CD451047}" type="presParOf" srcId="{0C6232B9-C991-423D-8C93-AFE6E5007528}" destId="{83D3B46A-6ADA-4D14-95EE-2764F0977DEB}" srcOrd="1" destOrd="0" presId="urn:microsoft.com/office/officeart/2005/8/layout/hierarchy1"/>
    <dgm:cxn modelId="{0A149002-F540-426D-A60C-D2E34BAC8C93}" type="presParOf" srcId="{7136A439-AE2F-4333-89ED-C687DA3DB150}" destId="{558EC0EB-D3D6-420C-8BB6-63926755D0BA}" srcOrd="2" destOrd="0" presId="urn:microsoft.com/office/officeart/2005/8/layout/hierarchy1"/>
    <dgm:cxn modelId="{D4741AB0-440D-44CA-81A4-653CB62AB58B}" type="presParOf" srcId="{7136A439-AE2F-4333-89ED-C687DA3DB150}" destId="{DD30D0E4-5B0B-4FC2-B0CF-969F16A4D7B0}" srcOrd="3" destOrd="0" presId="urn:microsoft.com/office/officeart/2005/8/layout/hierarchy1"/>
    <dgm:cxn modelId="{A2D74199-76D1-4313-96CF-AD0BAAB34723}" type="presParOf" srcId="{DD30D0E4-5B0B-4FC2-B0CF-969F16A4D7B0}" destId="{691AE50C-8EB1-4C64-A31B-B5D9D0327232}" srcOrd="0" destOrd="0" presId="urn:microsoft.com/office/officeart/2005/8/layout/hierarchy1"/>
    <dgm:cxn modelId="{4501A774-CEDF-4933-828E-DF67ADFB0D1C}" type="presParOf" srcId="{691AE50C-8EB1-4C64-A31B-B5D9D0327232}" destId="{30062D7F-93F3-451E-9787-F2DB516DB926}" srcOrd="0" destOrd="0" presId="urn:microsoft.com/office/officeart/2005/8/layout/hierarchy1"/>
    <dgm:cxn modelId="{11A662BE-2DC6-4C4B-B05C-45AC8A35E89E}" type="presParOf" srcId="{691AE50C-8EB1-4C64-A31B-B5D9D0327232}" destId="{D2430BBA-41F3-4A54-AD77-D416394F5914}" srcOrd="1" destOrd="0" presId="urn:microsoft.com/office/officeart/2005/8/layout/hierarchy1"/>
    <dgm:cxn modelId="{C846C8F9-7C1E-453F-830C-F6492274992F}" type="presParOf" srcId="{DD30D0E4-5B0B-4FC2-B0CF-969F16A4D7B0}" destId="{F7399314-B5D6-4B1E-8486-60AFE1A36D62}" srcOrd="1" destOrd="0" presId="urn:microsoft.com/office/officeart/2005/8/layout/hierarchy1"/>
    <dgm:cxn modelId="{C8EA2D77-05BD-40DE-B44D-F521A9CFC9AA}" type="presParOf" srcId="{C663D1AE-6470-4227-83FD-C127B04A9620}" destId="{F176BCAE-F9AA-43F3-AAFA-B486F61CEB73}" srcOrd="2" destOrd="0" presId="urn:microsoft.com/office/officeart/2005/8/layout/hierarchy1"/>
    <dgm:cxn modelId="{74EEF976-C1D4-4D6D-938A-44754287F359}" type="presParOf" srcId="{C663D1AE-6470-4227-83FD-C127B04A9620}" destId="{216614B5-7B30-40AF-99CA-822578368AFB}" srcOrd="3" destOrd="0" presId="urn:microsoft.com/office/officeart/2005/8/layout/hierarchy1"/>
    <dgm:cxn modelId="{7B906F69-C573-4D26-8A5F-BF6ADD55DEDC}" type="presParOf" srcId="{216614B5-7B30-40AF-99CA-822578368AFB}" destId="{2CC1CA13-97CD-4E52-8A87-67A39269E2B0}" srcOrd="0" destOrd="0" presId="urn:microsoft.com/office/officeart/2005/8/layout/hierarchy1"/>
    <dgm:cxn modelId="{7F516CF7-80ED-44CE-BE29-D6F31BAF157D}" type="presParOf" srcId="{2CC1CA13-97CD-4E52-8A87-67A39269E2B0}" destId="{C2720923-4D20-40EE-8914-67D50639420F}" srcOrd="0" destOrd="0" presId="urn:microsoft.com/office/officeart/2005/8/layout/hierarchy1"/>
    <dgm:cxn modelId="{84D8AFF4-0C10-484E-BEA0-DFB047E371FF}" type="presParOf" srcId="{2CC1CA13-97CD-4E52-8A87-67A39269E2B0}" destId="{0511BAE8-59B6-4597-BF7D-FDAA394FE4B9}" srcOrd="1" destOrd="0" presId="urn:microsoft.com/office/officeart/2005/8/layout/hierarchy1"/>
    <dgm:cxn modelId="{71E5D4A4-2ECF-40A5-BC40-0FDB03C8F7EF}" type="presParOf" srcId="{216614B5-7B30-40AF-99CA-822578368AFB}" destId="{DA64311B-A042-4BF7-A3C4-DD56DB757E10}" srcOrd="1" destOrd="0" presId="urn:microsoft.com/office/officeart/2005/8/layout/hierarchy1"/>
    <dgm:cxn modelId="{82FC3597-DFC6-41E2-9D2B-D338EF14ECB0}" type="presParOf" srcId="{DA64311B-A042-4BF7-A3C4-DD56DB757E10}" destId="{D0456505-82F4-409F-AC5D-E3D194EFC399}" srcOrd="0" destOrd="0" presId="urn:microsoft.com/office/officeart/2005/8/layout/hierarchy1"/>
    <dgm:cxn modelId="{B1604792-4EBF-42E1-A31E-7FB278F1B2F7}" type="presParOf" srcId="{DA64311B-A042-4BF7-A3C4-DD56DB757E10}" destId="{6682B87B-72D3-4860-8746-CF9DF034172F}" srcOrd="1" destOrd="0" presId="urn:microsoft.com/office/officeart/2005/8/layout/hierarchy1"/>
    <dgm:cxn modelId="{1AD03A06-9008-474F-80B4-47EB7B998DC1}" type="presParOf" srcId="{6682B87B-72D3-4860-8746-CF9DF034172F}" destId="{BBA2A2BE-C2CE-4DC6-844B-A778250DAA1C}" srcOrd="0" destOrd="0" presId="urn:microsoft.com/office/officeart/2005/8/layout/hierarchy1"/>
    <dgm:cxn modelId="{7FB4EF01-A8F2-4BF4-BADB-1CAB2AB283D8}" type="presParOf" srcId="{BBA2A2BE-C2CE-4DC6-844B-A778250DAA1C}" destId="{0E41A5BF-70BC-453A-84E1-5CA1E4F00A10}" srcOrd="0" destOrd="0" presId="urn:microsoft.com/office/officeart/2005/8/layout/hierarchy1"/>
    <dgm:cxn modelId="{16673790-2404-4945-B787-74679B6CE23B}" type="presParOf" srcId="{BBA2A2BE-C2CE-4DC6-844B-A778250DAA1C}" destId="{55118D4F-E1B2-4FBE-8ECB-5CE06E666B26}" srcOrd="1" destOrd="0" presId="urn:microsoft.com/office/officeart/2005/8/layout/hierarchy1"/>
    <dgm:cxn modelId="{AEBFCB12-22A9-4D0A-9C8A-1483DCA606A7}" type="presParOf" srcId="{6682B87B-72D3-4860-8746-CF9DF034172F}" destId="{2F807CD1-981B-4B78-AFD9-2240EBBC085D}" srcOrd="1" destOrd="0" presId="urn:microsoft.com/office/officeart/2005/8/layout/hierarchy1"/>
    <dgm:cxn modelId="{CBA61DF3-26FB-4734-9636-2C909698BF27}" type="presParOf" srcId="{2A4F5111-6540-46D1-B00F-793CC337FD77}" destId="{1E282CC1-6F37-465C-AD08-B91274CE8390}" srcOrd="1" destOrd="0" presId="urn:microsoft.com/office/officeart/2005/8/layout/hierarchy1"/>
    <dgm:cxn modelId="{43186F5F-97A7-4BCF-9083-E7C88B91280C}" type="presParOf" srcId="{1E282CC1-6F37-465C-AD08-B91274CE8390}" destId="{AAC523F3-5287-4A5C-A3E2-B277BD5DEBBC}" srcOrd="0" destOrd="0" presId="urn:microsoft.com/office/officeart/2005/8/layout/hierarchy1"/>
    <dgm:cxn modelId="{075B3DE7-0457-4F81-A376-43DD871C6103}" type="presParOf" srcId="{AAC523F3-5287-4A5C-A3E2-B277BD5DEBBC}" destId="{4A6B35A3-D863-4212-8B1E-089C174FFCB5}" srcOrd="0" destOrd="0" presId="urn:microsoft.com/office/officeart/2005/8/layout/hierarchy1"/>
    <dgm:cxn modelId="{1099ECA6-8335-42B3-BC5B-DAACD63B530B}" type="presParOf" srcId="{AAC523F3-5287-4A5C-A3E2-B277BD5DEBBC}" destId="{7E4DB096-9962-4F7B-9476-A310C8B55368}" srcOrd="1" destOrd="0" presId="urn:microsoft.com/office/officeart/2005/8/layout/hierarchy1"/>
    <dgm:cxn modelId="{41552B01-AB0A-41B4-B8AF-643D580A4FA5}" type="presParOf" srcId="{1E282CC1-6F37-465C-AD08-B91274CE8390}" destId="{8DAFB967-BCBC-489E-B517-D0118CAD2B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D79EF9-2154-4079-B0AA-5744F283E29D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0DB653-6367-432C-93FF-7542F3548F0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err="1"/>
            <a:t>Átak</a:t>
          </a:r>
          <a:r>
            <a:rPr lang="en-US" dirty="0"/>
            <a:t> sett </a:t>
          </a:r>
          <a:r>
            <a:rPr lang="en-US" dirty="0" err="1"/>
            <a:t>af</a:t>
          </a:r>
          <a:r>
            <a:rPr lang="en-US" dirty="0"/>
            <a:t> </a:t>
          </a:r>
          <a:r>
            <a:rPr lang="en-US" dirty="0" err="1"/>
            <a:t>stað</a:t>
          </a:r>
          <a:endParaRPr lang="en-US" dirty="0"/>
        </a:p>
      </dgm:t>
    </dgm:pt>
    <dgm:pt modelId="{60D4B5DD-2D13-4173-81B8-E06EDE4E6239}" type="parTrans" cxnId="{182473F4-39B9-4D8F-875F-C55542A96352}">
      <dgm:prSet/>
      <dgm:spPr/>
      <dgm:t>
        <a:bodyPr/>
        <a:lstStyle/>
        <a:p>
          <a:endParaRPr lang="en-US"/>
        </a:p>
      </dgm:t>
    </dgm:pt>
    <dgm:pt modelId="{C591E410-62E8-42BF-BE25-86AF49A9CFA8}" type="sibTrans" cxnId="{182473F4-39B9-4D8F-875F-C55542A96352}">
      <dgm:prSet/>
      <dgm:spPr/>
      <dgm:t>
        <a:bodyPr/>
        <a:lstStyle/>
        <a:p>
          <a:endParaRPr lang="en-US"/>
        </a:p>
      </dgm:t>
    </dgm:pt>
    <dgm:pt modelId="{D04B5A97-6464-442A-950D-2FFDA1DC460E}">
      <dgm:prSet phldrT="[Text]"/>
      <dgm:spPr/>
      <dgm:t>
        <a:bodyPr/>
        <a:lstStyle/>
        <a:p>
          <a:r>
            <a:rPr lang="en-US" dirty="0" err="1"/>
            <a:t>Fjöldi</a:t>
          </a:r>
          <a:r>
            <a:rPr lang="en-US" dirty="0"/>
            <a:t> </a:t>
          </a:r>
          <a:r>
            <a:rPr lang="en-US" dirty="0" err="1"/>
            <a:t>haldinna</a:t>
          </a:r>
          <a:r>
            <a:rPr lang="en-US" dirty="0"/>
            <a:t> </a:t>
          </a:r>
          <a:r>
            <a:rPr lang="en-US" dirty="0" err="1"/>
            <a:t>námskeiða</a:t>
          </a:r>
          <a:endParaRPr lang="en-US" dirty="0"/>
        </a:p>
      </dgm:t>
    </dgm:pt>
    <dgm:pt modelId="{A5F6BBD0-8276-46D0-B16B-446C1808EC04}" type="parTrans" cxnId="{0AF34E9A-C6C3-4AB8-BDB3-FF12E76182D5}">
      <dgm:prSet/>
      <dgm:spPr/>
      <dgm:t>
        <a:bodyPr/>
        <a:lstStyle/>
        <a:p>
          <a:endParaRPr lang="en-US"/>
        </a:p>
      </dgm:t>
    </dgm:pt>
    <dgm:pt modelId="{1218403B-DA99-4F32-9BF6-E05CF044E1E0}" type="sibTrans" cxnId="{0AF34E9A-C6C3-4AB8-BDB3-FF12E76182D5}">
      <dgm:prSet/>
      <dgm:spPr/>
      <dgm:t>
        <a:bodyPr/>
        <a:lstStyle/>
        <a:p>
          <a:endParaRPr lang="en-US"/>
        </a:p>
      </dgm:t>
    </dgm:pt>
    <dgm:pt modelId="{A856DF4F-D963-4AFE-83E6-977DDCF96C3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err="1"/>
            <a:t>Reykingafólk</a:t>
          </a:r>
          <a:r>
            <a:rPr lang="en-US" dirty="0"/>
            <a:t> </a:t>
          </a:r>
          <a:r>
            <a:rPr lang="en-US" dirty="0" err="1"/>
            <a:t>mætir</a:t>
          </a:r>
          <a:endParaRPr lang="en-US" dirty="0"/>
        </a:p>
      </dgm:t>
    </dgm:pt>
    <dgm:pt modelId="{60167430-20CB-4FC4-B77E-F85FF0B57427}" type="parTrans" cxnId="{89670CB9-7C1C-447F-B35C-01D8637651B1}">
      <dgm:prSet/>
      <dgm:spPr/>
      <dgm:t>
        <a:bodyPr/>
        <a:lstStyle/>
        <a:p>
          <a:endParaRPr lang="en-US"/>
        </a:p>
      </dgm:t>
    </dgm:pt>
    <dgm:pt modelId="{ACB6DFFA-889E-4C1B-96CF-082957C5B2ED}" type="sibTrans" cxnId="{89670CB9-7C1C-447F-B35C-01D8637651B1}">
      <dgm:prSet/>
      <dgm:spPr/>
      <dgm:t>
        <a:bodyPr/>
        <a:lstStyle/>
        <a:p>
          <a:endParaRPr lang="en-US"/>
        </a:p>
      </dgm:t>
    </dgm:pt>
    <dgm:pt modelId="{0B05AE44-0890-48D7-A3E6-6B0DA90538C3}">
      <dgm:prSet phldrT="[Text]"/>
      <dgm:spPr/>
      <dgm:t>
        <a:bodyPr/>
        <a:lstStyle/>
        <a:p>
          <a:r>
            <a:rPr lang="en-US" dirty="0" err="1"/>
            <a:t>Fjöldi</a:t>
          </a:r>
          <a:r>
            <a:rPr lang="en-US" dirty="0"/>
            <a:t> </a:t>
          </a:r>
          <a:r>
            <a:rPr lang="en-US" dirty="0" err="1"/>
            <a:t>og</a:t>
          </a:r>
          <a:r>
            <a:rPr lang="en-US" dirty="0"/>
            <a:t> </a:t>
          </a:r>
          <a:r>
            <a:rPr lang="en-US" dirty="0" err="1"/>
            <a:t>hlutfall</a:t>
          </a:r>
          <a:r>
            <a:rPr lang="en-US" dirty="0"/>
            <a:t> </a:t>
          </a:r>
          <a:r>
            <a:rPr lang="en-US" dirty="0" err="1"/>
            <a:t>sem</a:t>
          </a:r>
          <a:r>
            <a:rPr lang="en-US" dirty="0"/>
            <a:t> </a:t>
          </a:r>
          <a:r>
            <a:rPr lang="en-US" dirty="0" err="1"/>
            <a:t>mæta</a:t>
          </a:r>
          <a:endParaRPr lang="en-US" dirty="0"/>
        </a:p>
      </dgm:t>
    </dgm:pt>
    <dgm:pt modelId="{C49627C0-F02B-41F8-8A5D-6D2F209B7A7A}" type="parTrans" cxnId="{989ECE36-E996-42FA-BDBD-153F33582332}">
      <dgm:prSet/>
      <dgm:spPr/>
      <dgm:t>
        <a:bodyPr/>
        <a:lstStyle/>
        <a:p>
          <a:endParaRPr lang="en-US"/>
        </a:p>
      </dgm:t>
    </dgm:pt>
    <dgm:pt modelId="{5BEA9426-C16A-4F55-A922-4784014797F5}" type="sibTrans" cxnId="{989ECE36-E996-42FA-BDBD-153F33582332}">
      <dgm:prSet/>
      <dgm:spPr/>
      <dgm:t>
        <a:bodyPr/>
        <a:lstStyle/>
        <a:p>
          <a:endParaRPr lang="en-US"/>
        </a:p>
      </dgm:t>
    </dgm:pt>
    <dgm:pt modelId="{C5918850-855E-459D-B163-37B53A4BA7F2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err="1"/>
            <a:t>Reykingafólk</a:t>
          </a:r>
          <a:r>
            <a:rPr lang="en-US" dirty="0"/>
            <a:t> </a:t>
          </a:r>
          <a:r>
            <a:rPr lang="en-US" dirty="0" err="1"/>
            <a:t>klárar</a:t>
          </a:r>
          <a:r>
            <a:rPr lang="en-US" dirty="0"/>
            <a:t> </a:t>
          </a:r>
          <a:r>
            <a:rPr lang="en-US" dirty="0" err="1"/>
            <a:t>námskeið</a:t>
          </a:r>
          <a:endParaRPr lang="en-US" dirty="0"/>
        </a:p>
      </dgm:t>
    </dgm:pt>
    <dgm:pt modelId="{62922002-2761-4DA7-9270-DD10DAF80D66}" type="parTrans" cxnId="{C729DA30-651C-4F9B-A1C7-61CD131DE5D7}">
      <dgm:prSet/>
      <dgm:spPr/>
      <dgm:t>
        <a:bodyPr/>
        <a:lstStyle/>
        <a:p>
          <a:endParaRPr lang="en-US"/>
        </a:p>
      </dgm:t>
    </dgm:pt>
    <dgm:pt modelId="{77718F1C-AEB3-44C7-9711-FFEEB6918CD8}" type="sibTrans" cxnId="{C729DA30-651C-4F9B-A1C7-61CD131DE5D7}">
      <dgm:prSet/>
      <dgm:spPr/>
      <dgm:t>
        <a:bodyPr/>
        <a:lstStyle/>
        <a:p>
          <a:endParaRPr lang="en-US"/>
        </a:p>
      </dgm:t>
    </dgm:pt>
    <dgm:pt modelId="{D1891C58-0658-4F1A-B222-5528564AABAC}">
      <dgm:prSet phldrT="[Text]"/>
      <dgm:spPr/>
      <dgm:t>
        <a:bodyPr/>
        <a:lstStyle/>
        <a:p>
          <a:r>
            <a:rPr lang="en-US" dirty="0" err="1"/>
            <a:t>Fjöldi</a:t>
          </a:r>
          <a:r>
            <a:rPr lang="en-US" dirty="0"/>
            <a:t> </a:t>
          </a:r>
          <a:r>
            <a:rPr lang="en-US" dirty="0" err="1"/>
            <a:t>og</a:t>
          </a:r>
          <a:r>
            <a:rPr lang="en-US" dirty="0"/>
            <a:t> </a:t>
          </a:r>
          <a:r>
            <a:rPr lang="en-US" dirty="0" err="1"/>
            <a:t>hlutfall</a:t>
          </a:r>
          <a:r>
            <a:rPr lang="en-US" dirty="0"/>
            <a:t> </a:t>
          </a:r>
          <a:r>
            <a:rPr lang="en-US" dirty="0" err="1"/>
            <a:t>sem</a:t>
          </a:r>
          <a:r>
            <a:rPr lang="en-US" dirty="0"/>
            <a:t> </a:t>
          </a:r>
          <a:r>
            <a:rPr lang="en-US" dirty="0" err="1"/>
            <a:t>útskrifast</a:t>
          </a:r>
          <a:endParaRPr lang="en-US" dirty="0"/>
        </a:p>
      </dgm:t>
    </dgm:pt>
    <dgm:pt modelId="{10F0EB00-799C-43C5-B93E-6BD1E335C4E5}" type="parTrans" cxnId="{80431C60-F65E-46D8-A1C3-0DAB3DA7377D}">
      <dgm:prSet/>
      <dgm:spPr/>
      <dgm:t>
        <a:bodyPr/>
        <a:lstStyle/>
        <a:p>
          <a:endParaRPr lang="en-US"/>
        </a:p>
      </dgm:t>
    </dgm:pt>
    <dgm:pt modelId="{FBDEC7F2-1E05-48DC-8A7F-46B1CFF52EAA}" type="sibTrans" cxnId="{80431C60-F65E-46D8-A1C3-0DAB3DA7377D}">
      <dgm:prSet/>
      <dgm:spPr/>
      <dgm:t>
        <a:bodyPr/>
        <a:lstStyle/>
        <a:p>
          <a:endParaRPr lang="en-US"/>
        </a:p>
      </dgm:t>
    </dgm:pt>
    <dgm:pt modelId="{304E8F95-3134-41FE-9F22-3354CC7105F3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err="1"/>
            <a:t>Bætt</a:t>
          </a:r>
          <a:r>
            <a:rPr lang="en-US" dirty="0"/>
            <a:t> </a:t>
          </a:r>
          <a:r>
            <a:rPr lang="en-US" dirty="0" err="1"/>
            <a:t>heilsa</a:t>
          </a:r>
          <a:r>
            <a:rPr lang="en-US" dirty="0"/>
            <a:t> </a:t>
          </a:r>
          <a:r>
            <a:rPr lang="en-US" dirty="0" err="1"/>
            <a:t>til</a:t>
          </a:r>
          <a:r>
            <a:rPr lang="en-US" dirty="0"/>
            <a:t> </a:t>
          </a:r>
          <a:r>
            <a:rPr lang="en-US" dirty="0" err="1"/>
            <a:t>framtíðar</a:t>
          </a:r>
          <a:endParaRPr lang="en-US" dirty="0"/>
        </a:p>
      </dgm:t>
    </dgm:pt>
    <dgm:pt modelId="{25310441-B661-4180-B1CF-3B8936A5F329}" type="parTrans" cxnId="{1796A372-3F25-4073-814D-45647E6D7980}">
      <dgm:prSet/>
      <dgm:spPr/>
      <dgm:t>
        <a:bodyPr/>
        <a:lstStyle/>
        <a:p>
          <a:endParaRPr lang="en-US"/>
        </a:p>
      </dgm:t>
    </dgm:pt>
    <dgm:pt modelId="{B9446492-F376-4500-BADB-F43864CA0835}" type="sibTrans" cxnId="{1796A372-3F25-4073-814D-45647E6D7980}">
      <dgm:prSet/>
      <dgm:spPr/>
      <dgm:t>
        <a:bodyPr/>
        <a:lstStyle/>
        <a:p>
          <a:endParaRPr lang="en-US"/>
        </a:p>
      </dgm:t>
    </dgm:pt>
    <dgm:pt modelId="{49F3E936-3F43-444E-A402-5C13DE0C69C2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err="1"/>
            <a:t>Reykingafólk</a:t>
          </a:r>
          <a:r>
            <a:rPr lang="en-US" dirty="0"/>
            <a:t> </a:t>
          </a:r>
          <a:r>
            <a:rPr lang="en-US" dirty="0" err="1"/>
            <a:t>hættir</a:t>
          </a:r>
          <a:r>
            <a:rPr lang="en-US" dirty="0"/>
            <a:t> </a:t>
          </a:r>
          <a:r>
            <a:rPr lang="en-US" dirty="0" err="1"/>
            <a:t>reykingum</a:t>
          </a:r>
          <a:endParaRPr lang="en-US" dirty="0"/>
        </a:p>
      </dgm:t>
    </dgm:pt>
    <dgm:pt modelId="{BB7EADF0-09F4-4C6B-B051-D0ED80B80908}" type="parTrans" cxnId="{9850AE9E-884F-4B5B-843E-FA5D29BB1A2E}">
      <dgm:prSet/>
      <dgm:spPr/>
      <dgm:t>
        <a:bodyPr/>
        <a:lstStyle/>
        <a:p>
          <a:endParaRPr lang="en-US"/>
        </a:p>
      </dgm:t>
    </dgm:pt>
    <dgm:pt modelId="{7FB4E0D2-A70E-42EE-A043-2810212CCEF1}" type="sibTrans" cxnId="{9850AE9E-884F-4B5B-843E-FA5D29BB1A2E}">
      <dgm:prSet/>
      <dgm:spPr/>
      <dgm:t>
        <a:bodyPr/>
        <a:lstStyle/>
        <a:p>
          <a:endParaRPr lang="en-US"/>
        </a:p>
      </dgm:t>
    </dgm:pt>
    <dgm:pt modelId="{D2AE2F93-5826-4065-992F-B30B14AB487E}">
      <dgm:prSet phldrT="[Text]"/>
      <dgm:spPr/>
      <dgm:t>
        <a:bodyPr/>
        <a:lstStyle/>
        <a:p>
          <a:r>
            <a:rPr lang="en-US" dirty="0" err="1"/>
            <a:t>Fjöldi</a:t>
          </a:r>
          <a:r>
            <a:rPr lang="en-US" dirty="0"/>
            <a:t> </a:t>
          </a:r>
          <a:r>
            <a:rPr lang="en-US" dirty="0" err="1"/>
            <a:t>og</a:t>
          </a:r>
          <a:r>
            <a:rPr lang="en-US" dirty="0"/>
            <a:t> </a:t>
          </a:r>
          <a:r>
            <a:rPr lang="en-US" dirty="0" err="1"/>
            <a:t>hlutfall</a:t>
          </a:r>
          <a:r>
            <a:rPr lang="en-US" dirty="0"/>
            <a:t> </a:t>
          </a:r>
          <a:r>
            <a:rPr lang="en-US" dirty="0" err="1"/>
            <a:t>sem</a:t>
          </a:r>
          <a:r>
            <a:rPr lang="en-US" dirty="0"/>
            <a:t> </a:t>
          </a:r>
          <a:r>
            <a:rPr lang="en-US" dirty="0" err="1"/>
            <a:t>reykja</a:t>
          </a:r>
          <a:r>
            <a:rPr lang="en-US" dirty="0"/>
            <a:t> </a:t>
          </a:r>
          <a:r>
            <a:rPr lang="en-US" dirty="0" err="1"/>
            <a:t>ekki</a:t>
          </a:r>
          <a:r>
            <a:rPr lang="en-US" dirty="0"/>
            <a:t> 12 </a:t>
          </a:r>
          <a:r>
            <a:rPr lang="en-US" dirty="0" err="1"/>
            <a:t>mán</a:t>
          </a:r>
          <a:r>
            <a:rPr lang="en-US" dirty="0"/>
            <a:t>. </a:t>
          </a:r>
          <a:r>
            <a:rPr lang="en-US" dirty="0" err="1"/>
            <a:t>eftir</a:t>
          </a:r>
          <a:r>
            <a:rPr lang="en-US" dirty="0"/>
            <a:t> </a:t>
          </a:r>
          <a:r>
            <a:rPr lang="en-US" dirty="0" err="1"/>
            <a:t>námskeið</a:t>
          </a:r>
          <a:endParaRPr lang="en-US" dirty="0"/>
        </a:p>
      </dgm:t>
    </dgm:pt>
    <dgm:pt modelId="{1127686E-D50F-4232-92DE-CE854CADCFE4}" type="parTrans" cxnId="{5C2C46E2-3817-4CFD-B43B-7BCBCEBD0920}">
      <dgm:prSet/>
      <dgm:spPr/>
      <dgm:t>
        <a:bodyPr/>
        <a:lstStyle/>
        <a:p>
          <a:endParaRPr lang="en-US"/>
        </a:p>
      </dgm:t>
    </dgm:pt>
    <dgm:pt modelId="{B0E93B09-40CB-40CE-8946-EFF8071ED951}" type="sibTrans" cxnId="{5C2C46E2-3817-4CFD-B43B-7BCBCEBD0920}">
      <dgm:prSet/>
      <dgm:spPr/>
      <dgm:t>
        <a:bodyPr/>
        <a:lstStyle/>
        <a:p>
          <a:endParaRPr lang="en-US"/>
        </a:p>
      </dgm:t>
    </dgm:pt>
    <dgm:pt modelId="{5FD497AF-1CA0-4D5D-9424-F661847A9643}">
      <dgm:prSet phldrT="[Text]"/>
      <dgm:spPr/>
      <dgm:t>
        <a:bodyPr/>
        <a:lstStyle/>
        <a:p>
          <a:r>
            <a:rPr lang="en-US" dirty="0" err="1"/>
            <a:t>Fjöldi</a:t>
          </a:r>
          <a:r>
            <a:rPr lang="en-US" dirty="0"/>
            <a:t> </a:t>
          </a:r>
          <a:r>
            <a:rPr lang="en-US" dirty="0" err="1"/>
            <a:t>og</a:t>
          </a:r>
          <a:r>
            <a:rPr lang="en-US" dirty="0"/>
            <a:t> </a:t>
          </a:r>
          <a:r>
            <a:rPr lang="en-US" dirty="0" err="1"/>
            <a:t>hlutfall</a:t>
          </a:r>
          <a:r>
            <a:rPr lang="en-US" dirty="0"/>
            <a:t> </a:t>
          </a:r>
          <a:r>
            <a:rPr lang="en-US" dirty="0" err="1"/>
            <a:t>með</a:t>
          </a:r>
          <a:r>
            <a:rPr lang="en-US" dirty="0"/>
            <a:t> </a:t>
          </a:r>
          <a:r>
            <a:rPr lang="en-US" dirty="0" err="1"/>
            <a:t>reykingatengda</a:t>
          </a:r>
          <a:r>
            <a:rPr lang="en-US" dirty="0"/>
            <a:t> </a:t>
          </a:r>
          <a:r>
            <a:rPr lang="en-US" dirty="0" err="1"/>
            <a:t>sjúkdóma</a:t>
          </a:r>
          <a:endParaRPr lang="en-US" dirty="0"/>
        </a:p>
      </dgm:t>
    </dgm:pt>
    <dgm:pt modelId="{9CB8A5E4-EF0B-4B06-8793-984BB919C593}" type="parTrans" cxnId="{3DDF9AD5-D5BA-47FE-8EA1-9027B66C5E31}">
      <dgm:prSet/>
      <dgm:spPr/>
      <dgm:t>
        <a:bodyPr/>
        <a:lstStyle/>
        <a:p>
          <a:endParaRPr lang="en-US"/>
        </a:p>
      </dgm:t>
    </dgm:pt>
    <dgm:pt modelId="{88A82662-5103-40E9-9178-DADBFF2D7A9F}" type="sibTrans" cxnId="{3DDF9AD5-D5BA-47FE-8EA1-9027B66C5E31}">
      <dgm:prSet/>
      <dgm:spPr/>
      <dgm:t>
        <a:bodyPr/>
        <a:lstStyle/>
        <a:p>
          <a:endParaRPr lang="en-US"/>
        </a:p>
      </dgm:t>
    </dgm:pt>
    <dgm:pt modelId="{4BB64178-559F-4EA7-AA37-1D685EE41688}" type="pres">
      <dgm:prSet presAssocID="{DCD79EF9-2154-4079-B0AA-5744F283E2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62D02C71-60BF-4E23-AE05-CB2D30184F41}" type="pres">
      <dgm:prSet presAssocID="{4A0DB653-6367-432C-93FF-7542F3548F07}" presName="composite" presStyleCnt="0"/>
      <dgm:spPr/>
    </dgm:pt>
    <dgm:pt modelId="{B27D342F-B325-4DDC-8846-2CDEDD43E93D}" type="pres">
      <dgm:prSet presAssocID="{4A0DB653-6367-432C-93FF-7542F3548F07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4CF9B77A-8766-4280-B828-587B80286F59}" type="pres">
      <dgm:prSet presAssocID="{4A0DB653-6367-432C-93FF-7542F3548F07}" presName="parSh" presStyleLbl="node1" presStyleIdx="0" presStyleCnt="5"/>
      <dgm:spPr/>
      <dgm:t>
        <a:bodyPr/>
        <a:lstStyle/>
        <a:p>
          <a:endParaRPr lang="is-IS"/>
        </a:p>
      </dgm:t>
    </dgm:pt>
    <dgm:pt modelId="{18E1AD55-8053-4F33-AFC5-1BF6693BAF10}" type="pres">
      <dgm:prSet presAssocID="{4A0DB653-6367-432C-93FF-7542F3548F07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97499875-BE10-4987-8033-7AA6B4A5CB8A}" type="pres">
      <dgm:prSet presAssocID="{C591E410-62E8-42BF-BE25-86AF49A9CFA8}" presName="sibTrans" presStyleLbl="sibTrans2D1" presStyleIdx="0" presStyleCnt="4"/>
      <dgm:spPr/>
      <dgm:t>
        <a:bodyPr/>
        <a:lstStyle/>
        <a:p>
          <a:endParaRPr lang="is-IS"/>
        </a:p>
      </dgm:t>
    </dgm:pt>
    <dgm:pt modelId="{6F4B033F-594F-416B-B1CD-2174045D7026}" type="pres">
      <dgm:prSet presAssocID="{C591E410-62E8-42BF-BE25-86AF49A9CFA8}" presName="connTx" presStyleLbl="sibTrans2D1" presStyleIdx="0" presStyleCnt="4"/>
      <dgm:spPr/>
      <dgm:t>
        <a:bodyPr/>
        <a:lstStyle/>
        <a:p>
          <a:endParaRPr lang="is-IS"/>
        </a:p>
      </dgm:t>
    </dgm:pt>
    <dgm:pt modelId="{DB36F39C-96A7-49A4-AC55-AFE6141AB1B9}" type="pres">
      <dgm:prSet presAssocID="{A856DF4F-D963-4AFE-83E6-977DDCF96C3B}" presName="composite" presStyleCnt="0"/>
      <dgm:spPr/>
    </dgm:pt>
    <dgm:pt modelId="{0EE77B2F-CDD2-4D36-8F24-9C9E09F5C21B}" type="pres">
      <dgm:prSet presAssocID="{A856DF4F-D963-4AFE-83E6-977DDCF96C3B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10D7BF16-1F95-4FB0-9126-C43451D98016}" type="pres">
      <dgm:prSet presAssocID="{A856DF4F-D963-4AFE-83E6-977DDCF96C3B}" presName="parSh" presStyleLbl="node1" presStyleIdx="1" presStyleCnt="5"/>
      <dgm:spPr/>
      <dgm:t>
        <a:bodyPr/>
        <a:lstStyle/>
        <a:p>
          <a:endParaRPr lang="is-IS"/>
        </a:p>
      </dgm:t>
    </dgm:pt>
    <dgm:pt modelId="{65D0978D-B313-43B1-9AC1-08B3FD3359EF}" type="pres">
      <dgm:prSet presAssocID="{A856DF4F-D963-4AFE-83E6-977DDCF96C3B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3EDCD511-D616-40E9-9EB0-68660EDC8C47}" type="pres">
      <dgm:prSet presAssocID="{ACB6DFFA-889E-4C1B-96CF-082957C5B2ED}" presName="sibTrans" presStyleLbl="sibTrans2D1" presStyleIdx="1" presStyleCnt="4"/>
      <dgm:spPr/>
      <dgm:t>
        <a:bodyPr/>
        <a:lstStyle/>
        <a:p>
          <a:endParaRPr lang="is-IS"/>
        </a:p>
      </dgm:t>
    </dgm:pt>
    <dgm:pt modelId="{7EA3CE30-EFF0-46B5-92B5-D1EBC8596AF7}" type="pres">
      <dgm:prSet presAssocID="{ACB6DFFA-889E-4C1B-96CF-082957C5B2ED}" presName="connTx" presStyleLbl="sibTrans2D1" presStyleIdx="1" presStyleCnt="4"/>
      <dgm:spPr/>
      <dgm:t>
        <a:bodyPr/>
        <a:lstStyle/>
        <a:p>
          <a:endParaRPr lang="is-IS"/>
        </a:p>
      </dgm:t>
    </dgm:pt>
    <dgm:pt modelId="{068E80CF-CBC9-48AA-BC76-EC8A6EEE88F1}" type="pres">
      <dgm:prSet presAssocID="{C5918850-855E-459D-B163-37B53A4BA7F2}" presName="composite" presStyleCnt="0"/>
      <dgm:spPr/>
    </dgm:pt>
    <dgm:pt modelId="{B12FEE57-5C66-4208-9270-DFC4D9F9BDE9}" type="pres">
      <dgm:prSet presAssocID="{C5918850-855E-459D-B163-37B53A4BA7F2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ADA3D178-A59E-4F49-9B6E-908F770B959C}" type="pres">
      <dgm:prSet presAssocID="{C5918850-855E-459D-B163-37B53A4BA7F2}" presName="parSh" presStyleLbl="node1" presStyleIdx="2" presStyleCnt="5"/>
      <dgm:spPr/>
      <dgm:t>
        <a:bodyPr/>
        <a:lstStyle/>
        <a:p>
          <a:endParaRPr lang="is-IS"/>
        </a:p>
      </dgm:t>
    </dgm:pt>
    <dgm:pt modelId="{83C44FE3-C93F-455E-B202-062B1238E6AB}" type="pres">
      <dgm:prSet presAssocID="{C5918850-855E-459D-B163-37B53A4BA7F2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3F20D7C2-0575-46DF-A390-82A042B64DBB}" type="pres">
      <dgm:prSet presAssocID="{77718F1C-AEB3-44C7-9711-FFEEB6918CD8}" presName="sibTrans" presStyleLbl="sibTrans2D1" presStyleIdx="2" presStyleCnt="4"/>
      <dgm:spPr/>
      <dgm:t>
        <a:bodyPr/>
        <a:lstStyle/>
        <a:p>
          <a:endParaRPr lang="is-IS"/>
        </a:p>
      </dgm:t>
    </dgm:pt>
    <dgm:pt modelId="{143ABB4D-5F89-4ADB-B9D8-022CFEF7D53C}" type="pres">
      <dgm:prSet presAssocID="{77718F1C-AEB3-44C7-9711-FFEEB6918CD8}" presName="connTx" presStyleLbl="sibTrans2D1" presStyleIdx="2" presStyleCnt="4"/>
      <dgm:spPr/>
      <dgm:t>
        <a:bodyPr/>
        <a:lstStyle/>
        <a:p>
          <a:endParaRPr lang="is-IS"/>
        </a:p>
      </dgm:t>
    </dgm:pt>
    <dgm:pt modelId="{E985D708-66A1-43DB-BC3D-04379EE388AA}" type="pres">
      <dgm:prSet presAssocID="{49F3E936-3F43-444E-A402-5C13DE0C69C2}" presName="composite" presStyleCnt="0"/>
      <dgm:spPr/>
    </dgm:pt>
    <dgm:pt modelId="{37DDD96D-24C1-4950-B6E6-52748E682B10}" type="pres">
      <dgm:prSet presAssocID="{49F3E936-3F43-444E-A402-5C13DE0C69C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BF717CBA-C7E6-405A-85EC-022DDDB09445}" type="pres">
      <dgm:prSet presAssocID="{49F3E936-3F43-444E-A402-5C13DE0C69C2}" presName="parSh" presStyleLbl="node1" presStyleIdx="3" presStyleCnt="5"/>
      <dgm:spPr/>
      <dgm:t>
        <a:bodyPr/>
        <a:lstStyle/>
        <a:p>
          <a:endParaRPr lang="is-IS"/>
        </a:p>
      </dgm:t>
    </dgm:pt>
    <dgm:pt modelId="{4BBC1DB2-F2A0-45ED-89CD-E29E0AA15194}" type="pres">
      <dgm:prSet presAssocID="{49F3E936-3F43-444E-A402-5C13DE0C69C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0B587925-EDF0-406B-9A6D-CD1738026C8F}" type="pres">
      <dgm:prSet presAssocID="{7FB4E0D2-A70E-42EE-A043-2810212CCEF1}" presName="sibTrans" presStyleLbl="sibTrans2D1" presStyleIdx="3" presStyleCnt="4"/>
      <dgm:spPr/>
      <dgm:t>
        <a:bodyPr/>
        <a:lstStyle/>
        <a:p>
          <a:endParaRPr lang="is-IS"/>
        </a:p>
      </dgm:t>
    </dgm:pt>
    <dgm:pt modelId="{F170AEF7-9019-43E6-B253-EBC630E11789}" type="pres">
      <dgm:prSet presAssocID="{7FB4E0D2-A70E-42EE-A043-2810212CCEF1}" presName="connTx" presStyleLbl="sibTrans2D1" presStyleIdx="3" presStyleCnt="4"/>
      <dgm:spPr/>
      <dgm:t>
        <a:bodyPr/>
        <a:lstStyle/>
        <a:p>
          <a:endParaRPr lang="is-IS"/>
        </a:p>
      </dgm:t>
    </dgm:pt>
    <dgm:pt modelId="{11975560-9E78-4377-A0CE-9B0929D87EF0}" type="pres">
      <dgm:prSet presAssocID="{304E8F95-3134-41FE-9F22-3354CC7105F3}" presName="composite" presStyleCnt="0"/>
      <dgm:spPr/>
    </dgm:pt>
    <dgm:pt modelId="{505059E9-5817-4043-80D1-341B6B1474B2}" type="pres">
      <dgm:prSet presAssocID="{304E8F95-3134-41FE-9F22-3354CC7105F3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D260E392-F172-4500-B332-3496CABC20DA}" type="pres">
      <dgm:prSet presAssocID="{304E8F95-3134-41FE-9F22-3354CC7105F3}" presName="parSh" presStyleLbl="node1" presStyleIdx="4" presStyleCnt="5"/>
      <dgm:spPr/>
      <dgm:t>
        <a:bodyPr/>
        <a:lstStyle/>
        <a:p>
          <a:endParaRPr lang="is-IS"/>
        </a:p>
      </dgm:t>
    </dgm:pt>
    <dgm:pt modelId="{36E2741C-1C69-4CE2-8DC3-28424E741880}" type="pres">
      <dgm:prSet presAssocID="{304E8F95-3134-41FE-9F22-3354CC7105F3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D43A2C2A-6684-4A59-AED5-DCB7A6215444}" type="presOf" srcId="{C591E410-62E8-42BF-BE25-86AF49A9CFA8}" destId="{6F4B033F-594F-416B-B1CD-2174045D7026}" srcOrd="1" destOrd="0" presId="urn:microsoft.com/office/officeart/2005/8/layout/process3"/>
    <dgm:cxn modelId="{6BABAB5C-6998-48BC-84D7-8E9CA420D48A}" type="presOf" srcId="{A856DF4F-D963-4AFE-83E6-977DDCF96C3B}" destId="{10D7BF16-1F95-4FB0-9126-C43451D98016}" srcOrd="1" destOrd="0" presId="urn:microsoft.com/office/officeart/2005/8/layout/process3"/>
    <dgm:cxn modelId="{80431C60-F65E-46D8-A1C3-0DAB3DA7377D}" srcId="{C5918850-855E-459D-B163-37B53A4BA7F2}" destId="{D1891C58-0658-4F1A-B222-5528564AABAC}" srcOrd="0" destOrd="0" parTransId="{10F0EB00-799C-43C5-B93E-6BD1E335C4E5}" sibTransId="{FBDEC7F2-1E05-48DC-8A7F-46B1CFF52EAA}"/>
    <dgm:cxn modelId="{78506080-E52E-40D0-9E59-B83B485FF123}" type="presOf" srcId="{D1891C58-0658-4F1A-B222-5528564AABAC}" destId="{83C44FE3-C93F-455E-B202-062B1238E6AB}" srcOrd="0" destOrd="0" presId="urn:microsoft.com/office/officeart/2005/8/layout/process3"/>
    <dgm:cxn modelId="{9850AE9E-884F-4B5B-843E-FA5D29BB1A2E}" srcId="{DCD79EF9-2154-4079-B0AA-5744F283E29D}" destId="{49F3E936-3F43-444E-A402-5C13DE0C69C2}" srcOrd="3" destOrd="0" parTransId="{BB7EADF0-09F4-4C6B-B051-D0ED80B80908}" sibTransId="{7FB4E0D2-A70E-42EE-A043-2810212CCEF1}"/>
    <dgm:cxn modelId="{D021D999-483A-4A0C-A706-01F101BAD7CB}" type="presOf" srcId="{C5918850-855E-459D-B163-37B53A4BA7F2}" destId="{B12FEE57-5C66-4208-9270-DFC4D9F9BDE9}" srcOrd="0" destOrd="0" presId="urn:microsoft.com/office/officeart/2005/8/layout/process3"/>
    <dgm:cxn modelId="{0AF34E9A-C6C3-4AB8-BDB3-FF12E76182D5}" srcId="{4A0DB653-6367-432C-93FF-7542F3548F07}" destId="{D04B5A97-6464-442A-950D-2FFDA1DC460E}" srcOrd="0" destOrd="0" parTransId="{A5F6BBD0-8276-46D0-B16B-446C1808EC04}" sibTransId="{1218403B-DA99-4F32-9BF6-E05CF044E1E0}"/>
    <dgm:cxn modelId="{A7BAE5FA-7082-46DC-936A-D68D357F028E}" type="presOf" srcId="{D2AE2F93-5826-4065-992F-B30B14AB487E}" destId="{4BBC1DB2-F2A0-45ED-89CD-E29E0AA15194}" srcOrd="0" destOrd="0" presId="urn:microsoft.com/office/officeart/2005/8/layout/process3"/>
    <dgm:cxn modelId="{7D9BE551-407C-4DAE-93A9-2C267AA97107}" type="presOf" srcId="{77718F1C-AEB3-44C7-9711-FFEEB6918CD8}" destId="{3F20D7C2-0575-46DF-A390-82A042B64DBB}" srcOrd="0" destOrd="0" presId="urn:microsoft.com/office/officeart/2005/8/layout/process3"/>
    <dgm:cxn modelId="{1796A372-3F25-4073-814D-45647E6D7980}" srcId="{DCD79EF9-2154-4079-B0AA-5744F283E29D}" destId="{304E8F95-3134-41FE-9F22-3354CC7105F3}" srcOrd="4" destOrd="0" parTransId="{25310441-B661-4180-B1CF-3B8936A5F329}" sibTransId="{B9446492-F376-4500-BADB-F43864CA0835}"/>
    <dgm:cxn modelId="{7044CC83-63CC-456B-819B-78019E4842FE}" type="presOf" srcId="{4A0DB653-6367-432C-93FF-7542F3548F07}" destId="{B27D342F-B325-4DDC-8846-2CDEDD43E93D}" srcOrd="0" destOrd="0" presId="urn:microsoft.com/office/officeart/2005/8/layout/process3"/>
    <dgm:cxn modelId="{A5F42C4F-CF66-4E6E-A7E7-AE6FE450F2AF}" type="presOf" srcId="{49F3E936-3F43-444E-A402-5C13DE0C69C2}" destId="{37DDD96D-24C1-4950-B6E6-52748E682B10}" srcOrd="0" destOrd="0" presId="urn:microsoft.com/office/officeart/2005/8/layout/process3"/>
    <dgm:cxn modelId="{F0350A0B-2451-43E6-ABFC-B0358373573D}" type="presOf" srcId="{A856DF4F-D963-4AFE-83E6-977DDCF96C3B}" destId="{0EE77B2F-CDD2-4D36-8F24-9C9E09F5C21B}" srcOrd="0" destOrd="0" presId="urn:microsoft.com/office/officeart/2005/8/layout/process3"/>
    <dgm:cxn modelId="{356E9F5A-6801-4164-B9FF-7FB2853B6A4A}" type="presOf" srcId="{77718F1C-AEB3-44C7-9711-FFEEB6918CD8}" destId="{143ABB4D-5F89-4ADB-B9D8-022CFEF7D53C}" srcOrd="1" destOrd="0" presId="urn:microsoft.com/office/officeart/2005/8/layout/process3"/>
    <dgm:cxn modelId="{31C50D3E-2321-477A-AE54-2E6596D85FC1}" type="presOf" srcId="{7FB4E0D2-A70E-42EE-A043-2810212CCEF1}" destId="{F170AEF7-9019-43E6-B253-EBC630E11789}" srcOrd="1" destOrd="0" presId="urn:microsoft.com/office/officeart/2005/8/layout/process3"/>
    <dgm:cxn modelId="{0EC6DC86-DBF8-4813-BAB6-9B34EE8AEDE7}" type="presOf" srcId="{C591E410-62E8-42BF-BE25-86AF49A9CFA8}" destId="{97499875-BE10-4987-8033-7AA6B4A5CB8A}" srcOrd="0" destOrd="0" presId="urn:microsoft.com/office/officeart/2005/8/layout/process3"/>
    <dgm:cxn modelId="{989ECE36-E996-42FA-BDBD-153F33582332}" srcId="{A856DF4F-D963-4AFE-83E6-977DDCF96C3B}" destId="{0B05AE44-0890-48D7-A3E6-6B0DA90538C3}" srcOrd="0" destOrd="0" parTransId="{C49627C0-F02B-41F8-8A5D-6D2F209B7A7A}" sibTransId="{5BEA9426-C16A-4F55-A922-4784014797F5}"/>
    <dgm:cxn modelId="{A98DEC6B-64E7-449B-8845-20E6F13C9DA3}" type="presOf" srcId="{DCD79EF9-2154-4079-B0AA-5744F283E29D}" destId="{4BB64178-559F-4EA7-AA37-1D685EE41688}" srcOrd="0" destOrd="0" presId="urn:microsoft.com/office/officeart/2005/8/layout/process3"/>
    <dgm:cxn modelId="{9E357D5F-7C4E-48C0-916B-7F8368CAA274}" type="presOf" srcId="{ACB6DFFA-889E-4C1B-96CF-082957C5B2ED}" destId="{7EA3CE30-EFF0-46B5-92B5-D1EBC8596AF7}" srcOrd="1" destOrd="0" presId="urn:microsoft.com/office/officeart/2005/8/layout/process3"/>
    <dgm:cxn modelId="{C729DA30-651C-4F9B-A1C7-61CD131DE5D7}" srcId="{DCD79EF9-2154-4079-B0AA-5744F283E29D}" destId="{C5918850-855E-459D-B163-37B53A4BA7F2}" srcOrd="2" destOrd="0" parTransId="{62922002-2761-4DA7-9270-DD10DAF80D66}" sibTransId="{77718F1C-AEB3-44C7-9711-FFEEB6918CD8}"/>
    <dgm:cxn modelId="{283F84CB-0ECA-4E26-885F-F05AD00BA578}" type="presOf" srcId="{0B05AE44-0890-48D7-A3E6-6B0DA90538C3}" destId="{65D0978D-B313-43B1-9AC1-08B3FD3359EF}" srcOrd="0" destOrd="0" presId="urn:microsoft.com/office/officeart/2005/8/layout/process3"/>
    <dgm:cxn modelId="{182473F4-39B9-4D8F-875F-C55542A96352}" srcId="{DCD79EF9-2154-4079-B0AA-5744F283E29D}" destId="{4A0DB653-6367-432C-93FF-7542F3548F07}" srcOrd="0" destOrd="0" parTransId="{60D4B5DD-2D13-4173-81B8-E06EDE4E6239}" sibTransId="{C591E410-62E8-42BF-BE25-86AF49A9CFA8}"/>
    <dgm:cxn modelId="{5C2C46E2-3817-4CFD-B43B-7BCBCEBD0920}" srcId="{49F3E936-3F43-444E-A402-5C13DE0C69C2}" destId="{D2AE2F93-5826-4065-992F-B30B14AB487E}" srcOrd="0" destOrd="0" parTransId="{1127686E-D50F-4232-92DE-CE854CADCFE4}" sibTransId="{B0E93B09-40CB-40CE-8946-EFF8071ED951}"/>
    <dgm:cxn modelId="{845CAAE1-4326-4AD4-817D-2CE919DE9015}" type="presOf" srcId="{49F3E936-3F43-444E-A402-5C13DE0C69C2}" destId="{BF717CBA-C7E6-405A-85EC-022DDDB09445}" srcOrd="1" destOrd="0" presId="urn:microsoft.com/office/officeart/2005/8/layout/process3"/>
    <dgm:cxn modelId="{89670CB9-7C1C-447F-B35C-01D8637651B1}" srcId="{DCD79EF9-2154-4079-B0AA-5744F283E29D}" destId="{A856DF4F-D963-4AFE-83E6-977DDCF96C3B}" srcOrd="1" destOrd="0" parTransId="{60167430-20CB-4FC4-B77E-F85FF0B57427}" sibTransId="{ACB6DFFA-889E-4C1B-96CF-082957C5B2ED}"/>
    <dgm:cxn modelId="{B1BADCF6-C078-455F-BB50-C5D60130CBE6}" type="presOf" srcId="{C5918850-855E-459D-B163-37B53A4BA7F2}" destId="{ADA3D178-A59E-4F49-9B6E-908F770B959C}" srcOrd="1" destOrd="0" presId="urn:microsoft.com/office/officeart/2005/8/layout/process3"/>
    <dgm:cxn modelId="{9579B6FD-7E53-41D2-B490-4CB17CB00505}" type="presOf" srcId="{4A0DB653-6367-432C-93FF-7542F3548F07}" destId="{4CF9B77A-8766-4280-B828-587B80286F59}" srcOrd="1" destOrd="0" presId="urn:microsoft.com/office/officeart/2005/8/layout/process3"/>
    <dgm:cxn modelId="{3DDF9AD5-D5BA-47FE-8EA1-9027B66C5E31}" srcId="{304E8F95-3134-41FE-9F22-3354CC7105F3}" destId="{5FD497AF-1CA0-4D5D-9424-F661847A9643}" srcOrd="0" destOrd="0" parTransId="{9CB8A5E4-EF0B-4B06-8793-984BB919C593}" sibTransId="{88A82662-5103-40E9-9178-DADBFF2D7A9F}"/>
    <dgm:cxn modelId="{735BDC6E-002D-4E29-94DC-5B2D4AF2E46C}" type="presOf" srcId="{ACB6DFFA-889E-4C1B-96CF-082957C5B2ED}" destId="{3EDCD511-D616-40E9-9EB0-68660EDC8C47}" srcOrd="0" destOrd="0" presId="urn:microsoft.com/office/officeart/2005/8/layout/process3"/>
    <dgm:cxn modelId="{25701E34-86B2-405D-B9A2-3CA31DD017A9}" type="presOf" srcId="{304E8F95-3134-41FE-9F22-3354CC7105F3}" destId="{505059E9-5817-4043-80D1-341B6B1474B2}" srcOrd="0" destOrd="0" presId="urn:microsoft.com/office/officeart/2005/8/layout/process3"/>
    <dgm:cxn modelId="{3AFD1ACD-610D-400E-8970-FFEFFA02FCF9}" type="presOf" srcId="{7FB4E0D2-A70E-42EE-A043-2810212CCEF1}" destId="{0B587925-EDF0-406B-9A6D-CD1738026C8F}" srcOrd="0" destOrd="0" presId="urn:microsoft.com/office/officeart/2005/8/layout/process3"/>
    <dgm:cxn modelId="{7F70584E-1EF9-4FED-BEA1-80069D07670A}" type="presOf" srcId="{5FD497AF-1CA0-4D5D-9424-F661847A9643}" destId="{36E2741C-1C69-4CE2-8DC3-28424E741880}" srcOrd="0" destOrd="0" presId="urn:microsoft.com/office/officeart/2005/8/layout/process3"/>
    <dgm:cxn modelId="{17A8D015-5D86-4311-948E-8BE3D338841C}" type="presOf" srcId="{D04B5A97-6464-442A-950D-2FFDA1DC460E}" destId="{18E1AD55-8053-4F33-AFC5-1BF6693BAF10}" srcOrd="0" destOrd="0" presId="urn:microsoft.com/office/officeart/2005/8/layout/process3"/>
    <dgm:cxn modelId="{B44790CC-9017-495F-B225-4F142BFC5048}" type="presOf" srcId="{304E8F95-3134-41FE-9F22-3354CC7105F3}" destId="{D260E392-F172-4500-B332-3496CABC20DA}" srcOrd="1" destOrd="0" presId="urn:microsoft.com/office/officeart/2005/8/layout/process3"/>
    <dgm:cxn modelId="{DFD14448-79AD-475E-A163-EC067D572759}" type="presParOf" srcId="{4BB64178-559F-4EA7-AA37-1D685EE41688}" destId="{62D02C71-60BF-4E23-AE05-CB2D30184F41}" srcOrd="0" destOrd="0" presId="urn:microsoft.com/office/officeart/2005/8/layout/process3"/>
    <dgm:cxn modelId="{80C1066C-476D-42B7-8C45-E64118941DDA}" type="presParOf" srcId="{62D02C71-60BF-4E23-AE05-CB2D30184F41}" destId="{B27D342F-B325-4DDC-8846-2CDEDD43E93D}" srcOrd="0" destOrd="0" presId="urn:microsoft.com/office/officeart/2005/8/layout/process3"/>
    <dgm:cxn modelId="{2B047462-FF87-44FF-B1BA-56F1DBE78764}" type="presParOf" srcId="{62D02C71-60BF-4E23-AE05-CB2D30184F41}" destId="{4CF9B77A-8766-4280-B828-587B80286F59}" srcOrd="1" destOrd="0" presId="urn:microsoft.com/office/officeart/2005/8/layout/process3"/>
    <dgm:cxn modelId="{FFA9B526-466E-43BD-AC59-E991CEF23247}" type="presParOf" srcId="{62D02C71-60BF-4E23-AE05-CB2D30184F41}" destId="{18E1AD55-8053-4F33-AFC5-1BF6693BAF10}" srcOrd="2" destOrd="0" presId="urn:microsoft.com/office/officeart/2005/8/layout/process3"/>
    <dgm:cxn modelId="{B9575FF5-F31F-42C2-9C5A-6686C2009D02}" type="presParOf" srcId="{4BB64178-559F-4EA7-AA37-1D685EE41688}" destId="{97499875-BE10-4987-8033-7AA6B4A5CB8A}" srcOrd="1" destOrd="0" presId="urn:microsoft.com/office/officeart/2005/8/layout/process3"/>
    <dgm:cxn modelId="{1461AF5B-315C-4E64-9276-89F56BA40501}" type="presParOf" srcId="{97499875-BE10-4987-8033-7AA6B4A5CB8A}" destId="{6F4B033F-594F-416B-B1CD-2174045D7026}" srcOrd="0" destOrd="0" presId="urn:microsoft.com/office/officeart/2005/8/layout/process3"/>
    <dgm:cxn modelId="{40A380C7-FF94-4416-AF19-D73F6BEFA973}" type="presParOf" srcId="{4BB64178-559F-4EA7-AA37-1D685EE41688}" destId="{DB36F39C-96A7-49A4-AC55-AFE6141AB1B9}" srcOrd="2" destOrd="0" presId="urn:microsoft.com/office/officeart/2005/8/layout/process3"/>
    <dgm:cxn modelId="{85C3C4B3-0E3F-4B65-B2AA-ECE5654B1BBB}" type="presParOf" srcId="{DB36F39C-96A7-49A4-AC55-AFE6141AB1B9}" destId="{0EE77B2F-CDD2-4D36-8F24-9C9E09F5C21B}" srcOrd="0" destOrd="0" presId="urn:microsoft.com/office/officeart/2005/8/layout/process3"/>
    <dgm:cxn modelId="{F75E85AE-C55E-4DEA-9FBF-F6C3E4030272}" type="presParOf" srcId="{DB36F39C-96A7-49A4-AC55-AFE6141AB1B9}" destId="{10D7BF16-1F95-4FB0-9126-C43451D98016}" srcOrd="1" destOrd="0" presId="urn:microsoft.com/office/officeart/2005/8/layout/process3"/>
    <dgm:cxn modelId="{290284A9-845F-459F-A2BC-9ED6C0F1418B}" type="presParOf" srcId="{DB36F39C-96A7-49A4-AC55-AFE6141AB1B9}" destId="{65D0978D-B313-43B1-9AC1-08B3FD3359EF}" srcOrd="2" destOrd="0" presId="urn:microsoft.com/office/officeart/2005/8/layout/process3"/>
    <dgm:cxn modelId="{39DD1820-2600-4F66-8548-D87E163E189F}" type="presParOf" srcId="{4BB64178-559F-4EA7-AA37-1D685EE41688}" destId="{3EDCD511-D616-40E9-9EB0-68660EDC8C47}" srcOrd="3" destOrd="0" presId="urn:microsoft.com/office/officeart/2005/8/layout/process3"/>
    <dgm:cxn modelId="{7E284DF8-B7B7-4643-BBA5-EEFE7B9EC47A}" type="presParOf" srcId="{3EDCD511-D616-40E9-9EB0-68660EDC8C47}" destId="{7EA3CE30-EFF0-46B5-92B5-D1EBC8596AF7}" srcOrd="0" destOrd="0" presId="urn:microsoft.com/office/officeart/2005/8/layout/process3"/>
    <dgm:cxn modelId="{345C5632-7D93-471D-AB82-E77277A387CA}" type="presParOf" srcId="{4BB64178-559F-4EA7-AA37-1D685EE41688}" destId="{068E80CF-CBC9-48AA-BC76-EC8A6EEE88F1}" srcOrd="4" destOrd="0" presId="urn:microsoft.com/office/officeart/2005/8/layout/process3"/>
    <dgm:cxn modelId="{0CC612B3-EE44-43CC-BF3D-B9C0E440A47E}" type="presParOf" srcId="{068E80CF-CBC9-48AA-BC76-EC8A6EEE88F1}" destId="{B12FEE57-5C66-4208-9270-DFC4D9F9BDE9}" srcOrd="0" destOrd="0" presId="urn:microsoft.com/office/officeart/2005/8/layout/process3"/>
    <dgm:cxn modelId="{90234BE4-CD13-4917-AFC2-B746E1F8C263}" type="presParOf" srcId="{068E80CF-CBC9-48AA-BC76-EC8A6EEE88F1}" destId="{ADA3D178-A59E-4F49-9B6E-908F770B959C}" srcOrd="1" destOrd="0" presId="urn:microsoft.com/office/officeart/2005/8/layout/process3"/>
    <dgm:cxn modelId="{CD10A8C2-064A-4BE1-866C-8B67333052C9}" type="presParOf" srcId="{068E80CF-CBC9-48AA-BC76-EC8A6EEE88F1}" destId="{83C44FE3-C93F-455E-B202-062B1238E6AB}" srcOrd="2" destOrd="0" presId="urn:microsoft.com/office/officeart/2005/8/layout/process3"/>
    <dgm:cxn modelId="{49C0EB2A-2EA5-4A27-9F0E-CDDAB8843BE8}" type="presParOf" srcId="{4BB64178-559F-4EA7-AA37-1D685EE41688}" destId="{3F20D7C2-0575-46DF-A390-82A042B64DBB}" srcOrd="5" destOrd="0" presId="urn:microsoft.com/office/officeart/2005/8/layout/process3"/>
    <dgm:cxn modelId="{3FCDA59D-CEE9-411E-B51C-443CF7163FB0}" type="presParOf" srcId="{3F20D7C2-0575-46DF-A390-82A042B64DBB}" destId="{143ABB4D-5F89-4ADB-B9D8-022CFEF7D53C}" srcOrd="0" destOrd="0" presId="urn:microsoft.com/office/officeart/2005/8/layout/process3"/>
    <dgm:cxn modelId="{3D46E13F-1054-4D43-A1F3-22890B45B66E}" type="presParOf" srcId="{4BB64178-559F-4EA7-AA37-1D685EE41688}" destId="{E985D708-66A1-43DB-BC3D-04379EE388AA}" srcOrd="6" destOrd="0" presId="urn:microsoft.com/office/officeart/2005/8/layout/process3"/>
    <dgm:cxn modelId="{B5E68596-4DCF-4E51-A2AF-E728BC3DDFEC}" type="presParOf" srcId="{E985D708-66A1-43DB-BC3D-04379EE388AA}" destId="{37DDD96D-24C1-4950-B6E6-52748E682B10}" srcOrd="0" destOrd="0" presId="urn:microsoft.com/office/officeart/2005/8/layout/process3"/>
    <dgm:cxn modelId="{AAEE4D60-B753-4617-8290-D24B9927442A}" type="presParOf" srcId="{E985D708-66A1-43DB-BC3D-04379EE388AA}" destId="{BF717CBA-C7E6-405A-85EC-022DDDB09445}" srcOrd="1" destOrd="0" presId="urn:microsoft.com/office/officeart/2005/8/layout/process3"/>
    <dgm:cxn modelId="{19222BDC-0011-46B1-88B8-312DE092C730}" type="presParOf" srcId="{E985D708-66A1-43DB-BC3D-04379EE388AA}" destId="{4BBC1DB2-F2A0-45ED-89CD-E29E0AA15194}" srcOrd="2" destOrd="0" presId="urn:microsoft.com/office/officeart/2005/8/layout/process3"/>
    <dgm:cxn modelId="{0267D6E1-8D40-4483-9F0A-AB0BDBA1823E}" type="presParOf" srcId="{4BB64178-559F-4EA7-AA37-1D685EE41688}" destId="{0B587925-EDF0-406B-9A6D-CD1738026C8F}" srcOrd="7" destOrd="0" presId="urn:microsoft.com/office/officeart/2005/8/layout/process3"/>
    <dgm:cxn modelId="{7ACFBCA3-5569-45C0-B2FB-86AF8EEB4869}" type="presParOf" srcId="{0B587925-EDF0-406B-9A6D-CD1738026C8F}" destId="{F170AEF7-9019-43E6-B253-EBC630E11789}" srcOrd="0" destOrd="0" presId="urn:microsoft.com/office/officeart/2005/8/layout/process3"/>
    <dgm:cxn modelId="{3B25B406-5104-4AC7-B1E3-72AB0BAD37D2}" type="presParOf" srcId="{4BB64178-559F-4EA7-AA37-1D685EE41688}" destId="{11975560-9E78-4377-A0CE-9B0929D87EF0}" srcOrd="8" destOrd="0" presId="urn:microsoft.com/office/officeart/2005/8/layout/process3"/>
    <dgm:cxn modelId="{B7D2E052-2A51-44F8-928B-0024A7A1F467}" type="presParOf" srcId="{11975560-9E78-4377-A0CE-9B0929D87EF0}" destId="{505059E9-5817-4043-80D1-341B6B1474B2}" srcOrd="0" destOrd="0" presId="urn:microsoft.com/office/officeart/2005/8/layout/process3"/>
    <dgm:cxn modelId="{7185FB33-E800-4664-B7F8-19DC05AF178D}" type="presParOf" srcId="{11975560-9E78-4377-A0CE-9B0929D87EF0}" destId="{D260E392-F172-4500-B332-3496CABC20DA}" srcOrd="1" destOrd="0" presId="urn:microsoft.com/office/officeart/2005/8/layout/process3"/>
    <dgm:cxn modelId="{5A5DA166-E1A1-4558-974D-5FEF1CC5292F}" type="presParOf" srcId="{11975560-9E78-4377-A0CE-9B0929D87EF0}" destId="{36E2741C-1C69-4CE2-8DC3-28424E741880}" srcOrd="2" destOrd="0" presId="urn:microsoft.com/office/officeart/2005/8/layout/process3"/>
  </dgm:cxnLst>
  <dgm:bg>
    <a:solidFill>
      <a:schemeClr val="bg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D3324-3AE0-47A4-B444-3F56B564D3C4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DA6AD-18E1-4BA7-9A4F-FA05B8D4B433}">
      <dsp:nvSpPr>
        <dsp:cNvPr id="0" name=""/>
        <dsp:cNvSpPr/>
      </dsp:nvSpPr>
      <dsp:spPr>
        <a:xfrm>
          <a:off x="1771199" y="1616617"/>
          <a:ext cx="2424218" cy="2424218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71C4C-8CEE-4F65-8FBC-24B4A37D6CBC}">
      <dsp:nvSpPr>
        <dsp:cNvPr id="0" name=""/>
        <dsp:cNvSpPr/>
      </dsp:nvSpPr>
      <dsp:spPr>
        <a:xfrm>
          <a:off x="2256043" y="2101461"/>
          <a:ext cx="1454531" cy="1454531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D627A-3203-426A-B85A-34D2216938CC}">
      <dsp:nvSpPr>
        <dsp:cNvPr id="0" name=""/>
        <dsp:cNvSpPr/>
      </dsp:nvSpPr>
      <dsp:spPr>
        <a:xfrm>
          <a:off x="2740887" y="2586304"/>
          <a:ext cx="484843" cy="4848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2043E-4C44-48BF-8E55-39E621E998C5}">
      <dsp:nvSpPr>
        <dsp:cNvPr id="0" name=""/>
        <dsp:cNvSpPr/>
      </dsp:nvSpPr>
      <dsp:spPr>
        <a:xfrm>
          <a:off x="5246290" y="0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800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/>
            <a:t>Útgjöld</a:t>
          </a:r>
          <a:r>
            <a:rPr lang="en-US" sz="1500" kern="1200" dirty="0"/>
            <a:t> </a:t>
          </a:r>
          <a:r>
            <a:rPr lang="en-US" sz="1500" kern="1200" dirty="0" err="1"/>
            <a:t>ríkisins</a:t>
          </a:r>
          <a:r>
            <a:rPr lang="en-US" sz="1500" kern="1200" dirty="0"/>
            <a:t> í </a:t>
          </a:r>
          <a:r>
            <a:rPr lang="en-US" sz="1500" kern="1200" dirty="0" err="1"/>
            <a:t>milljörðum</a:t>
          </a:r>
          <a:endParaRPr lang="en-US" sz="1500" kern="1200" dirty="0"/>
        </a:p>
      </dsp:txBody>
      <dsp:txXfrm>
        <a:off x="5246290" y="0"/>
        <a:ext cx="1697236" cy="811844"/>
      </dsp:txXfrm>
    </dsp:sp>
    <dsp:sp modelId="{18F4A20B-D05A-4453-A0AC-5641FFE55AFD}">
      <dsp:nvSpPr>
        <dsp:cNvPr id="0" name=""/>
        <dsp:cNvSpPr/>
      </dsp:nvSpPr>
      <dsp:spPr>
        <a:xfrm>
          <a:off x="4821981" y="405922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C8D78-6AF5-41AA-9EC4-5C062819740D}">
      <dsp:nvSpPr>
        <dsp:cNvPr id="0" name=""/>
        <dsp:cNvSpPr/>
      </dsp:nvSpPr>
      <dsp:spPr>
        <a:xfrm rot="5400000">
          <a:off x="2689121" y="673236"/>
          <a:ext cx="2398760" cy="1866959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C0BA69-D60C-4007-8A61-1AB907D70CDA}">
      <dsp:nvSpPr>
        <dsp:cNvPr id="0" name=""/>
        <dsp:cNvSpPr/>
      </dsp:nvSpPr>
      <dsp:spPr>
        <a:xfrm>
          <a:off x="5246290" y="811844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/>
            <a:t>Málefnastefnur</a:t>
          </a:r>
          <a:endParaRPr lang="en-US" sz="1500" kern="1200" dirty="0"/>
        </a:p>
      </dsp:txBody>
      <dsp:txXfrm>
        <a:off x="5246290" y="811844"/>
        <a:ext cx="1697236" cy="811844"/>
      </dsp:txXfrm>
    </dsp:sp>
    <dsp:sp modelId="{01ADEB65-2577-4864-AB33-10ED2E7E8E34}">
      <dsp:nvSpPr>
        <dsp:cNvPr id="0" name=""/>
        <dsp:cNvSpPr/>
      </dsp:nvSpPr>
      <dsp:spPr>
        <a:xfrm>
          <a:off x="4821981" y="1217766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DE2C7-9D75-413E-B7E1-A8B199881137}">
      <dsp:nvSpPr>
        <dsp:cNvPr id="0" name=""/>
        <dsp:cNvSpPr/>
      </dsp:nvSpPr>
      <dsp:spPr>
        <a:xfrm rot="5400000">
          <a:off x="3104378" y="1471786"/>
          <a:ext cx="1969925" cy="1462451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484D0-FF07-4B6A-A048-EB36D10C5A5F}">
      <dsp:nvSpPr>
        <dsp:cNvPr id="0" name=""/>
        <dsp:cNvSpPr/>
      </dsp:nvSpPr>
      <dsp:spPr>
        <a:xfrm>
          <a:off x="5246290" y="1623689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/>
            <a:t>Málefnaflokkar</a:t>
          </a:r>
          <a:endParaRPr lang="en-US" sz="1500" kern="1200" dirty="0"/>
        </a:p>
      </dsp:txBody>
      <dsp:txXfrm>
        <a:off x="5246290" y="1623689"/>
        <a:ext cx="1697236" cy="811844"/>
      </dsp:txXfrm>
    </dsp:sp>
    <dsp:sp modelId="{90E57A7B-D9B4-4FE3-A9BF-C5F49FC8450A}">
      <dsp:nvSpPr>
        <dsp:cNvPr id="0" name=""/>
        <dsp:cNvSpPr/>
      </dsp:nvSpPr>
      <dsp:spPr>
        <a:xfrm>
          <a:off x="4821981" y="2029611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CACFB-7D7F-4556-97DE-1DB24F631DC6}">
      <dsp:nvSpPr>
        <dsp:cNvPr id="0" name=""/>
        <dsp:cNvSpPr/>
      </dsp:nvSpPr>
      <dsp:spPr>
        <a:xfrm rot="5400000">
          <a:off x="3506340" y="2216024"/>
          <a:ext cx="1502619" cy="1128662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E25D7-B6E7-4AB3-8A18-42D90EE2FA3B}">
      <dsp:nvSpPr>
        <dsp:cNvPr id="0" name=""/>
        <dsp:cNvSpPr/>
      </dsp:nvSpPr>
      <dsp:spPr>
        <a:xfrm>
          <a:off x="5246290" y="2435533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/>
            <a:t>Ríkisaðilar</a:t>
          </a:r>
          <a:endParaRPr lang="en-US" sz="1500" kern="1200" dirty="0"/>
        </a:p>
      </dsp:txBody>
      <dsp:txXfrm>
        <a:off x="5246290" y="2435533"/>
        <a:ext cx="1697236" cy="811844"/>
      </dsp:txXfrm>
    </dsp:sp>
    <dsp:sp modelId="{C16A51AD-882E-4725-A0EE-1663357C8C6D}">
      <dsp:nvSpPr>
        <dsp:cNvPr id="0" name=""/>
        <dsp:cNvSpPr/>
      </dsp:nvSpPr>
      <dsp:spPr>
        <a:xfrm>
          <a:off x="4821981" y="2841456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36110-54D2-42D2-85DB-0A527B11F7D2}">
      <dsp:nvSpPr>
        <dsp:cNvPr id="0" name=""/>
        <dsp:cNvSpPr/>
      </dsp:nvSpPr>
      <dsp:spPr>
        <a:xfrm rot="5400000">
          <a:off x="3909264" y="2963204"/>
          <a:ext cx="1032824" cy="788649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50435-1D66-482C-B123-018929AA0164}">
      <dsp:nvSpPr>
        <dsp:cNvPr id="0" name=""/>
        <dsp:cNvSpPr/>
      </dsp:nvSpPr>
      <dsp:spPr>
        <a:xfrm>
          <a:off x="3642" y="880814"/>
          <a:ext cx="3185020" cy="3185020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5282" tIns="44450" rIns="175282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3500" kern="1200" dirty="0" smtClean="0">
              <a:solidFill>
                <a:srgbClr val="00355C"/>
              </a:solidFill>
            </a:rPr>
            <a:t>Stefna</a:t>
          </a:r>
          <a:endParaRPr lang="is-IS" sz="3500" kern="1200" dirty="0">
            <a:solidFill>
              <a:srgbClr val="00355C"/>
            </a:solidFill>
          </a:endParaRPr>
        </a:p>
      </dsp:txBody>
      <dsp:txXfrm>
        <a:off x="470077" y="1347249"/>
        <a:ext cx="2252150" cy="2252150"/>
      </dsp:txXfrm>
    </dsp:sp>
    <dsp:sp modelId="{F99F4290-E447-4C11-97AC-6F2A8AE70B10}">
      <dsp:nvSpPr>
        <dsp:cNvPr id="0" name=""/>
        <dsp:cNvSpPr/>
      </dsp:nvSpPr>
      <dsp:spPr>
        <a:xfrm>
          <a:off x="2551658" y="880814"/>
          <a:ext cx="3185020" cy="3185020"/>
        </a:xfrm>
        <a:prstGeom prst="ellipse">
          <a:avLst/>
        </a:prstGeom>
        <a:solidFill>
          <a:schemeClr val="accent1">
            <a:shade val="80000"/>
            <a:alpha val="50000"/>
            <a:hueOff val="6129"/>
            <a:satOff val="6459"/>
            <a:lumOff val="70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5282" tIns="44450" rIns="175282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3500" kern="1200" dirty="0" smtClean="0">
              <a:solidFill>
                <a:srgbClr val="00355C"/>
              </a:solidFill>
            </a:rPr>
            <a:t>Fjármunir</a:t>
          </a:r>
          <a:endParaRPr lang="is-IS" sz="3500" kern="1200" dirty="0">
            <a:solidFill>
              <a:srgbClr val="00355C"/>
            </a:solidFill>
          </a:endParaRPr>
        </a:p>
      </dsp:txBody>
      <dsp:txXfrm>
        <a:off x="3018093" y="1347249"/>
        <a:ext cx="2252150" cy="2252150"/>
      </dsp:txXfrm>
    </dsp:sp>
    <dsp:sp modelId="{8C084604-16C8-46A0-BFB7-3BBD5F32EB2C}">
      <dsp:nvSpPr>
        <dsp:cNvPr id="0" name=""/>
        <dsp:cNvSpPr/>
      </dsp:nvSpPr>
      <dsp:spPr>
        <a:xfrm>
          <a:off x="5099674" y="880814"/>
          <a:ext cx="3185020" cy="3185020"/>
        </a:xfrm>
        <a:prstGeom prst="ellipse">
          <a:avLst/>
        </a:prstGeom>
        <a:solidFill>
          <a:schemeClr val="accent1">
            <a:shade val="80000"/>
            <a:alpha val="50000"/>
            <a:hueOff val="12259"/>
            <a:satOff val="12919"/>
            <a:lumOff val="14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5282" tIns="44450" rIns="175282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3500" kern="1200" dirty="0" smtClean="0">
              <a:solidFill>
                <a:srgbClr val="00355C"/>
              </a:solidFill>
            </a:rPr>
            <a:t>Árangur</a:t>
          </a:r>
          <a:endParaRPr lang="is-IS" sz="3500" kern="1200" dirty="0">
            <a:solidFill>
              <a:srgbClr val="00355C"/>
            </a:solidFill>
          </a:endParaRPr>
        </a:p>
      </dsp:txBody>
      <dsp:txXfrm>
        <a:off x="5566109" y="1347249"/>
        <a:ext cx="2252150" cy="2252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36D53-AFCC-4C2D-8E24-99E07BE3B981}">
      <dsp:nvSpPr>
        <dsp:cNvPr id="0" name=""/>
        <dsp:cNvSpPr/>
      </dsp:nvSpPr>
      <dsp:spPr>
        <a:xfrm>
          <a:off x="4526197" y="-43772"/>
          <a:ext cx="957156" cy="95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300" b="1" kern="1200" dirty="0" smtClean="0"/>
            <a:t>Stefnur </a:t>
          </a:r>
          <a:r>
            <a:rPr lang="is-IS" sz="1300" b="1" kern="1200" dirty="0" err="1" smtClean="0"/>
            <a:t>málefna-sviða</a:t>
          </a:r>
          <a:r>
            <a:rPr lang="is-IS" sz="1300" b="1" kern="1200" dirty="0" smtClean="0"/>
            <a:t> og málaflokka</a:t>
          </a:r>
          <a:endParaRPr lang="is-IS" sz="1300" kern="1200" dirty="0"/>
        </a:p>
      </dsp:txBody>
      <dsp:txXfrm>
        <a:off x="4526197" y="-43772"/>
        <a:ext cx="957156" cy="957156"/>
      </dsp:txXfrm>
    </dsp:sp>
    <dsp:sp modelId="{1EF6CE75-AB5B-46F8-B16F-E449DD3C91B8}">
      <dsp:nvSpPr>
        <dsp:cNvPr id="0" name=""/>
        <dsp:cNvSpPr/>
      </dsp:nvSpPr>
      <dsp:spPr>
        <a:xfrm>
          <a:off x="1617856" y="-47648"/>
          <a:ext cx="4672496" cy="4672496"/>
        </a:xfrm>
        <a:prstGeom prst="circularArrow">
          <a:avLst>
            <a:gd name="adj1" fmla="val 3995"/>
            <a:gd name="adj2" fmla="val 250612"/>
            <a:gd name="adj3" fmla="val 20571832"/>
            <a:gd name="adj4" fmla="val 18984431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99C37-45D1-4797-9C51-27209899AA61}">
      <dsp:nvSpPr>
        <dsp:cNvPr id="0" name=""/>
        <dsp:cNvSpPr/>
      </dsp:nvSpPr>
      <dsp:spPr>
        <a:xfrm>
          <a:off x="5475836" y="1804367"/>
          <a:ext cx="1191927" cy="95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s-IS" sz="1300" b="1" kern="1200" dirty="0" err="1" smtClean="0"/>
            <a:t>Fjármála-áætlun</a:t>
          </a:r>
          <a:endParaRPr lang="is-IS" sz="1300" kern="1200" dirty="0"/>
        </a:p>
      </dsp:txBody>
      <dsp:txXfrm>
        <a:off x="5475836" y="1804367"/>
        <a:ext cx="1191927" cy="957156"/>
      </dsp:txXfrm>
    </dsp:sp>
    <dsp:sp modelId="{50E73346-83E3-4EEB-807B-B4298338602B}">
      <dsp:nvSpPr>
        <dsp:cNvPr id="0" name=""/>
        <dsp:cNvSpPr/>
      </dsp:nvSpPr>
      <dsp:spPr>
        <a:xfrm>
          <a:off x="1556768" y="222872"/>
          <a:ext cx="4672496" cy="4672496"/>
        </a:xfrm>
        <a:prstGeom prst="circularArrow">
          <a:avLst>
            <a:gd name="adj1" fmla="val 3995"/>
            <a:gd name="adj2" fmla="val 250612"/>
            <a:gd name="adj3" fmla="val 1648322"/>
            <a:gd name="adj4" fmla="val 326543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326FC-BDE6-4012-9F63-E07400972A63}">
      <dsp:nvSpPr>
        <dsp:cNvPr id="0" name=""/>
        <dsp:cNvSpPr/>
      </dsp:nvSpPr>
      <dsp:spPr>
        <a:xfrm>
          <a:off x="4752532" y="3529547"/>
          <a:ext cx="957156" cy="1203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300" b="1" kern="1200" dirty="0" smtClean="0"/>
            <a:t>Stefna ríkisaðla, áætlanir og eftirfylgni</a:t>
          </a:r>
          <a:endParaRPr lang="is-IS" sz="1300" kern="1200" dirty="0"/>
        </a:p>
      </dsp:txBody>
      <dsp:txXfrm>
        <a:off x="4752532" y="3529547"/>
        <a:ext cx="957156" cy="1203078"/>
      </dsp:txXfrm>
    </dsp:sp>
    <dsp:sp modelId="{4A2268C8-A79E-4588-981D-7C1B11522D5A}">
      <dsp:nvSpPr>
        <dsp:cNvPr id="0" name=""/>
        <dsp:cNvSpPr/>
      </dsp:nvSpPr>
      <dsp:spPr>
        <a:xfrm>
          <a:off x="1789502" y="10226"/>
          <a:ext cx="4672496" cy="4672496"/>
        </a:xfrm>
        <a:prstGeom prst="circularArrow">
          <a:avLst>
            <a:gd name="adj1" fmla="val 3995"/>
            <a:gd name="adj2" fmla="val 250612"/>
            <a:gd name="adj3" fmla="val 6429550"/>
            <a:gd name="adj4" fmla="val 4375204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6E3F8-1B90-4BCC-8374-CDE1D3AC25B8}">
      <dsp:nvSpPr>
        <dsp:cNvPr id="0" name=""/>
        <dsp:cNvSpPr/>
      </dsp:nvSpPr>
      <dsp:spPr>
        <a:xfrm>
          <a:off x="2392148" y="3652508"/>
          <a:ext cx="957156" cy="95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300" b="1" kern="1200" dirty="0" smtClean="0"/>
            <a:t>Fjárlög</a:t>
          </a:r>
          <a:endParaRPr lang="is-IS" sz="1300" kern="1200" dirty="0"/>
        </a:p>
      </dsp:txBody>
      <dsp:txXfrm>
        <a:off x="2392148" y="3652508"/>
        <a:ext cx="957156" cy="957156"/>
      </dsp:txXfrm>
    </dsp:sp>
    <dsp:sp modelId="{C26A30CF-B0F3-4601-B868-C3A7AB725C6B}">
      <dsp:nvSpPr>
        <dsp:cNvPr id="0" name=""/>
        <dsp:cNvSpPr/>
      </dsp:nvSpPr>
      <dsp:spPr>
        <a:xfrm>
          <a:off x="1601503" y="-53302"/>
          <a:ext cx="4672496" cy="4672496"/>
        </a:xfrm>
        <a:prstGeom prst="circularArrow">
          <a:avLst>
            <a:gd name="adj1" fmla="val 3995"/>
            <a:gd name="adj2" fmla="val 250612"/>
            <a:gd name="adj3" fmla="val 9771832"/>
            <a:gd name="adj4" fmla="val 8184431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C5734-0B7E-49B3-B0D3-0D82A49754EA}">
      <dsp:nvSpPr>
        <dsp:cNvPr id="0" name=""/>
        <dsp:cNvSpPr/>
      </dsp:nvSpPr>
      <dsp:spPr>
        <a:xfrm>
          <a:off x="1325124" y="1804367"/>
          <a:ext cx="957156" cy="95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6100" kern="1200"/>
        </a:p>
      </dsp:txBody>
      <dsp:txXfrm>
        <a:off x="1325124" y="1804367"/>
        <a:ext cx="957156" cy="957156"/>
      </dsp:txXfrm>
    </dsp:sp>
    <dsp:sp modelId="{B2EFF89D-E186-4232-8FD6-3C21FA4F8CA3}">
      <dsp:nvSpPr>
        <dsp:cNvPr id="0" name=""/>
        <dsp:cNvSpPr/>
      </dsp:nvSpPr>
      <dsp:spPr>
        <a:xfrm>
          <a:off x="1601503" y="-53302"/>
          <a:ext cx="4672496" cy="4672496"/>
        </a:xfrm>
        <a:prstGeom prst="circularArrow">
          <a:avLst>
            <a:gd name="adj1" fmla="val 3995"/>
            <a:gd name="adj2" fmla="val 250612"/>
            <a:gd name="adj3" fmla="val 13164957"/>
            <a:gd name="adj4" fmla="val 11577556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5B97-7C68-456D-9DA7-F3EFF359A68C}">
      <dsp:nvSpPr>
        <dsp:cNvPr id="0" name=""/>
        <dsp:cNvSpPr/>
      </dsp:nvSpPr>
      <dsp:spPr>
        <a:xfrm>
          <a:off x="2392148" y="-43772"/>
          <a:ext cx="957156" cy="957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300" b="1" kern="1200" dirty="0" err="1" smtClean="0"/>
            <a:t>Árs-reikningar</a:t>
          </a:r>
          <a:r>
            <a:rPr lang="is-IS" sz="1300" b="1" kern="1200" dirty="0" smtClean="0"/>
            <a:t> og ársskýrslur</a:t>
          </a:r>
          <a:endParaRPr lang="is-IS" sz="1300" kern="1200" dirty="0"/>
        </a:p>
      </dsp:txBody>
      <dsp:txXfrm>
        <a:off x="2392148" y="-43772"/>
        <a:ext cx="957156" cy="957156"/>
      </dsp:txXfrm>
    </dsp:sp>
    <dsp:sp modelId="{5FC9A5BE-DD6A-4D33-BE7C-AC2CFCDAEDE2}">
      <dsp:nvSpPr>
        <dsp:cNvPr id="0" name=""/>
        <dsp:cNvSpPr/>
      </dsp:nvSpPr>
      <dsp:spPr>
        <a:xfrm>
          <a:off x="1601503" y="-53302"/>
          <a:ext cx="4672496" cy="4672496"/>
        </a:xfrm>
        <a:prstGeom prst="circularArrow">
          <a:avLst>
            <a:gd name="adj1" fmla="val 3995"/>
            <a:gd name="adj2" fmla="val 250612"/>
            <a:gd name="adj3" fmla="val 16909761"/>
            <a:gd name="adj4" fmla="val 15239627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56505-82F4-409F-AC5D-E3D194EFC399}">
      <dsp:nvSpPr>
        <dsp:cNvPr id="0" name=""/>
        <dsp:cNvSpPr/>
      </dsp:nvSpPr>
      <dsp:spPr>
        <a:xfrm>
          <a:off x="6262984" y="3323777"/>
          <a:ext cx="959258" cy="665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872"/>
              </a:lnTo>
              <a:lnTo>
                <a:pt x="959258" y="467872"/>
              </a:lnTo>
              <a:lnTo>
                <a:pt x="959258" y="6655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6BCAE-F9AA-43F3-AAFA-B486F61CEB73}">
      <dsp:nvSpPr>
        <dsp:cNvPr id="0" name=""/>
        <dsp:cNvSpPr/>
      </dsp:nvSpPr>
      <dsp:spPr>
        <a:xfrm>
          <a:off x="4234981" y="1358404"/>
          <a:ext cx="2028002" cy="610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325"/>
              </a:lnTo>
              <a:lnTo>
                <a:pt x="2028002" y="412325"/>
              </a:lnTo>
              <a:lnTo>
                <a:pt x="2028002" y="6100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EC0EB-D3D6-420C-8BB6-63926755D0BA}">
      <dsp:nvSpPr>
        <dsp:cNvPr id="0" name=""/>
        <dsp:cNvSpPr/>
      </dsp:nvSpPr>
      <dsp:spPr>
        <a:xfrm>
          <a:off x="2210819" y="3316187"/>
          <a:ext cx="889509" cy="642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385"/>
              </a:lnTo>
              <a:lnTo>
                <a:pt x="889509" y="444385"/>
              </a:lnTo>
              <a:lnTo>
                <a:pt x="889509" y="6421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03CC9-B2AF-49B5-B3F8-94644D67A21B}">
      <dsp:nvSpPr>
        <dsp:cNvPr id="0" name=""/>
        <dsp:cNvSpPr/>
      </dsp:nvSpPr>
      <dsp:spPr>
        <a:xfrm>
          <a:off x="1064215" y="3316187"/>
          <a:ext cx="1146604" cy="644232"/>
        </a:xfrm>
        <a:custGeom>
          <a:avLst/>
          <a:gdLst/>
          <a:ahLst/>
          <a:cxnLst/>
          <a:rect l="0" t="0" r="0" b="0"/>
          <a:pathLst>
            <a:path>
              <a:moveTo>
                <a:pt x="1146604" y="0"/>
              </a:moveTo>
              <a:lnTo>
                <a:pt x="1146604" y="446507"/>
              </a:lnTo>
              <a:lnTo>
                <a:pt x="0" y="446507"/>
              </a:lnTo>
              <a:lnTo>
                <a:pt x="0" y="644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6F69B-9372-4E7C-9776-C3D1E41D04EF}">
      <dsp:nvSpPr>
        <dsp:cNvPr id="0" name=""/>
        <dsp:cNvSpPr/>
      </dsp:nvSpPr>
      <dsp:spPr>
        <a:xfrm>
          <a:off x="2210819" y="1358404"/>
          <a:ext cx="2024161" cy="602461"/>
        </a:xfrm>
        <a:custGeom>
          <a:avLst/>
          <a:gdLst/>
          <a:ahLst/>
          <a:cxnLst/>
          <a:rect l="0" t="0" r="0" b="0"/>
          <a:pathLst>
            <a:path>
              <a:moveTo>
                <a:pt x="2024161" y="0"/>
              </a:moveTo>
              <a:lnTo>
                <a:pt x="2024161" y="404736"/>
              </a:lnTo>
              <a:lnTo>
                <a:pt x="0" y="404736"/>
              </a:lnTo>
              <a:lnTo>
                <a:pt x="0" y="6024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1EC34-3B52-45CF-909C-674A7716D4FE}">
      <dsp:nvSpPr>
        <dsp:cNvPr id="0" name=""/>
        <dsp:cNvSpPr/>
      </dsp:nvSpPr>
      <dsp:spPr>
        <a:xfrm>
          <a:off x="3167798" y="3082"/>
          <a:ext cx="2134365" cy="135532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2EC56-22DE-46BF-B877-844406B02889}">
      <dsp:nvSpPr>
        <dsp:cNvPr id="0" name=""/>
        <dsp:cNvSpPr/>
      </dsp:nvSpPr>
      <dsp:spPr>
        <a:xfrm>
          <a:off x="3404950" y="228376"/>
          <a:ext cx="2134365" cy="135532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400" kern="1200" dirty="0" smtClean="0">
              <a:solidFill>
                <a:schemeClr val="tx2">
                  <a:lumMod val="75000"/>
                </a:schemeClr>
              </a:solidFill>
            </a:rPr>
            <a:t>Markmið</a:t>
          </a:r>
          <a:endParaRPr lang="is-IS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44646" y="268072"/>
        <a:ext cx="2054973" cy="1275930"/>
      </dsp:txXfrm>
    </dsp:sp>
    <dsp:sp modelId="{7102E192-2C40-4C55-93A6-19834E45D478}">
      <dsp:nvSpPr>
        <dsp:cNvPr id="0" name=""/>
        <dsp:cNvSpPr/>
      </dsp:nvSpPr>
      <dsp:spPr>
        <a:xfrm>
          <a:off x="1143637" y="1960865"/>
          <a:ext cx="2134365" cy="135532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A74C8-129F-45C2-8ECC-D507BF95B9B1}">
      <dsp:nvSpPr>
        <dsp:cNvPr id="0" name=""/>
        <dsp:cNvSpPr/>
      </dsp:nvSpPr>
      <dsp:spPr>
        <a:xfrm>
          <a:off x="1380788" y="2186159"/>
          <a:ext cx="2134365" cy="135532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400" kern="1200" dirty="0" smtClean="0">
              <a:solidFill>
                <a:schemeClr val="tx2"/>
              </a:solidFill>
            </a:rPr>
            <a:t>Mælikvarðar</a:t>
          </a:r>
          <a:endParaRPr lang="is-IS" sz="2400" kern="1200" dirty="0">
            <a:solidFill>
              <a:schemeClr val="tx2"/>
            </a:solidFill>
          </a:endParaRPr>
        </a:p>
      </dsp:txBody>
      <dsp:txXfrm>
        <a:off x="1420484" y="2225855"/>
        <a:ext cx="2054973" cy="1275930"/>
      </dsp:txXfrm>
    </dsp:sp>
    <dsp:sp modelId="{93E787FF-C923-4F2C-9E01-B4AC9F16897C}">
      <dsp:nvSpPr>
        <dsp:cNvPr id="0" name=""/>
        <dsp:cNvSpPr/>
      </dsp:nvSpPr>
      <dsp:spPr>
        <a:xfrm>
          <a:off x="191462" y="3960420"/>
          <a:ext cx="1745505" cy="708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8EC6D-E9E2-490E-9AAA-A6A5EE46D720}">
      <dsp:nvSpPr>
        <dsp:cNvPr id="0" name=""/>
        <dsp:cNvSpPr/>
      </dsp:nvSpPr>
      <dsp:spPr>
        <a:xfrm>
          <a:off x="428614" y="4185714"/>
          <a:ext cx="1745505" cy="70864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400" kern="1200" dirty="0" smtClean="0">
              <a:solidFill>
                <a:schemeClr val="tx2"/>
              </a:solidFill>
            </a:rPr>
            <a:t>Staða</a:t>
          </a:r>
          <a:endParaRPr lang="is-IS" sz="2400" kern="1200" dirty="0">
            <a:solidFill>
              <a:schemeClr val="tx2"/>
            </a:solidFill>
          </a:endParaRPr>
        </a:p>
      </dsp:txBody>
      <dsp:txXfrm>
        <a:off x="449369" y="4206469"/>
        <a:ext cx="1703995" cy="667133"/>
      </dsp:txXfrm>
    </dsp:sp>
    <dsp:sp modelId="{30062D7F-93F3-451E-9787-F2DB516DB926}">
      <dsp:nvSpPr>
        <dsp:cNvPr id="0" name=""/>
        <dsp:cNvSpPr/>
      </dsp:nvSpPr>
      <dsp:spPr>
        <a:xfrm>
          <a:off x="2266326" y="3958298"/>
          <a:ext cx="1668006" cy="76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30BBA-41F3-4A54-AD77-D416394F5914}">
      <dsp:nvSpPr>
        <dsp:cNvPr id="0" name=""/>
        <dsp:cNvSpPr/>
      </dsp:nvSpPr>
      <dsp:spPr>
        <a:xfrm>
          <a:off x="2503478" y="4183592"/>
          <a:ext cx="1668006" cy="76464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400" kern="1200" dirty="0" smtClean="0">
              <a:solidFill>
                <a:schemeClr val="tx2"/>
              </a:solidFill>
            </a:rPr>
            <a:t>Viðmið</a:t>
          </a:r>
          <a:endParaRPr lang="is-IS" sz="2400" kern="1200" dirty="0">
            <a:solidFill>
              <a:schemeClr val="tx2"/>
            </a:solidFill>
          </a:endParaRPr>
        </a:p>
      </dsp:txBody>
      <dsp:txXfrm>
        <a:off x="2525874" y="4205988"/>
        <a:ext cx="1623214" cy="719853"/>
      </dsp:txXfrm>
    </dsp:sp>
    <dsp:sp modelId="{C2720923-4D20-40EE-8914-67D50639420F}">
      <dsp:nvSpPr>
        <dsp:cNvPr id="0" name=""/>
        <dsp:cNvSpPr/>
      </dsp:nvSpPr>
      <dsp:spPr>
        <a:xfrm>
          <a:off x="5195801" y="1968455"/>
          <a:ext cx="2134365" cy="1355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1BAE8-59B6-4597-BF7D-FDAA394FE4B9}">
      <dsp:nvSpPr>
        <dsp:cNvPr id="0" name=""/>
        <dsp:cNvSpPr/>
      </dsp:nvSpPr>
      <dsp:spPr>
        <a:xfrm>
          <a:off x="5432953" y="2193749"/>
          <a:ext cx="2134365" cy="135532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400" kern="1200" dirty="0" smtClean="0">
              <a:solidFill>
                <a:schemeClr val="tx2"/>
              </a:solidFill>
            </a:rPr>
            <a:t>Aðgerðir</a:t>
          </a:r>
          <a:endParaRPr lang="is-IS" sz="2400" kern="1200" dirty="0">
            <a:solidFill>
              <a:schemeClr val="tx2"/>
            </a:solidFill>
          </a:endParaRPr>
        </a:p>
      </dsp:txBody>
      <dsp:txXfrm>
        <a:off x="5472649" y="2233445"/>
        <a:ext cx="2054973" cy="1275930"/>
      </dsp:txXfrm>
    </dsp:sp>
    <dsp:sp modelId="{0E41A5BF-70BC-453A-84E1-5CA1E4F00A10}">
      <dsp:nvSpPr>
        <dsp:cNvPr id="0" name=""/>
        <dsp:cNvSpPr/>
      </dsp:nvSpPr>
      <dsp:spPr>
        <a:xfrm>
          <a:off x="6407587" y="3989375"/>
          <a:ext cx="1629310" cy="733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18D4F-E1B2-4FBE-8ECB-5CE06E666B26}">
      <dsp:nvSpPr>
        <dsp:cNvPr id="0" name=""/>
        <dsp:cNvSpPr/>
      </dsp:nvSpPr>
      <dsp:spPr>
        <a:xfrm>
          <a:off x="6644739" y="4214669"/>
          <a:ext cx="1629310" cy="73356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400" kern="1200" dirty="0" smtClean="0">
              <a:solidFill>
                <a:schemeClr val="tx2">
                  <a:lumMod val="75000"/>
                </a:schemeClr>
              </a:solidFill>
            </a:rPr>
            <a:t>Kostnaður</a:t>
          </a:r>
          <a:endParaRPr lang="is-IS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666224" y="4236154"/>
        <a:ext cx="1586340" cy="690598"/>
      </dsp:txXfrm>
    </dsp:sp>
    <dsp:sp modelId="{4A6B35A3-D863-4212-8B1E-089C174FFCB5}">
      <dsp:nvSpPr>
        <dsp:cNvPr id="0" name=""/>
        <dsp:cNvSpPr/>
      </dsp:nvSpPr>
      <dsp:spPr>
        <a:xfrm>
          <a:off x="4550594" y="3956882"/>
          <a:ext cx="1585790" cy="766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DB096-9962-4F7B-9476-A310C8B55368}">
      <dsp:nvSpPr>
        <dsp:cNvPr id="0" name=""/>
        <dsp:cNvSpPr/>
      </dsp:nvSpPr>
      <dsp:spPr>
        <a:xfrm>
          <a:off x="4787746" y="4182176"/>
          <a:ext cx="1585790" cy="76605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400" kern="1200" dirty="0" smtClean="0">
              <a:solidFill>
                <a:schemeClr val="tx2"/>
              </a:solidFill>
            </a:rPr>
            <a:t>Tími</a:t>
          </a:r>
          <a:endParaRPr lang="is-IS" sz="2400" kern="1200" dirty="0">
            <a:solidFill>
              <a:schemeClr val="tx2"/>
            </a:solidFill>
          </a:endParaRPr>
        </a:p>
      </dsp:txBody>
      <dsp:txXfrm>
        <a:off x="4810183" y="4204613"/>
        <a:ext cx="1540916" cy="7211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9B77A-8766-4280-B828-587B80286F59}">
      <dsp:nvSpPr>
        <dsp:cNvPr id="0" name=""/>
        <dsp:cNvSpPr/>
      </dsp:nvSpPr>
      <dsp:spPr>
        <a:xfrm>
          <a:off x="5180" y="1902193"/>
          <a:ext cx="1168834" cy="55823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Átak</a:t>
          </a:r>
          <a:r>
            <a:rPr lang="en-US" sz="1000" kern="1200" dirty="0"/>
            <a:t> sett </a:t>
          </a:r>
          <a:r>
            <a:rPr lang="en-US" sz="1000" kern="1200" dirty="0" err="1"/>
            <a:t>af</a:t>
          </a:r>
          <a:r>
            <a:rPr lang="en-US" sz="1000" kern="1200" dirty="0"/>
            <a:t> </a:t>
          </a:r>
          <a:r>
            <a:rPr lang="en-US" sz="1000" kern="1200" dirty="0" err="1"/>
            <a:t>stað</a:t>
          </a:r>
          <a:endParaRPr lang="en-US" sz="1000" kern="1200" dirty="0"/>
        </a:p>
      </dsp:txBody>
      <dsp:txXfrm>
        <a:off x="5180" y="1902193"/>
        <a:ext cx="1168834" cy="372156"/>
      </dsp:txXfrm>
    </dsp:sp>
    <dsp:sp modelId="{18E1AD55-8053-4F33-AFC5-1BF6693BAF10}">
      <dsp:nvSpPr>
        <dsp:cNvPr id="0" name=""/>
        <dsp:cNvSpPr/>
      </dsp:nvSpPr>
      <dsp:spPr>
        <a:xfrm>
          <a:off x="244580" y="2274350"/>
          <a:ext cx="1168834" cy="7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err="1"/>
            <a:t>Fjöldi</a:t>
          </a:r>
          <a:r>
            <a:rPr lang="en-US" sz="1000" kern="1200" dirty="0"/>
            <a:t> </a:t>
          </a:r>
          <a:r>
            <a:rPr lang="en-US" sz="1000" kern="1200" dirty="0" err="1"/>
            <a:t>haldinna</a:t>
          </a:r>
          <a:r>
            <a:rPr lang="en-US" sz="1000" kern="1200" dirty="0"/>
            <a:t> </a:t>
          </a:r>
          <a:r>
            <a:rPr lang="en-US" sz="1000" kern="1200" dirty="0" err="1"/>
            <a:t>námskeiða</a:t>
          </a:r>
          <a:endParaRPr lang="en-US" sz="1000" kern="1200" dirty="0"/>
        </a:p>
      </dsp:txBody>
      <dsp:txXfrm>
        <a:off x="265668" y="2295438"/>
        <a:ext cx="1126658" cy="677824"/>
      </dsp:txXfrm>
    </dsp:sp>
    <dsp:sp modelId="{97499875-BE10-4987-8033-7AA6B4A5CB8A}">
      <dsp:nvSpPr>
        <dsp:cNvPr id="0" name=""/>
        <dsp:cNvSpPr/>
      </dsp:nvSpPr>
      <dsp:spPr>
        <a:xfrm>
          <a:off x="1351206" y="1942768"/>
          <a:ext cx="375645" cy="2910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351206" y="2000969"/>
        <a:ext cx="288343" cy="174604"/>
      </dsp:txXfrm>
    </dsp:sp>
    <dsp:sp modelId="{10D7BF16-1F95-4FB0-9126-C43451D98016}">
      <dsp:nvSpPr>
        <dsp:cNvPr id="0" name=""/>
        <dsp:cNvSpPr/>
      </dsp:nvSpPr>
      <dsp:spPr>
        <a:xfrm>
          <a:off x="1882779" y="1902193"/>
          <a:ext cx="1168834" cy="55823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Reykingafólk</a:t>
          </a:r>
          <a:r>
            <a:rPr lang="en-US" sz="1000" kern="1200" dirty="0"/>
            <a:t> </a:t>
          </a:r>
          <a:r>
            <a:rPr lang="en-US" sz="1000" kern="1200" dirty="0" err="1"/>
            <a:t>mætir</a:t>
          </a:r>
          <a:endParaRPr lang="en-US" sz="1000" kern="1200" dirty="0"/>
        </a:p>
      </dsp:txBody>
      <dsp:txXfrm>
        <a:off x="1882779" y="1902193"/>
        <a:ext cx="1168834" cy="372156"/>
      </dsp:txXfrm>
    </dsp:sp>
    <dsp:sp modelId="{65D0978D-B313-43B1-9AC1-08B3FD3359EF}">
      <dsp:nvSpPr>
        <dsp:cNvPr id="0" name=""/>
        <dsp:cNvSpPr/>
      </dsp:nvSpPr>
      <dsp:spPr>
        <a:xfrm>
          <a:off x="2122179" y="2274350"/>
          <a:ext cx="1168834" cy="7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err="1"/>
            <a:t>Fjöldi</a:t>
          </a:r>
          <a:r>
            <a:rPr lang="en-US" sz="1000" kern="1200" dirty="0"/>
            <a:t> </a:t>
          </a:r>
          <a:r>
            <a:rPr lang="en-US" sz="1000" kern="1200" dirty="0" err="1"/>
            <a:t>og</a:t>
          </a:r>
          <a:r>
            <a:rPr lang="en-US" sz="1000" kern="1200" dirty="0"/>
            <a:t> </a:t>
          </a:r>
          <a:r>
            <a:rPr lang="en-US" sz="1000" kern="1200" dirty="0" err="1"/>
            <a:t>hlutfall</a:t>
          </a:r>
          <a:r>
            <a:rPr lang="en-US" sz="1000" kern="1200" dirty="0"/>
            <a:t> </a:t>
          </a:r>
          <a:r>
            <a:rPr lang="en-US" sz="1000" kern="1200" dirty="0" err="1"/>
            <a:t>sem</a:t>
          </a:r>
          <a:r>
            <a:rPr lang="en-US" sz="1000" kern="1200" dirty="0"/>
            <a:t> </a:t>
          </a:r>
          <a:r>
            <a:rPr lang="en-US" sz="1000" kern="1200" dirty="0" err="1"/>
            <a:t>mæta</a:t>
          </a:r>
          <a:endParaRPr lang="en-US" sz="1000" kern="1200" dirty="0"/>
        </a:p>
      </dsp:txBody>
      <dsp:txXfrm>
        <a:off x="2143267" y="2295438"/>
        <a:ext cx="1126658" cy="677824"/>
      </dsp:txXfrm>
    </dsp:sp>
    <dsp:sp modelId="{3EDCD511-D616-40E9-9EB0-68660EDC8C47}">
      <dsp:nvSpPr>
        <dsp:cNvPr id="0" name=""/>
        <dsp:cNvSpPr/>
      </dsp:nvSpPr>
      <dsp:spPr>
        <a:xfrm>
          <a:off x="3228805" y="1942768"/>
          <a:ext cx="375645" cy="2910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228805" y="2000969"/>
        <a:ext cx="288343" cy="174604"/>
      </dsp:txXfrm>
    </dsp:sp>
    <dsp:sp modelId="{ADA3D178-A59E-4F49-9B6E-908F770B959C}">
      <dsp:nvSpPr>
        <dsp:cNvPr id="0" name=""/>
        <dsp:cNvSpPr/>
      </dsp:nvSpPr>
      <dsp:spPr>
        <a:xfrm>
          <a:off x="3760378" y="1902193"/>
          <a:ext cx="1168834" cy="55823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Reykingafólk</a:t>
          </a:r>
          <a:r>
            <a:rPr lang="en-US" sz="1000" kern="1200" dirty="0"/>
            <a:t> </a:t>
          </a:r>
          <a:r>
            <a:rPr lang="en-US" sz="1000" kern="1200" dirty="0" err="1"/>
            <a:t>klárar</a:t>
          </a:r>
          <a:r>
            <a:rPr lang="en-US" sz="1000" kern="1200" dirty="0"/>
            <a:t> </a:t>
          </a:r>
          <a:r>
            <a:rPr lang="en-US" sz="1000" kern="1200" dirty="0" err="1"/>
            <a:t>námskeið</a:t>
          </a:r>
          <a:endParaRPr lang="en-US" sz="1000" kern="1200" dirty="0"/>
        </a:p>
      </dsp:txBody>
      <dsp:txXfrm>
        <a:off x="3760378" y="1902193"/>
        <a:ext cx="1168834" cy="372156"/>
      </dsp:txXfrm>
    </dsp:sp>
    <dsp:sp modelId="{83C44FE3-C93F-455E-B202-062B1238E6AB}">
      <dsp:nvSpPr>
        <dsp:cNvPr id="0" name=""/>
        <dsp:cNvSpPr/>
      </dsp:nvSpPr>
      <dsp:spPr>
        <a:xfrm>
          <a:off x="3999778" y="2274350"/>
          <a:ext cx="1168834" cy="7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err="1"/>
            <a:t>Fjöldi</a:t>
          </a:r>
          <a:r>
            <a:rPr lang="en-US" sz="1000" kern="1200" dirty="0"/>
            <a:t> </a:t>
          </a:r>
          <a:r>
            <a:rPr lang="en-US" sz="1000" kern="1200" dirty="0" err="1"/>
            <a:t>og</a:t>
          </a:r>
          <a:r>
            <a:rPr lang="en-US" sz="1000" kern="1200" dirty="0"/>
            <a:t> </a:t>
          </a:r>
          <a:r>
            <a:rPr lang="en-US" sz="1000" kern="1200" dirty="0" err="1"/>
            <a:t>hlutfall</a:t>
          </a:r>
          <a:r>
            <a:rPr lang="en-US" sz="1000" kern="1200" dirty="0"/>
            <a:t> </a:t>
          </a:r>
          <a:r>
            <a:rPr lang="en-US" sz="1000" kern="1200" dirty="0" err="1"/>
            <a:t>sem</a:t>
          </a:r>
          <a:r>
            <a:rPr lang="en-US" sz="1000" kern="1200" dirty="0"/>
            <a:t> </a:t>
          </a:r>
          <a:r>
            <a:rPr lang="en-US" sz="1000" kern="1200" dirty="0" err="1"/>
            <a:t>útskrifast</a:t>
          </a:r>
          <a:endParaRPr lang="en-US" sz="1000" kern="1200" dirty="0"/>
        </a:p>
      </dsp:txBody>
      <dsp:txXfrm>
        <a:off x="4020866" y="2295438"/>
        <a:ext cx="1126658" cy="677824"/>
      </dsp:txXfrm>
    </dsp:sp>
    <dsp:sp modelId="{3F20D7C2-0575-46DF-A390-82A042B64DBB}">
      <dsp:nvSpPr>
        <dsp:cNvPr id="0" name=""/>
        <dsp:cNvSpPr/>
      </dsp:nvSpPr>
      <dsp:spPr>
        <a:xfrm>
          <a:off x="5106404" y="1942768"/>
          <a:ext cx="375645" cy="2910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106404" y="2000969"/>
        <a:ext cx="288343" cy="174604"/>
      </dsp:txXfrm>
    </dsp:sp>
    <dsp:sp modelId="{BF717CBA-C7E6-405A-85EC-022DDDB09445}">
      <dsp:nvSpPr>
        <dsp:cNvPr id="0" name=""/>
        <dsp:cNvSpPr/>
      </dsp:nvSpPr>
      <dsp:spPr>
        <a:xfrm>
          <a:off x="5637977" y="1902193"/>
          <a:ext cx="1168834" cy="55823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Reykingafólk</a:t>
          </a:r>
          <a:r>
            <a:rPr lang="en-US" sz="1000" kern="1200" dirty="0"/>
            <a:t> </a:t>
          </a:r>
          <a:r>
            <a:rPr lang="en-US" sz="1000" kern="1200" dirty="0" err="1"/>
            <a:t>hættir</a:t>
          </a:r>
          <a:r>
            <a:rPr lang="en-US" sz="1000" kern="1200" dirty="0"/>
            <a:t> </a:t>
          </a:r>
          <a:r>
            <a:rPr lang="en-US" sz="1000" kern="1200" dirty="0" err="1"/>
            <a:t>reykingum</a:t>
          </a:r>
          <a:endParaRPr lang="en-US" sz="1000" kern="1200" dirty="0"/>
        </a:p>
      </dsp:txBody>
      <dsp:txXfrm>
        <a:off x="5637977" y="1902193"/>
        <a:ext cx="1168834" cy="372156"/>
      </dsp:txXfrm>
    </dsp:sp>
    <dsp:sp modelId="{4BBC1DB2-F2A0-45ED-89CD-E29E0AA15194}">
      <dsp:nvSpPr>
        <dsp:cNvPr id="0" name=""/>
        <dsp:cNvSpPr/>
      </dsp:nvSpPr>
      <dsp:spPr>
        <a:xfrm>
          <a:off x="5877377" y="2274350"/>
          <a:ext cx="1168834" cy="7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err="1"/>
            <a:t>Fjöldi</a:t>
          </a:r>
          <a:r>
            <a:rPr lang="en-US" sz="1000" kern="1200" dirty="0"/>
            <a:t> </a:t>
          </a:r>
          <a:r>
            <a:rPr lang="en-US" sz="1000" kern="1200" dirty="0" err="1"/>
            <a:t>og</a:t>
          </a:r>
          <a:r>
            <a:rPr lang="en-US" sz="1000" kern="1200" dirty="0"/>
            <a:t> </a:t>
          </a:r>
          <a:r>
            <a:rPr lang="en-US" sz="1000" kern="1200" dirty="0" err="1"/>
            <a:t>hlutfall</a:t>
          </a:r>
          <a:r>
            <a:rPr lang="en-US" sz="1000" kern="1200" dirty="0"/>
            <a:t> </a:t>
          </a:r>
          <a:r>
            <a:rPr lang="en-US" sz="1000" kern="1200" dirty="0" err="1"/>
            <a:t>sem</a:t>
          </a:r>
          <a:r>
            <a:rPr lang="en-US" sz="1000" kern="1200" dirty="0"/>
            <a:t> </a:t>
          </a:r>
          <a:r>
            <a:rPr lang="en-US" sz="1000" kern="1200" dirty="0" err="1"/>
            <a:t>reykja</a:t>
          </a:r>
          <a:r>
            <a:rPr lang="en-US" sz="1000" kern="1200" dirty="0"/>
            <a:t> </a:t>
          </a:r>
          <a:r>
            <a:rPr lang="en-US" sz="1000" kern="1200" dirty="0" err="1"/>
            <a:t>ekki</a:t>
          </a:r>
          <a:r>
            <a:rPr lang="en-US" sz="1000" kern="1200" dirty="0"/>
            <a:t> 12 </a:t>
          </a:r>
          <a:r>
            <a:rPr lang="en-US" sz="1000" kern="1200" dirty="0" err="1"/>
            <a:t>mán</a:t>
          </a:r>
          <a:r>
            <a:rPr lang="en-US" sz="1000" kern="1200" dirty="0"/>
            <a:t>. </a:t>
          </a:r>
          <a:r>
            <a:rPr lang="en-US" sz="1000" kern="1200" dirty="0" err="1"/>
            <a:t>eftir</a:t>
          </a:r>
          <a:r>
            <a:rPr lang="en-US" sz="1000" kern="1200" dirty="0"/>
            <a:t> </a:t>
          </a:r>
          <a:r>
            <a:rPr lang="en-US" sz="1000" kern="1200" dirty="0" err="1"/>
            <a:t>námskeið</a:t>
          </a:r>
          <a:endParaRPr lang="en-US" sz="1000" kern="1200" dirty="0"/>
        </a:p>
      </dsp:txBody>
      <dsp:txXfrm>
        <a:off x="5898465" y="2295438"/>
        <a:ext cx="1126658" cy="677824"/>
      </dsp:txXfrm>
    </dsp:sp>
    <dsp:sp modelId="{0B587925-EDF0-406B-9A6D-CD1738026C8F}">
      <dsp:nvSpPr>
        <dsp:cNvPr id="0" name=""/>
        <dsp:cNvSpPr/>
      </dsp:nvSpPr>
      <dsp:spPr>
        <a:xfrm>
          <a:off x="6984003" y="1942768"/>
          <a:ext cx="375645" cy="2910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984003" y="2000969"/>
        <a:ext cx="288343" cy="174604"/>
      </dsp:txXfrm>
    </dsp:sp>
    <dsp:sp modelId="{D260E392-F172-4500-B332-3496CABC20DA}">
      <dsp:nvSpPr>
        <dsp:cNvPr id="0" name=""/>
        <dsp:cNvSpPr/>
      </dsp:nvSpPr>
      <dsp:spPr>
        <a:xfrm>
          <a:off x="7515577" y="1902193"/>
          <a:ext cx="1168834" cy="55823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Bætt</a:t>
          </a:r>
          <a:r>
            <a:rPr lang="en-US" sz="1000" kern="1200" dirty="0"/>
            <a:t> </a:t>
          </a:r>
          <a:r>
            <a:rPr lang="en-US" sz="1000" kern="1200" dirty="0" err="1"/>
            <a:t>heilsa</a:t>
          </a:r>
          <a:r>
            <a:rPr lang="en-US" sz="1000" kern="1200" dirty="0"/>
            <a:t> </a:t>
          </a:r>
          <a:r>
            <a:rPr lang="en-US" sz="1000" kern="1200" dirty="0" err="1"/>
            <a:t>til</a:t>
          </a:r>
          <a:r>
            <a:rPr lang="en-US" sz="1000" kern="1200" dirty="0"/>
            <a:t> </a:t>
          </a:r>
          <a:r>
            <a:rPr lang="en-US" sz="1000" kern="1200" dirty="0" err="1"/>
            <a:t>framtíðar</a:t>
          </a:r>
          <a:endParaRPr lang="en-US" sz="1000" kern="1200" dirty="0"/>
        </a:p>
      </dsp:txBody>
      <dsp:txXfrm>
        <a:off x="7515577" y="1902193"/>
        <a:ext cx="1168834" cy="372156"/>
      </dsp:txXfrm>
    </dsp:sp>
    <dsp:sp modelId="{36E2741C-1C69-4CE2-8DC3-28424E741880}">
      <dsp:nvSpPr>
        <dsp:cNvPr id="0" name=""/>
        <dsp:cNvSpPr/>
      </dsp:nvSpPr>
      <dsp:spPr>
        <a:xfrm>
          <a:off x="7754976" y="2274350"/>
          <a:ext cx="1168834" cy="7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err="1"/>
            <a:t>Fjöldi</a:t>
          </a:r>
          <a:r>
            <a:rPr lang="en-US" sz="1000" kern="1200" dirty="0"/>
            <a:t> </a:t>
          </a:r>
          <a:r>
            <a:rPr lang="en-US" sz="1000" kern="1200" dirty="0" err="1"/>
            <a:t>og</a:t>
          </a:r>
          <a:r>
            <a:rPr lang="en-US" sz="1000" kern="1200" dirty="0"/>
            <a:t> </a:t>
          </a:r>
          <a:r>
            <a:rPr lang="en-US" sz="1000" kern="1200" dirty="0" err="1"/>
            <a:t>hlutfall</a:t>
          </a:r>
          <a:r>
            <a:rPr lang="en-US" sz="1000" kern="1200" dirty="0"/>
            <a:t> </a:t>
          </a:r>
          <a:r>
            <a:rPr lang="en-US" sz="1000" kern="1200" dirty="0" err="1"/>
            <a:t>með</a:t>
          </a:r>
          <a:r>
            <a:rPr lang="en-US" sz="1000" kern="1200" dirty="0"/>
            <a:t> </a:t>
          </a:r>
          <a:r>
            <a:rPr lang="en-US" sz="1000" kern="1200" dirty="0" err="1"/>
            <a:t>reykingatengda</a:t>
          </a:r>
          <a:r>
            <a:rPr lang="en-US" sz="1000" kern="1200" dirty="0"/>
            <a:t> </a:t>
          </a:r>
          <a:r>
            <a:rPr lang="en-US" sz="1000" kern="1200" dirty="0" err="1"/>
            <a:t>sjúkdóma</a:t>
          </a:r>
          <a:endParaRPr lang="en-US" sz="1000" kern="1200" dirty="0"/>
        </a:p>
      </dsp:txBody>
      <dsp:txXfrm>
        <a:off x="7776064" y="2295438"/>
        <a:ext cx="1126658" cy="677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8F88C-0B65-438F-A37C-21DC049AD6F2}" type="datetimeFigureOut">
              <a:rPr lang="is-IS" smtClean="0"/>
              <a:t>28.9.2017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55160-EB41-443F-B6E7-903205A948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07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BC7B-B53B-46F5-9E20-C9525E1E2CBA}" type="datetimeFigureOut">
              <a:rPr lang="is-IS" smtClean="0"/>
              <a:t>28.9.2017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A94FF-EDF1-43C3-AB2B-7FF89405B6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6573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94FF-EDF1-43C3-AB2B-7FF89405B634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66201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94FF-EDF1-43C3-AB2B-7FF89405B634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5849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Hér væri betra að vera með dæmi frá stefnu stofnunar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94FF-EDF1-43C3-AB2B-7FF89405B634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7389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Endurskoða með tilliti til efnis frá KTG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94FF-EDF1-43C3-AB2B-7FF89405B634}" type="slidenum">
              <a:rPr lang="is-IS" smtClean="0"/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62840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Ekki nóga að vísa í ánægjukönnun. Þarf að vera </a:t>
            </a:r>
            <a:r>
              <a:rPr lang="is-IS" dirty="0" err="1" smtClean="0"/>
              <a:t>skýrt</a:t>
            </a:r>
            <a:r>
              <a:rPr lang="is-IS" dirty="0" smtClean="0"/>
              <a:t> hvað er mælt í slíkri könnun.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94FF-EDF1-43C3-AB2B-7FF89405B634}" type="slidenum">
              <a:rPr lang="is-IS" smtClean="0"/>
              <a:t>16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66034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Ath</a:t>
            </a:r>
            <a:r>
              <a:rPr lang="is-IS" dirty="0" smtClean="0"/>
              <a:t> með dæmi</a:t>
            </a:r>
            <a:r>
              <a:rPr lang="is-IS" baseline="0" dirty="0" smtClean="0"/>
              <a:t> um skóla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94FF-EDF1-43C3-AB2B-7FF89405B634}" type="slidenum">
              <a:rPr lang="is-IS" smtClean="0"/>
              <a:t>20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1899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Mikilvægt að fara frá því að setja fram </a:t>
            </a:r>
            <a:r>
              <a:rPr lang="is-IS" dirty="0" err="1" smtClean="0"/>
              <a:t>ófjármagnaða</a:t>
            </a:r>
            <a:r>
              <a:rPr lang="is-IS" baseline="0" dirty="0" smtClean="0"/>
              <a:t> óskalista um aðgerðir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94FF-EDF1-43C3-AB2B-7FF89405B634}" type="slidenum">
              <a:rPr lang="is-IS" smtClean="0"/>
              <a:t>21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72249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Tvíþætt aðgerð. Margar aðgerðir fjalla</a:t>
            </a:r>
            <a:r>
              <a:rPr lang="is-IS" baseline="0" dirty="0" smtClean="0"/>
              <a:t> um greiningu á stöðu eða mat á þörf. Eðlilega ráðast aðgerðir af niðurstöðum slíkrar greiningar en gott ef hægt er að setja fram næstu skref…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94FF-EDF1-43C3-AB2B-7FF89405B634}" type="slidenum">
              <a:rPr lang="is-IS" smtClean="0"/>
              <a:t>22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0620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4450"/>
            <a:ext cx="9144000" cy="73183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s-IS" b="1">
              <a:solidFill>
                <a:srgbClr val="FFFFFF"/>
              </a:solidFill>
            </a:endParaRPr>
          </a:p>
        </p:txBody>
      </p:sp>
      <p:pic>
        <p:nvPicPr>
          <p:cNvPr id="5" name="Picture 20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6165850"/>
            <a:ext cx="5399087" cy="1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776288"/>
          </a:xfrm>
          <a:prstGeom prst="rect">
            <a:avLst/>
          </a:prstGeom>
          <a:solidFill>
            <a:srgbClr val="02176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s-IS" b="1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2550"/>
          </a:xfrm>
          <a:prstGeom prst="rect">
            <a:avLst/>
          </a:prstGeom>
          <a:solidFill>
            <a:srgbClr val="2E3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s-IS" b="1">
              <a:solidFill>
                <a:srgbClr val="FFFFFF"/>
              </a:solidFill>
            </a:endParaRPr>
          </a:p>
        </p:txBody>
      </p:sp>
      <p:pic>
        <p:nvPicPr>
          <p:cNvPr id="8" name="Picture 20" descr="site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3925"/>
            <a:ext cx="3851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340768"/>
            <a:ext cx="7772400" cy="1971675"/>
          </a:xfrm>
        </p:spPr>
        <p:txBody>
          <a:bodyPr/>
          <a:lstStyle>
            <a:lvl1pPr algn="ctr">
              <a:defRPr sz="4000">
                <a:solidFill>
                  <a:srgbClr val="0217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1993900"/>
          </a:xfrm>
        </p:spPr>
        <p:txBody>
          <a:bodyPr/>
          <a:lstStyle>
            <a:lvl1pPr marL="0" indent="0" algn="ctr">
              <a:buFontTx/>
              <a:buNone/>
              <a:defRPr sz="2000" baseline="0">
                <a:solidFill>
                  <a:srgbClr val="02176E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is-IS" dirty="0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 sz="8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is-IS">
                <a:solidFill>
                  <a:srgbClr val="808080"/>
                </a:solidFill>
              </a:rPr>
              <a:t>Héðinn Unnsteinsson</a:t>
            </a:r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 eaLnBrk="0" hangingPunct="0">
              <a:defRPr sz="8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6114DA4-757D-4B38-ABE6-B2F141A64A4D}" type="datetime4">
              <a:rPr lang="is-IS">
                <a:solidFill>
                  <a:srgbClr val="808080"/>
                </a:solidFill>
              </a:rPr>
              <a:pPr>
                <a:defRPr/>
              </a:pPr>
              <a:t>28. september 2017</a:t>
            </a:fld>
            <a:endParaRPr lang="is-I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4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93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45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64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63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1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9012"/>
            <a:ext cx="8229600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608512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is-IS">
                <a:solidFill>
                  <a:srgbClr val="808080"/>
                </a:solidFill>
              </a:rPr>
              <a:t>nafn</a:t>
            </a:r>
            <a:endParaRPr lang="is-IS" dirty="0">
              <a:solidFill>
                <a:srgbClr val="80808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73F2E-1385-40A7-9A4D-D75E53560AF4}" type="datetime4">
              <a:rPr lang="is-IS">
                <a:solidFill>
                  <a:srgbClr val="808080"/>
                </a:solidFill>
              </a:rPr>
              <a:pPr>
                <a:defRPr/>
              </a:pPr>
              <a:t>28. september 2017</a:t>
            </a:fld>
            <a:endParaRPr lang="is-IS">
              <a:solidFill>
                <a:srgbClr val="80808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75463" y="6237288"/>
            <a:ext cx="2133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6E9D4F0-8E64-4067-8D12-80B8AF90126A}" type="slidenum">
              <a:rPr lang="is-IS" b="1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s-I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34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>
                <a:solidFill>
                  <a:srgbClr val="808080"/>
                </a:solidFill>
              </a:rPr>
              <a:t>Héðinn Unnsteinsson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FDA0B-43E8-4BF6-9362-DC834A620CBF}" type="datetime4">
              <a:rPr lang="is-IS">
                <a:solidFill>
                  <a:srgbClr val="808080"/>
                </a:solidFill>
              </a:rPr>
              <a:pPr>
                <a:defRPr/>
              </a:pPr>
              <a:t>28. september 2017</a:t>
            </a:fld>
            <a:endParaRPr lang="is-I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5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menn texta og efnis glæ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850" y="1117603"/>
            <a:ext cx="8274100" cy="4948519"/>
          </a:xfrm>
          <a:prstGeom prst="rect">
            <a:avLst/>
          </a:prstGeom>
        </p:spPr>
        <p:txBody>
          <a:bodyPr/>
          <a:lstStyle>
            <a:lvl2pPr>
              <a:defRPr>
                <a:latin typeface="Corbel"/>
              </a:defRPr>
            </a:lvl2pPr>
          </a:lstStyle>
          <a:p>
            <a:r>
              <a:rPr lang="en-US" dirty="0" err="1" smtClean="0"/>
              <a:t>Smelltu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breyta</a:t>
            </a:r>
            <a:r>
              <a:rPr lang="en-US" dirty="0" smtClean="0"/>
              <a:t> </a:t>
            </a:r>
            <a:r>
              <a:rPr lang="en-US" dirty="0" err="1" smtClean="0"/>
              <a:t>texta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veldu</a:t>
            </a:r>
            <a:r>
              <a:rPr lang="en-US" dirty="0" smtClean="0"/>
              <a:t> </a:t>
            </a:r>
            <a:r>
              <a:rPr lang="en-US" dirty="0" err="1" smtClean="0"/>
              <a:t>tákn</a:t>
            </a:r>
            <a:r>
              <a:rPr lang="en-US" dirty="0" smtClean="0"/>
              <a:t> </a:t>
            </a:r>
          </a:p>
          <a:p>
            <a:pPr lvl="3"/>
            <a:r>
              <a:rPr lang="is-IS" dirty="0" smtClean="0"/>
              <a:t>Annað stig</a:t>
            </a:r>
          </a:p>
          <a:p>
            <a:pPr lvl="4"/>
            <a:r>
              <a:rPr lang="is-IS" dirty="0" smtClean="0"/>
              <a:t>Þriðja stig</a:t>
            </a:r>
          </a:p>
          <a:p>
            <a:pPr lvl="5"/>
            <a:r>
              <a:rPr lang="is-IS" dirty="0" smtClean="0"/>
              <a:t>Fjórða stig</a:t>
            </a:r>
          </a:p>
          <a:p>
            <a:pPr lvl="6"/>
            <a:r>
              <a:rPr lang="is-IS" dirty="0" smtClean="0"/>
              <a:t>Fimmta stig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BF17-967E-AF44-92C3-138EE2DEDEAF}" type="datetime1">
              <a:rPr lang="is-IS" smtClean="0"/>
              <a:t>28.9.2017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457200" y="304804"/>
            <a:ext cx="8286750" cy="603251"/>
          </a:xfrm>
          <a:prstGeom prst="rect">
            <a:avLst/>
          </a:prstGeom>
        </p:spPr>
        <p:txBody>
          <a:bodyPr vert="horz" lIns="109727" tIns="54864" rIns="109727" bIns="54864" rtlCol="0" anchor="ctr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s-IS" dirty="0" smtClean="0"/>
              <a:t>SMELLTU TIL AÐ BREYTA FYRIRSÖGN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422266"/>
            <a:ext cx="641350" cy="43148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38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9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6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2.10.2017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7"/>
          <p:cNvSpPr>
            <a:spLocks noChangeArrowheads="1"/>
          </p:cNvSpPr>
          <p:nvPr/>
        </p:nvSpPr>
        <p:spPr bwMode="auto">
          <a:xfrm>
            <a:off x="155575" y="1125538"/>
            <a:ext cx="8856663" cy="4895850"/>
          </a:xfrm>
          <a:prstGeom prst="rect">
            <a:avLst/>
          </a:prstGeom>
          <a:solidFill>
            <a:srgbClr val="F4F4F4"/>
          </a:solidFill>
          <a:ln w="9525">
            <a:solidFill>
              <a:srgbClr val="E0E0E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s-IS" b="1" smtClean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44450"/>
            <a:ext cx="9136063" cy="855663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s-IS" b="1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51938" cy="908050"/>
          </a:xfrm>
          <a:prstGeom prst="rect">
            <a:avLst/>
          </a:prstGeom>
          <a:solidFill>
            <a:srgbClr val="02176E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s-IS" b="1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82550"/>
          </a:xfrm>
          <a:prstGeom prst="rect">
            <a:avLst/>
          </a:prstGeom>
          <a:solidFill>
            <a:srgbClr val="2E3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s-IS" b="1">
              <a:solidFill>
                <a:srgbClr val="FFFFFF"/>
              </a:solidFill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7475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4963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0200" y="6381750"/>
            <a:ext cx="4862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s-IS">
                <a:solidFill>
                  <a:srgbClr val="808080"/>
                </a:solidFill>
              </a:rPr>
              <a:t>Héðinn Unnsteinsson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02450" y="6596063"/>
            <a:ext cx="213360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b="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41E3C5-7943-4259-AEF8-4FF4F3F70A8E}" type="datetime4">
              <a:rPr lang="is-IS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 september 2017</a:t>
            </a:fld>
            <a:endParaRPr lang="is-IS" dirty="0">
              <a:solidFill>
                <a:srgbClr val="808080"/>
              </a:solidFill>
            </a:endParaRPr>
          </a:p>
        </p:txBody>
      </p:sp>
      <p:pic>
        <p:nvPicPr>
          <p:cNvPr id="1034" name="Picture 28"/>
          <p:cNvPicPr preferRelativeResize="0"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6165850"/>
            <a:ext cx="5399087" cy="1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2" descr="sitelogo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3925"/>
            <a:ext cx="3851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24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92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1E"/>
        </a:buClr>
        <a:buFont typeface="Arial" charset="0"/>
        <a:buChar char="»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1E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1E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1E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fld id="{FA42B001-D2D4-4503-8C69-642FB6B5E59F}" type="datetimeFigureOut">
              <a:rPr lang="is-IS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</a:rPr>
              <a:pPr eaLnBrk="0" fontAlgn="base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t>2.10.2017</a:t>
            </a:fld>
            <a:endParaRPr lang="is-IS">
              <a:solidFill>
                <a:prstClr val="black">
                  <a:tint val="75000"/>
                </a:prstClr>
              </a:solidFill>
              <a:latin typeface="Verdan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is-IS">
              <a:solidFill>
                <a:prstClr val="black">
                  <a:tint val="75000"/>
                </a:prstClr>
              </a:solidFill>
              <a:latin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fld id="{7C82E73A-C1D7-4EF8-825F-618E3791E4C4}" type="slidenum">
              <a:rPr lang="is-IS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</a:rPr>
              <a:pPr eaLnBrk="0" fontAlgn="base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is-IS">
              <a:solidFill>
                <a:prstClr val="black">
                  <a:tint val="75000"/>
                </a:prst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8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z="4800" dirty="0" smtClean="0"/>
              <a:t> </a:t>
            </a:r>
            <a:r>
              <a:rPr lang="en-GB" altLang="is-IS" b="1" dirty="0">
                <a:solidFill>
                  <a:srgbClr val="623100"/>
                </a:solidFill>
              </a:rPr>
              <a:t/>
            </a:r>
            <a:br>
              <a:rPr lang="en-GB" altLang="is-IS" b="1" dirty="0">
                <a:solidFill>
                  <a:srgbClr val="623100"/>
                </a:solidFill>
              </a:rPr>
            </a:br>
            <a:r>
              <a:rPr lang="en-GB" altLang="is-IS" b="1" dirty="0" err="1" smtClean="0">
                <a:solidFill>
                  <a:schemeClr val="accent2"/>
                </a:solidFill>
              </a:rPr>
              <a:t>Hvað</a:t>
            </a:r>
            <a:r>
              <a:rPr lang="en-GB" altLang="is-IS" b="1" dirty="0" smtClean="0">
                <a:solidFill>
                  <a:schemeClr val="accent2"/>
                </a:solidFill>
              </a:rPr>
              <a:t> </a:t>
            </a:r>
            <a:r>
              <a:rPr lang="en-GB" altLang="is-IS" b="1" dirty="0" err="1" smtClean="0">
                <a:solidFill>
                  <a:schemeClr val="accent2"/>
                </a:solidFill>
              </a:rPr>
              <a:t>er</a:t>
            </a:r>
            <a:r>
              <a:rPr lang="en-GB" altLang="is-IS" b="1" dirty="0" smtClean="0">
                <a:solidFill>
                  <a:schemeClr val="accent2"/>
                </a:solidFill>
              </a:rPr>
              <a:t> </a:t>
            </a:r>
            <a:r>
              <a:rPr lang="en-GB" altLang="is-IS" b="1" dirty="0" err="1">
                <a:solidFill>
                  <a:schemeClr val="accent2"/>
                </a:solidFill>
              </a:rPr>
              <a:t>t</a:t>
            </a:r>
            <a:r>
              <a:rPr lang="en-GB" altLang="is-IS" b="1" dirty="0" err="1" smtClean="0">
                <a:solidFill>
                  <a:schemeClr val="accent2"/>
                </a:solidFill>
              </a:rPr>
              <a:t>il</a:t>
            </a:r>
            <a:r>
              <a:rPr lang="en-GB" altLang="is-IS" b="1" dirty="0" smtClean="0">
                <a:solidFill>
                  <a:schemeClr val="accent2"/>
                </a:solidFill>
              </a:rPr>
              <a:t> </a:t>
            </a:r>
            <a:r>
              <a:rPr lang="en-GB" altLang="is-IS" b="1" dirty="0" err="1" smtClean="0">
                <a:solidFill>
                  <a:schemeClr val="accent2"/>
                </a:solidFill>
              </a:rPr>
              <a:t>fyrirmyndar</a:t>
            </a:r>
            <a:r>
              <a:rPr lang="en-GB" altLang="is-IS" b="1" dirty="0" smtClean="0">
                <a:solidFill>
                  <a:schemeClr val="accent2"/>
                </a:solidFill>
              </a:rPr>
              <a:t>?</a:t>
            </a:r>
            <a:endParaRPr lang="is-IS" sz="4800" b="1" dirty="0" smtClean="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400800" cy="1993900"/>
          </a:xfrm>
        </p:spPr>
        <p:txBody>
          <a:bodyPr/>
          <a:lstStyle/>
          <a:p>
            <a:pPr lvl="0"/>
            <a:r>
              <a:rPr lang="is-IS" sz="24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is-IS" sz="2400" b="1" dirty="0" smtClean="0">
                <a:solidFill>
                  <a:schemeClr val="accent2"/>
                </a:solidFill>
                <a:latin typeface="Calibri"/>
              </a:rPr>
              <a:t>Hagnýt atriði við stefnumótun og áætlanagerð</a:t>
            </a:r>
          </a:p>
          <a:p>
            <a:pPr lvl="0"/>
            <a:endParaRPr lang="is-IS" sz="2400" b="1" dirty="0">
              <a:solidFill>
                <a:schemeClr val="accent2"/>
              </a:solidFill>
              <a:latin typeface="Calibri"/>
            </a:endParaRPr>
          </a:p>
          <a:p>
            <a:pPr lvl="0"/>
            <a:r>
              <a:rPr lang="is-IS" sz="2400" dirty="0" smtClean="0">
                <a:solidFill>
                  <a:schemeClr val="accent2"/>
                </a:solidFill>
                <a:latin typeface="Calibri"/>
              </a:rPr>
              <a:t>Héðinn Unnsteinsson, FOR</a:t>
            </a:r>
          </a:p>
          <a:p>
            <a:pPr lvl="0"/>
            <a:r>
              <a:rPr lang="is-IS" sz="2400" dirty="0" smtClean="0">
                <a:solidFill>
                  <a:schemeClr val="accent2"/>
                </a:solidFill>
                <a:latin typeface="Calibri"/>
              </a:rPr>
              <a:t>Marta Birna Baldursdóttir, FJR</a:t>
            </a:r>
          </a:p>
          <a:p>
            <a:pPr lvl="0"/>
            <a:r>
              <a:rPr lang="is-IS" sz="2400" b="1" dirty="0" smtClean="0">
                <a:solidFill>
                  <a:schemeClr val="accent2"/>
                </a:solidFill>
                <a:latin typeface="Calibri"/>
              </a:rPr>
              <a:t> </a:t>
            </a:r>
            <a:endParaRPr lang="is-IS" sz="2400" b="1" dirty="0">
              <a:solidFill>
                <a:schemeClr val="accent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74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468534"/>
              </p:ext>
            </p:extLst>
          </p:nvPr>
        </p:nvGraphicFramePr>
        <p:xfrm>
          <a:off x="469900" y="1117600"/>
          <a:ext cx="8274050" cy="494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>
                <a:solidFill>
                  <a:schemeClr val="accent3"/>
                </a:solidFill>
              </a:rPr>
              <a:t>Stefna Ríkisaðila</a:t>
            </a:r>
            <a:endParaRPr lang="is-IS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814203" y="4917057"/>
            <a:ext cx="905773" cy="0"/>
          </a:xfrm>
          <a:prstGeom prst="line">
            <a:avLst/>
          </a:prstGeom>
          <a:ln>
            <a:solidFill>
              <a:schemeClr val="accent1"/>
            </a:solidFill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14204" y="4917057"/>
            <a:ext cx="0" cy="138022"/>
          </a:xfrm>
          <a:prstGeom prst="line">
            <a:avLst/>
          </a:prstGeom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5465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815374" y="2908959"/>
            <a:ext cx="6264696" cy="89185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      Mælikvarði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Samhengi kjarnaþátta stefnu</a:t>
            </a:r>
            <a:endParaRPr lang="is-I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39310" y="3917071"/>
            <a:ext cx="86409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815374" y="3083994"/>
            <a:ext cx="1080120" cy="70454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Staða</a:t>
            </a:r>
          </a:p>
        </p:txBody>
      </p:sp>
      <p:sp>
        <p:nvSpPr>
          <p:cNvPr id="17" name="Isosceles Triangle 16"/>
          <p:cNvSpPr/>
          <p:nvPr/>
        </p:nvSpPr>
        <p:spPr bwMode="auto">
          <a:xfrm>
            <a:off x="3415798" y="2705215"/>
            <a:ext cx="1804273" cy="1095601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2000" b="1" dirty="0">
                <a:latin typeface="Arial" charset="0"/>
              </a:rPr>
              <a:t>V</a:t>
            </a:r>
            <a:r>
              <a:rPr kumimoji="0" lang="is-I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iðmið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1759615" y="1684823"/>
            <a:ext cx="1656184" cy="1152128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2400" b="1" dirty="0">
                <a:latin typeface="Arial" charset="0"/>
              </a:rPr>
              <a:t>A</a:t>
            </a: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ðgerð</a:t>
            </a:r>
          </a:p>
        </p:txBody>
      </p:sp>
      <p:sp>
        <p:nvSpPr>
          <p:cNvPr id="20" name="Isosceles Triangle 19"/>
          <p:cNvSpPr/>
          <p:nvPr/>
        </p:nvSpPr>
        <p:spPr bwMode="auto">
          <a:xfrm>
            <a:off x="5381178" y="2705214"/>
            <a:ext cx="1783110" cy="1095601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2000" b="1" dirty="0">
                <a:latin typeface="Arial" charset="0"/>
              </a:rPr>
              <a:t>V</a:t>
            </a:r>
            <a:r>
              <a:rPr kumimoji="0" lang="is-I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iðmið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440110" y="3083994"/>
            <a:ext cx="1440160" cy="70454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Markmið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3989079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b="1" dirty="0" smtClean="0"/>
              <a:t>Tími</a:t>
            </a:r>
            <a:endParaRPr lang="is-IS" sz="2400" b="1" dirty="0"/>
          </a:p>
        </p:txBody>
      </p:sp>
      <p:sp>
        <p:nvSpPr>
          <p:cNvPr id="22" name="Right Arrow 21"/>
          <p:cNvSpPr/>
          <p:nvPr/>
        </p:nvSpPr>
        <p:spPr bwMode="auto">
          <a:xfrm>
            <a:off x="1747405" y="4358411"/>
            <a:ext cx="1656184" cy="1152128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s-IS" sz="2400" b="1" dirty="0">
                <a:latin typeface="Arial" charset="0"/>
              </a:rPr>
              <a:t>A</a:t>
            </a: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ðgerð</a:t>
            </a:r>
          </a:p>
        </p:txBody>
      </p:sp>
    </p:spTree>
    <p:extLst>
      <p:ext uri="{BB962C8B-B14F-4D97-AF65-F5344CB8AC3E}">
        <p14:creationId xmlns:p14="http://schemas.microsoft.com/office/powerpoint/2010/main" val="35635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597198" y="2838876"/>
            <a:ext cx="6281193" cy="73584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b="1" dirty="0">
                <a:solidFill>
                  <a:srgbClr val="000000"/>
                </a:solidFill>
              </a:rPr>
              <a:t>	     Mælikvarði: Fjöldi rýma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40" y="189012"/>
            <a:ext cx="8251272" cy="534396"/>
          </a:xfrm>
        </p:spPr>
        <p:txBody>
          <a:bodyPr/>
          <a:lstStyle/>
          <a:p>
            <a:pPr algn="ctr"/>
            <a:r>
              <a:rPr lang="is-IS" dirty="0" smtClean="0"/>
              <a:t>Málaflokkur 25.1 – Markmið 2</a:t>
            </a:r>
            <a:endParaRPr lang="is-I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1371" y="3773055"/>
            <a:ext cx="866371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697154" y="2881691"/>
            <a:ext cx="1082965" cy="58129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000000"/>
                </a:solidFill>
              </a:rPr>
              <a:t>2016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000000"/>
                </a:solidFill>
              </a:rPr>
              <a:t>Grunnlína </a:t>
            </a:r>
            <a:r>
              <a:rPr lang="is-IS" sz="1400" b="1" dirty="0">
                <a:solidFill>
                  <a:srgbClr val="000000"/>
                </a:solidFill>
              </a:rPr>
              <a:t>2.678</a:t>
            </a:r>
          </a:p>
        </p:txBody>
      </p:sp>
      <p:sp>
        <p:nvSpPr>
          <p:cNvPr id="17" name="Isosceles Triangle 16"/>
          <p:cNvSpPr/>
          <p:nvPr/>
        </p:nvSpPr>
        <p:spPr bwMode="auto">
          <a:xfrm>
            <a:off x="2682240" y="1728141"/>
            <a:ext cx="1809025" cy="903944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b="1" dirty="0">
                <a:solidFill>
                  <a:srgbClr val="000000"/>
                </a:solidFill>
              </a:rPr>
              <a:t>2018: 2.720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536238" y="1430010"/>
            <a:ext cx="1660546" cy="950583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s-IS" sz="12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s-IS" sz="12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200" b="1" dirty="0" smtClean="0">
                <a:solidFill>
                  <a:srgbClr val="000000"/>
                </a:solidFill>
              </a:rPr>
              <a:t>Aðgerð: Bygging </a:t>
            </a:r>
            <a:r>
              <a:rPr lang="is-IS" sz="1200" b="1" dirty="0">
                <a:solidFill>
                  <a:srgbClr val="000000"/>
                </a:solidFill>
              </a:rPr>
              <a:t>hjúkrunarrýma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s-IS" sz="2400" b="1" dirty="0">
              <a:solidFill>
                <a:srgbClr val="000000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 bwMode="auto">
          <a:xfrm>
            <a:off x="5213571" y="1728142"/>
            <a:ext cx="1787805" cy="903944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b="1" dirty="0">
                <a:solidFill>
                  <a:srgbClr val="000000"/>
                </a:solidFill>
              </a:rPr>
              <a:t>2022: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b="1" dirty="0">
                <a:solidFill>
                  <a:srgbClr val="000000"/>
                </a:solidFill>
              </a:rPr>
              <a:t>2.970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42108" y="1430010"/>
            <a:ext cx="1576106" cy="193126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2400" b="1" dirty="0">
                <a:solidFill>
                  <a:srgbClr val="000000"/>
                </a:solidFill>
              </a:rPr>
              <a:t>Markmið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solidFill>
                  <a:srgbClr val="000000"/>
                </a:solidFill>
                <a:latin typeface="Times New Roman"/>
                <a:ea typeface="Calibri"/>
              </a:rPr>
              <a:t>Að fjölga hjúkrunarrýmum </a:t>
            </a:r>
            <a:r>
              <a:rPr lang="is-IS" sz="1600" dirty="0">
                <a:solidFill>
                  <a:srgbClr val="000000"/>
                </a:solidFill>
                <a:latin typeface="Times New Roman"/>
                <a:ea typeface="Calibri"/>
              </a:rPr>
              <a:t>um </a:t>
            </a:r>
            <a:r>
              <a:rPr lang="is-IS" sz="1600" dirty="0" smtClean="0">
                <a:solidFill>
                  <a:srgbClr val="000000"/>
                </a:solidFill>
                <a:latin typeface="Times New Roman"/>
                <a:ea typeface="Calibri"/>
              </a:rPr>
              <a:t>292 </a:t>
            </a:r>
            <a:r>
              <a:rPr lang="is-IS" sz="1600" dirty="0">
                <a:solidFill>
                  <a:srgbClr val="000000"/>
                </a:solidFill>
                <a:latin typeface="Times New Roman"/>
                <a:ea typeface="Calibri"/>
              </a:rPr>
              <a:t>fyrir árið 2022.</a:t>
            </a:r>
            <a:endParaRPr lang="is-IS" sz="1600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521" y="3845063"/>
            <a:ext cx="111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b="1" dirty="0">
                <a:solidFill>
                  <a:srgbClr val="000000"/>
                </a:solidFill>
              </a:rPr>
              <a:t>Tími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519257" y="4214394"/>
            <a:ext cx="1660546" cy="950583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200" b="1" dirty="0">
                <a:solidFill>
                  <a:srgbClr val="000000"/>
                </a:solidFill>
              </a:rPr>
              <a:t>Aðgerð: </a:t>
            </a:r>
            <a:r>
              <a:rPr lang="is-IS" sz="1200" b="1" dirty="0" smtClean="0">
                <a:solidFill>
                  <a:srgbClr val="000000"/>
                </a:solidFill>
              </a:rPr>
              <a:t>Bygging </a:t>
            </a:r>
            <a:r>
              <a:rPr lang="is-IS" sz="1200" b="1" dirty="0">
                <a:solidFill>
                  <a:srgbClr val="000000"/>
                </a:solidFill>
              </a:rPr>
              <a:t>hjúkrunarrýma</a:t>
            </a:r>
          </a:p>
        </p:txBody>
      </p:sp>
      <p:sp>
        <p:nvSpPr>
          <p:cNvPr id="14" name="Block Arc 13"/>
          <p:cNvSpPr/>
          <p:nvPr/>
        </p:nvSpPr>
        <p:spPr bwMode="auto">
          <a:xfrm>
            <a:off x="4010684" y="3884660"/>
            <a:ext cx="5133316" cy="1306306"/>
          </a:xfrm>
          <a:prstGeom prst="blockArc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Framtíðarsýn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97814" y="4352159"/>
            <a:ext cx="389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200" dirty="0"/>
              <a:t>Framtíðarsýn málefnasviðsins er að til sé heildstæð stefna í heilbrigðishluta þjónustunnar með áherslu á lífsgæði og sjálfstæði einstaklinganna þar sem upplýsingar, ráðgjöf og stuðningur eru í brennidepli.</a:t>
            </a:r>
          </a:p>
        </p:txBody>
      </p:sp>
      <p:sp>
        <p:nvSpPr>
          <p:cNvPr id="18" name="Block Arc 17"/>
          <p:cNvSpPr/>
          <p:nvPr/>
        </p:nvSpPr>
        <p:spPr>
          <a:xfrm>
            <a:off x="1917165" y="4780319"/>
            <a:ext cx="3060298" cy="1077798"/>
          </a:xfrm>
          <a:prstGeom prst="blockArc">
            <a:avLst>
              <a:gd name="adj1" fmla="val 10799999"/>
              <a:gd name="adj2" fmla="val 162812"/>
              <a:gd name="adj3" fmla="val 3591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solidFill>
                  <a:schemeClr val="bg1"/>
                </a:solidFill>
              </a:rPr>
              <a:t>Meginmarkmið</a:t>
            </a:r>
            <a:endParaRPr lang="is-I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1202" y="537321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dirty="0"/>
              <a:t>að einstaklingum bjóðist endurhæfing og/eða önnur heilbrigðisþjónusta við hæfi til að viðhalda færni og stuðli þannig að sjálfstæðri búsetu heima sem lengst</a:t>
            </a:r>
          </a:p>
        </p:txBody>
      </p:sp>
    </p:spTree>
    <p:extLst>
      <p:ext uri="{BB962C8B-B14F-4D97-AF65-F5344CB8AC3E}">
        <p14:creationId xmlns:p14="http://schemas.microsoft.com/office/powerpoint/2010/main" val="396319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647700"/>
          </a:xfrm>
        </p:spPr>
        <p:txBody>
          <a:bodyPr/>
          <a:lstStyle/>
          <a:p>
            <a:r>
              <a:rPr lang="is-IS" dirty="0" smtClean="0"/>
              <a:t>Markmið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s-IS" sz="2400" dirty="0" smtClean="0">
                <a:solidFill>
                  <a:schemeClr val="accent2"/>
                </a:solidFill>
              </a:rPr>
              <a:t>Eru hlutlæg (mælanleg)</a:t>
            </a:r>
          </a:p>
          <a:p>
            <a:pPr marL="0" indent="0">
              <a:spcBef>
                <a:spcPts val="0"/>
              </a:spcBef>
              <a:buNone/>
            </a:pPr>
            <a:endParaRPr lang="is-IS" sz="2400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is-IS" sz="2400" dirty="0" smtClean="0">
                <a:solidFill>
                  <a:schemeClr val="accent2"/>
                </a:solidFill>
              </a:rPr>
              <a:t>Eru „innrömmuð“ af mælikvörðum</a:t>
            </a:r>
          </a:p>
          <a:p>
            <a:pPr marL="0" indent="0">
              <a:spcBef>
                <a:spcPts val="0"/>
              </a:spcBef>
              <a:buNone/>
            </a:pPr>
            <a:endParaRPr lang="is-IS" sz="2400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is-IS" sz="2400" dirty="0" smtClean="0">
                <a:solidFill>
                  <a:schemeClr val="accent2"/>
                </a:solidFill>
              </a:rPr>
              <a:t>Upphaf tilfærslu tengt við grunnstöðu mælikvarða</a:t>
            </a:r>
          </a:p>
          <a:p>
            <a:pPr marL="0" indent="0">
              <a:spcBef>
                <a:spcPts val="0"/>
              </a:spcBef>
              <a:buNone/>
            </a:pPr>
            <a:endParaRPr lang="is-IS" sz="2400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is-IS" sz="2400" dirty="0" smtClean="0">
                <a:solidFill>
                  <a:schemeClr val="accent2"/>
                </a:solidFill>
              </a:rPr>
              <a:t>Sýna fram á virkni stefnunnar í heild</a:t>
            </a:r>
          </a:p>
          <a:p>
            <a:pPr marL="0" indent="0">
              <a:spcBef>
                <a:spcPts val="0"/>
              </a:spcBef>
              <a:buNone/>
            </a:pPr>
            <a:endParaRPr lang="is-IS" sz="2400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is-IS" sz="2400" dirty="0" smtClean="0">
                <a:solidFill>
                  <a:schemeClr val="accent2"/>
                </a:solidFill>
              </a:rPr>
              <a:t>Endurspegla „tilfærslu“ á </a:t>
            </a:r>
            <a:r>
              <a:rPr lang="is-IS" sz="2400" dirty="0" smtClean="0">
                <a:solidFill>
                  <a:schemeClr val="accent2"/>
                </a:solidFill>
              </a:rPr>
              <a:t>stöðu</a:t>
            </a:r>
          </a:p>
          <a:p>
            <a:pPr marL="0" indent="0">
              <a:spcBef>
                <a:spcPts val="0"/>
              </a:spcBef>
              <a:buNone/>
            </a:pPr>
            <a:endParaRPr lang="is-IS" sz="24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is-IS" sz="2400" dirty="0">
                <a:solidFill>
                  <a:schemeClr val="accent2"/>
                </a:solidFill>
              </a:rPr>
              <a:t>Markmið eiga að vera smart: (sértæk-mælanleg-aðgerðabundin- raunhæf- tímasett)</a:t>
            </a:r>
          </a:p>
          <a:p>
            <a:pPr>
              <a:spcBef>
                <a:spcPts val="0"/>
              </a:spcBef>
            </a:pPr>
            <a:endParaRPr lang="is-I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Dæmi</a:t>
            </a:r>
            <a:r>
              <a:rPr lang="en-US" sz="3200" dirty="0" smtClean="0"/>
              <a:t> um </a:t>
            </a:r>
            <a:r>
              <a:rPr lang="en-US" sz="3200" dirty="0" err="1" smtClean="0"/>
              <a:t>markmið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913584"/>
              </p:ext>
            </p:extLst>
          </p:nvPr>
        </p:nvGraphicFramePr>
        <p:xfrm>
          <a:off x="323528" y="1196752"/>
          <a:ext cx="8496300" cy="4908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3528392"/>
                <a:gridCol w="2879676"/>
              </a:tblGrid>
              <a:tr h="769926">
                <a:tc>
                  <a:txBody>
                    <a:bodyPr/>
                    <a:lstStyle/>
                    <a:p>
                      <a:r>
                        <a:rPr lang="is-IS" dirty="0" smtClean="0"/>
                        <a:t>Einkenni</a:t>
                      </a:r>
                      <a:endParaRPr lang="is-I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Góð</a:t>
                      </a:r>
                      <a:r>
                        <a:rPr lang="is-IS" baseline="0" dirty="0" smtClean="0"/>
                        <a:t> fyrirmynd</a:t>
                      </a:r>
                      <a:endParaRPr lang="is-I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Síðra</a:t>
                      </a:r>
                      <a:r>
                        <a:rPr lang="is-IS" baseline="0" dirty="0" smtClean="0"/>
                        <a:t> dæmi</a:t>
                      </a:r>
                      <a:endParaRPr lang="is-I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86258"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Sértæk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Að</a:t>
                      </a:r>
                      <a:r>
                        <a:rPr lang="is-IS" baseline="0" dirty="0" smtClean="0"/>
                        <a:t> fækka sjálfsvígum um 15%</a:t>
                      </a:r>
                      <a:endParaRPr lang="is-I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Gæði</a:t>
                      </a:r>
                      <a:r>
                        <a:rPr lang="is-IS" baseline="0" dirty="0" smtClean="0"/>
                        <a:t> heilbrigðisþjónustunnar aukin</a:t>
                      </a:r>
                      <a:endParaRPr lang="is-I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6258"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Mælanlegt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Að</a:t>
                      </a:r>
                      <a:r>
                        <a:rPr lang="is-IS" baseline="0" dirty="0" smtClean="0"/>
                        <a:t> framhaldsskólanemendum sem útskrifast á tilsettum tíma fjölgi um 15%</a:t>
                      </a:r>
                      <a:endParaRPr lang="is-I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Veita</a:t>
                      </a:r>
                      <a:r>
                        <a:rPr lang="is-IS" baseline="0" dirty="0" smtClean="0"/>
                        <a:t> góða þjónustu í framhaldskólum</a:t>
                      </a:r>
                      <a:endParaRPr lang="is-IS" dirty="0" smtClean="0"/>
                    </a:p>
                    <a:p>
                      <a:endParaRPr lang="is-IS" dirty="0"/>
                    </a:p>
                  </a:txBody>
                  <a:tcPr/>
                </a:tc>
              </a:tr>
              <a:tr h="697918"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Aðgerðabundin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Að</a:t>
                      </a:r>
                      <a:r>
                        <a:rPr lang="is-IS" baseline="0" dirty="0" smtClean="0"/>
                        <a:t> draga úr fátækt um 60%</a:t>
                      </a:r>
                      <a:endParaRPr lang="is-I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 Út</a:t>
                      </a:r>
                      <a:r>
                        <a:rPr lang="is-IS" baseline="0" dirty="0" smtClean="0"/>
                        <a:t>rýma fátækt</a:t>
                      </a:r>
                      <a:endParaRPr lang="is-IS" dirty="0" smtClean="0"/>
                    </a:p>
                    <a:p>
                      <a:endParaRPr lang="is-I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6258"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Raunhæf</a:t>
                      </a:r>
                      <a:r>
                        <a:rPr lang="is-I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(Útkomumiðað)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Að</a:t>
                      </a:r>
                      <a:r>
                        <a:rPr lang="is-IS" baseline="0" dirty="0" smtClean="0"/>
                        <a:t> auka birtingar í fræðitímaritum um 20%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Styrking undirstöðu fyrir vísindastarf á sjúkrahúsum </a:t>
                      </a:r>
                      <a:endParaRPr lang="is-IS" dirty="0" smtClean="0"/>
                    </a:p>
                  </a:txBody>
                  <a:tcPr/>
                </a:tc>
              </a:tr>
              <a:tr h="697918"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Tímasett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árið 2019</a:t>
                      </a:r>
                    </a:p>
                    <a:p>
                      <a:endParaRPr lang="is-I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Innan tímabils</a:t>
                      </a:r>
                      <a:endParaRPr lang="is-I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7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Mælikvarðar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824536"/>
          </a:xfrm>
        </p:spPr>
        <p:txBody>
          <a:bodyPr/>
          <a:lstStyle/>
          <a:p>
            <a:r>
              <a:rPr lang="is-IS" sz="2000" dirty="0">
                <a:solidFill>
                  <a:schemeClr val="accent2"/>
                </a:solidFill>
              </a:rPr>
              <a:t>Markmið þurfa að vera mælanleg til þess að hægt sé að fylgjast með hvort </a:t>
            </a:r>
            <a:r>
              <a:rPr lang="is-IS" sz="2000" dirty="0" smtClean="0">
                <a:solidFill>
                  <a:schemeClr val="accent2"/>
                </a:solidFill>
              </a:rPr>
              <a:t>aðgerðir skili árangri. </a:t>
            </a:r>
          </a:p>
          <a:p>
            <a:r>
              <a:rPr lang="is-IS" sz="2000" dirty="0" smtClean="0">
                <a:solidFill>
                  <a:schemeClr val="accent2"/>
                </a:solidFill>
              </a:rPr>
              <a:t>Því </a:t>
            </a:r>
            <a:r>
              <a:rPr lang="is-IS" sz="2000" dirty="0">
                <a:solidFill>
                  <a:schemeClr val="accent2"/>
                </a:solidFill>
              </a:rPr>
              <a:t>þarf </a:t>
            </a:r>
            <a:r>
              <a:rPr lang="is-IS" sz="2000" dirty="0" smtClean="0">
                <a:solidFill>
                  <a:schemeClr val="accent2"/>
                </a:solidFill>
              </a:rPr>
              <a:t>að fjalla </a:t>
            </a:r>
            <a:r>
              <a:rPr lang="is-IS" sz="2000" dirty="0">
                <a:solidFill>
                  <a:schemeClr val="accent2"/>
                </a:solidFill>
              </a:rPr>
              <a:t>um </a:t>
            </a:r>
            <a:r>
              <a:rPr lang="is-IS" sz="2000" b="1" dirty="0">
                <a:solidFill>
                  <a:schemeClr val="accent2"/>
                </a:solidFill>
              </a:rPr>
              <a:t>hvað</a:t>
            </a:r>
            <a:r>
              <a:rPr lang="is-IS" sz="2000" dirty="0">
                <a:solidFill>
                  <a:schemeClr val="accent2"/>
                </a:solidFill>
              </a:rPr>
              <a:t> þarf að </a:t>
            </a:r>
            <a:r>
              <a:rPr lang="is-IS" sz="2000" dirty="0" err="1" smtClean="0">
                <a:solidFill>
                  <a:schemeClr val="accent2"/>
                </a:solidFill>
              </a:rPr>
              <a:t>mæla</a:t>
            </a:r>
            <a:r>
              <a:rPr lang="is-IS" sz="2000" dirty="0" smtClean="0">
                <a:solidFill>
                  <a:schemeClr val="accent2"/>
                </a:solidFill>
              </a:rPr>
              <a:t> og </a:t>
            </a:r>
            <a:r>
              <a:rPr lang="is-IS" sz="2000" b="1" dirty="0">
                <a:solidFill>
                  <a:schemeClr val="accent2"/>
                </a:solidFill>
              </a:rPr>
              <a:t>hvernig</a:t>
            </a:r>
            <a:r>
              <a:rPr lang="is-IS" sz="2000" dirty="0">
                <a:solidFill>
                  <a:schemeClr val="accent2"/>
                </a:solidFill>
              </a:rPr>
              <a:t> á að </a:t>
            </a:r>
            <a:r>
              <a:rPr lang="is-IS" sz="2000" dirty="0" err="1" smtClean="0">
                <a:solidFill>
                  <a:schemeClr val="accent2"/>
                </a:solidFill>
              </a:rPr>
              <a:t>mæla</a:t>
            </a:r>
            <a:r>
              <a:rPr lang="is-IS" sz="2000" dirty="0" smtClean="0">
                <a:solidFill>
                  <a:schemeClr val="accent2"/>
                </a:solidFill>
              </a:rPr>
              <a:t>.</a:t>
            </a:r>
            <a:endParaRPr lang="is-IS" sz="2000" dirty="0"/>
          </a:p>
          <a:p>
            <a:endParaRPr lang="is-I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4922"/>
              </p:ext>
            </p:extLst>
          </p:nvPr>
        </p:nvGraphicFramePr>
        <p:xfrm>
          <a:off x="251520" y="2924944"/>
          <a:ext cx="8568952" cy="3096344"/>
        </p:xfrm>
        <a:graphic>
          <a:graphicData uri="http://schemas.openxmlformats.org/drawingml/2006/table">
            <a:tbl>
              <a:tblPr/>
              <a:tblGrid>
                <a:gridCol w="1945177"/>
                <a:gridCol w="6623775"/>
              </a:tblGrid>
              <a:tr h="441342">
                <a:tc>
                  <a:txBody>
                    <a:bodyPr/>
                    <a:lstStyle/>
                    <a:p>
                      <a:pPr marL="88900" lvl="0" indent="0">
                        <a:lnSpc>
                          <a:spcPts val="1400"/>
                        </a:lnSpc>
                        <a:tabLst>
                          <a:tab pos="177800" algn="l"/>
                        </a:tabLst>
                      </a:pPr>
                      <a:r>
                        <a:rPr lang="is-IS" sz="16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Mælikvarðar</a:t>
                      </a:r>
                      <a:endParaRPr lang="is-I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Dæmi</a:t>
                      </a:r>
                      <a:endParaRPr lang="is-IS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</a:tr>
              <a:tr h="321597">
                <a:tc>
                  <a:txBody>
                    <a:bodyPr/>
                    <a:lstStyle/>
                    <a:p>
                      <a:pPr marL="88900" lvl="0" indent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Aðföng (e. </a:t>
                      </a:r>
                      <a:r>
                        <a:rPr lang="is-IS" sz="16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input</a:t>
                      </a: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)</a:t>
                      </a:r>
                      <a:endParaRPr lang="is-I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Fjármagn</a:t>
                      </a:r>
                      <a:r>
                        <a:rPr lang="is-IS" sz="16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, starfsmannafjöldi</a:t>
                      </a:r>
                      <a:endParaRPr lang="is-I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</a:tr>
              <a:tr h="415323">
                <a:tc>
                  <a:txBody>
                    <a:bodyPr/>
                    <a:lstStyle/>
                    <a:p>
                      <a:pPr marL="88900" lvl="0" indent="0">
                        <a:lnSpc>
                          <a:spcPts val="1400"/>
                        </a:lnSpc>
                      </a:pP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Ferli (e. </a:t>
                      </a:r>
                      <a:r>
                        <a:rPr lang="is-IS" sz="16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process</a:t>
                      </a: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)</a:t>
                      </a:r>
                      <a:endParaRPr lang="is-I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Heimsóknir á heimasíðu, fjöldi námskeiða, fjöldi mála til afgreiðslu</a:t>
                      </a:r>
                      <a:endParaRPr lang="is-I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</a:tr>
              <a:tr h="756377">
                <a:tc>
                  <a:txBody>
                    <a:bodyPr/>
                    <a:lstStyle/>
                    <a:p>
                      <a:pPr marL="88900" lvl="0" indent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Gæðamælingar </a:t>
                      </a:r>
                      <a:b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(e. </a:t>
                      </a:r>
                      <a:r>
                        <a:rPr lang="is-IS" sz="16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quality</a:t>
                      </a: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)</a:t>
                      </a:r>
                      <a:endParaRPr lang="is-I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Afgreiðslutími erinda, mælingar á viðhorfi viðskiptavina, mælingar á starfsumhverfi, hve vel er fylgt gæðastöðlum, niðurstöður kennslumats, tími við rannsókn lögreglumála</a:t>
                      </a:r>
                      <a:endParaRPr lang="is-I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</a:tr>
              <a:tr h="559785">
                <a:tc>
                  <a:txBody>
                    <a:bodyPr/>
                    <a:lstStyle/>
                    <a:p>
                      <a:pPr marL="88900" lvl="0" indent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Afurðir </a:t>
                      </a: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(e. </a:t>
                      </a:r>
                      <a:r>
                        <a:rPr lang="is-IS" sz="16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output</a:t>
                      </a: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)</a:t>
                      </a:r>
                      <a:endParaRPr lang="is-I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Fjöldi afgreiddra erinda/mála, útskrifaðir nemendur, fjöldi læknis- og hjúkrunarverka (skilvirknismælikvarðar)</a:t>
                      </a:r>
                      <a:endParaRPr lang="is-I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</a:tr>
              <a:tr h="601920">
                <a:tc>
                  <a:txBody>
                    <a:bodyPr/>
                    <a:lstStyle/>
                    <a:p>
                      <a:pPr lvl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b="1" i="0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 Áhrif </a:t>
                      </a:r>
                      <a:r>
                        <a:rPr lang="is-IS" sz="16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(e. </a:t>
                      </a:r>
                      <a:r>
                        <a:rPr lang="is-IS" sz="1600" b="1" i="0" dirty="0" err="1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outcome</a:t>
                      </a:r>
                      <a:r>
                        <a:rPr lang="is-IS" sz="16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)</a:t>
                      </a:r>
                      <a:endParaRPr lang="is-IS" sz="1600" b="1" i="0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ts val="1400"/>
                        </a:lnSpc>
                        <a:tabLst>
                          <a:tab pos="180340" algn="l"/>
                        </a:tabLst>
                      </a:pPr>
                      <a:r>
                        <a:rPr lang="is-IS" sz="16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Fækkun slysa eða afbrota, </a:t>
                      </a:r>
                      <a:r>
                        <a:rPr lang="is-IS" sz="1600" b="1" i="0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sýnilegur árangur </a:t>
                      </a:r>
                      <a:r>
                        <a:rPr lang="is-IS" sz="1600" b="1" i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af </a:t>
                      </a:r>
                      <a:r>
                        <a:rPr lang="is-IS" sz="1600" b="1" i="0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vinnumarkaðsaðgerðum</a:t>
                      </a:r>
                      <a:endParaRPr lang="is-IS" sz="1600" b="1" i="0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F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1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Mælikvarðar – góðar fyrirmyndir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u="sng" dirty="0" smtClean="0">
              <a:solidFill>
                <a:schemeClr val="accent2"/>
              </a:solidFill>
            </a:endParaRPr>
          </a:p>
          <a:p>
            <a:r>
              <a:rPr lang="is-IS" u="sng" dirty="0" smtClean="0">
                <a:solidFill>
                  <a:schemeClr val="accent2"/>
                </a:solidFill>
              </a:rPr>
              <a:t>Markmið</a:t>
            </a:r>
            <a:r>
              <a:rPr lang="is-IS" dirty="0">
                <a:solidFill>
                  <a:schemeClr val="accent2"/>
                </a:solidFill>
              </a:rPr>
              <a:t>: Fleiri nemendur ljúki prófi </a:t>
            </a:r>
            <a:r>
              <a:rPr lang="is-IS" dirty="0" err="1">
                <a:solidFill>
                  <a:schemeClr val="accent2"/>
                </a:solidFill>
              </a:rPr>
              <a:t>úr</a:t>
            </a:r>
            <a:r>
              <a:rPr lang="is-IS" dirty="0">
                <a:solidFill>
                  <a:schemeClr val="accent2"/>
                </a:solidFill>
              </a:rPr>
              <a:t> framhaldsskóla á tilskildum tíma</a:t>
            </a:r>
            <a:r>
              <a:rPr lang="is-IS" dirty="0" smtClean="0">
                <a:solidFill>
                  <a:schemeClr val="accent2"/>
                </a:solidFill>
              </a:rPr>
              <a:t>.</a:t>
            </a:r>
          </a:p>
          <a:p>
            <a:endParaRPr lang="is-IS" dirty="0">
              <a:solidFill>
                <a:schemeClr val="accent2"/>
              </a:solidFill>
            </a:endParaRPr>
          </a:p>
          <a:p>
            <a:r>
              <a:rPr lang="is-IS" u="sng" dirty="0">
                <a:solidFill>
                  <a:schemeClr val="accent2"/>
                </a:solidFill>
              </a:rPr>
              <a:t>Mælikvarði</a:t>
            </a:r>
            <a:r>
              <a:rPr lang="is-IS" dirty="0">
                <a:solidFill>
                  <a:schemeClr val="accent2"/>
                </a:solidFill>
              </a:rPr>
              <a:t>: Hlutfall nemenda sem eru brautskráðir af bóknáms- og starfsnámsbrautum með námslok á 2. og 3. hæfniþrepi, miðað við tilskilinn námstíma samkvæmt aðalnámskrá 2011.</a:t>
            </a:r>
          </a:p>
        </p:txBody>
      </p:sp>
    </p:spTree>
    <p:extLst>
      <p:ext uri="{BB962C8B-B14F-4D97-AF65-F5344CB8AC3E}">
        <p14:creationId xmlns:p14="http://schemas.microsoft.com/office/powerpoint/2010/main" val="1651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7700"/>
          </a:xfrm>
        </p:spPr>
        <p:txBody>
          <a:bodyPr/>
          <a:lstStyle/>
          <a:p>
            <a:r>
              <a:rPr lang="is-IS" dirty="0" smtClean="0"/>
              <a:t>Gögn lögð til grundvallar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 smtClean="0">
                <a:solidFill>
                  <a:srgbClr val="002060"/>
                </a:solidFill>
              </a:rPr>
              <a:t> </a:t>
            </a:r>
          </a:p>
          <a:p>
            <a:r>
              <a:rPr lang="is-IS" dirty="0" smtClean="0">
                <a:solidFill>
                  <a:srgbClr val="002060"/>
                </a:solidFill>
              </a:rPr>
              <a:t>Eru þau tölfræðigögn sem leggja grunn að mælikvarðanum.</a:t>
            </a:r>
          </a:p>
          <a:p>
            <a:endParaRPr lang="is-IS" dirty="0" smtClean="0">
              <a:solidFill>
                <a:srgbClr val="002060"/>
              </a:solidFill>
            </a:endParaRPr>
          </a:p>
          <a:p>
            <a:r>
              <a:rPr lang="is-IS" dirty="0" smtClean="0">
                <a:solidFill>
                  <a:srgbClr val="002060"/>
                </a:solidFill>
              </a:rPr>
              <a:t>Dæmi. Ef mælikvðarinn er fjölgun nemenda </a:t>
            </a:r>
          </a:p>
          <a:p>
            <a:r>
              <a:rPr lang="is-IS" dirty="0" smtClean="0">
                <a:solidFill>
                  <a:srgbClr val="002060"/>
                </a:solidFill>
              </a:rPr>
              <a:t>..þá eru gögn sem grundvalla þann mælikvarða   </a:t>
            </a:r>
            <a:r>
              <a:rPr lang="is-IS" i="1" dirty="0" smtClean="0">
                <a:solidFill>
                  <a:srgbClr val="002060"/>
                </a:solidFill>
              </a:rPr>
              <a:t>	</a:t>
            </a:r>
            <a:r>
              <a:rPr lang="is-IS" b="1" i="1" dirty="0" smtClean="0">
                <a:solidFill>
                  <a:srgbClr val="002060"/>
                </a:solidFill>
              </a:rPr>
              <a:t>nemendaskráning.</a:t>
            </a:r>
            <a:endParaRPr lang="is-IS" b="1" i="1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>
                <a:solidFill>
                  <a:srgbClr val="808080"/>
                </a:solidFill>
              </a:rPr>
              <a:t>nafn</a:t>
            </a:r>
            <a:endParaRPr lang="is-IS" dirty="0">
              <a:solidFill>
                <a:srgbClr val="80808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BD73F2E-1385-40A7-9A4D-D75E53560AF4}" type="datetime4">
              <a:rPr lang="is-IS" smtClean="0">
                <a:solidFill>
                  <a:srgbClr val="808080"/>
                </a:solidFill>
              </a:rPr>
              <a:pPr>
                <a:defRPr/>
              </a:pPr>
              <a:t>28. september 2017</a:t>
            </a:fld>
            <a:endParaRPr lang="is-I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6E9D4F0-8E64-4067-8D12-80B8AF90126A}" type="slidenum">
              <a:rPr lang="is-IS" b="1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s-I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41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Staða </a:t>
            </a:r>
            <a:r>
              <a:rPr lang="is-IS" dirty="0"/>
              <a:t>og </a:t>
            </a:r>
            <a:r>
              <a:rPr lang="is-IS" dirty="0" smtClean="0"/>
              <a:t>viðmið</a:t>
            </a:r>
            <a:r>
              <a:rPr lang="is-IS" dirty="0">
                <a:solidFill>
                  <a:schemeClr val="accent2"/>
                </a:solidFill>
              </a:rPr>
              <a:t/>
            </a:r>
            <a:br>
              <a:rPr lang="is-IS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>
                <a:solidFill>
                  <a:schemeClr val="accent2"/>
                </a:solidFill>
              </a:rPr>
              <a:t>Til að hægt </a:t>
            </a:r>
            <a:r>
              <a:rPr lang="is-IS" dirty="0" err="1">
                <a:solidFill>
                  <a:schemeClr val="accent2"/>
                </a:solidFill>
              </a:rPr>
              <a:t>sé</a:t>
            </a:r>
            <a:r>
              <a:rPr lang="is-IS" dirty="0">
                <a:solidFill>
                  <a:schemeClr val="accent2"/>
                </a:solidFill>
              </a:rPr>
              <a:t> að leggja mat á árangur þarf að liggja fyrir grunn</a:t>
            </a:r>
            <a:r>
              <a:rPr lang="is-IS" u="sng" dirty="0">
                <a:solidFill>
                  <a:schemeClr val="accent2"/>
                </a:solidFill>
              </a:rPr>
              <a:t>staða</a:t>
            </a:r>
            <a:r>
              <a:rPr lang="is-IS" dirty="0">
                <a:solidFill>
                  <a:schemeClr val="accent2"/>
                </a:solidFill>
              </a:rPr>
              <a:t> (</a:t>
            </a:r>
            <a:r>
              <a:rPr lang="is-IS" i="1" dirty="0">
                <a:solidFill>
                  <a:schemeClr val="accent2"/>
                </a:solidFill>
              </a:rPr>
              <a:t>e. </a:t>
            </a:r>
            <a:r>
              <a:rPr lang="is-IS" i="1" dirty="0" err="1">
                <a:solidFill>
                  <a:schemeClr val="accent2"/>
                </a:solidFill>
              </a:rPr>
              <a:t>baseline</a:t>
            </a:r>
            <a:r>
              <a:rPr lang="is-IS" dirty="0">
                <a:solidFill>
                  <a:schemeClr val="accent2"/>
                </a:solidFill>
              </a:rPr>
              <a:t>) mælikvarða</a:t>
            </a:r>
            <a:r>
              <a:rPr lang="is-IS" dirty="0" smtClean="0">
                <a:solidFill>
                  <a:schemeClr val="accent2"/>
                </a:solidFill>
              </a:rPr>
              <a:t>.</a:t>
            </a:r>
          </a:p>
          <a:p>
            <a:endParaRPr lang="is-IS" dirty="0">
              <a:solidFill>
                <a:schemeClr val="accent2"/>
              </a:solidFill>
            </a:endParaRPr>
          </a:p>
          <a:p>
            <a:r>
              <a:rPr lang="is-IS" dirty="0">
                <a:solidFill>
                  <a:schemeClr val="accent2"/>
                </a:solidFill>
              </a:rPr>
              <a:t>Viðmið er </a:t>
            </a:r>
            <a:r>
              <a:rPr lang="is-IS" dirty="0" err="1" smtClean="0">
                <a:solidFill>
                  <a:schemeClr val="accent2"/>
                </a:solidFill>
              </a:rPr>
              <a:t>mælanleg</a:t>
            </a:r>
            <a:r>
              <a:rPr lang="is-IS" dirty="0" smtClean="0">
                <a:solidFill>
                  <a:schemeClr val="accent2"/>
                </a:solidFill>
              </a:rPr>
              <a:t> óskastaða mælikvarða </a:t>
            </a:r>
            <a:r>
              <a:rPr lang="is-IS" dirty="0">
                <a:solidFill>
                  <a:schemeClr val="accent2"/>
                </a:solidFill>
              </a:rPr>
              <a:t>á tilteknum </a:t>
            </a:r>
            <a:r>
              <a:rPr lang="is-IS" dirty="0" smtClean="0">
                <a:solidFill>
                  <a:schemeClr val="accent2"/>
                </a:solidFill>
              </a:rPr>
              <a:t>tímapunkti.</a:t>
            </a:r>
            <a:endParaRPr lang="is-I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is-IS" dirty="0">
              <a:solidFill>
                <a:schemeClr val="accent2"/>
              </a:solidFill>
            </a:endParaRPr>
          </a:p>
          <a:p>
            <a:r>
              <a:rPr lang="is-IS" dirty="0">
                <a:solidFill>
                  <a:schemeClr val="accent2"/>
                </a:solidFill>
              </a:rPr>
              <a:t>Ef mælingar liggja ekki fyrir er ágætt að gera grein fyrir áformum um mælingar og hvernig staðið verði að þeim.</a:t>
            </a:r>
          </a:p>
        </p:txBody>
      </p:sp>
    </p:spTree>
    <p:extLst>
      <p:ext uri="{BB962C8B-B14F-4D97-AF65-F5344CB8AC3E}">
        <p14:creationId xmlns:p14="http://schemas.microsoft.com/office/powerpoint/2010/main" val="1775118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3200" dirty="0" smtClean="0"/>
              <a:t>Staða og viðmið – góðar fyrirmyndir</a:t>
            </a:r>
            <a:endParaRPr lang="is-I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u="sng" dirty="0">
                <a:solidFill>
                  <a:schemeClr val="accent2"/>
                </a:solidFill>
              </a:rPr>
              <a:t>Mælikvarði</a:t>
            </a:r>
            <a:r>
              <a:rPr lang="is-IS" dirty="0">
                <a:solidFill>
                  <a:schemeClr val="accent2"/>
                </a:solidFill>
              </a:rPr>
              <a:t>: Hlutfall nemenda sem hverfa brott </a:t>
            </a:r>
            <a:r>
              <a:rPr lang="is-IS" dirty="0" err="1">
                <a:solidFill>
                  <a:schemeClr val="accent2"/>
                </a:solidFill>
              </a:rPr>
              <a:t>úr</a:t>
            </a:r>
            <a:r>
              <a:rPr lang="is-IS" dirty="0">
                <a:solidFill>
                  <a:schemeClr val="accent2"/>
                </a:solidFill>
              </a:rPr>
              <a:t> námi, innan tilskilins námstíma.</a:t>
            </a:r>
          </a:p>
          <a:p>
            <a:pPr lvl="1"/>
            <a:r>
              <a:rPr lang="is-IS" dirty="0">
                <a:solidFill>
                  <a:schemeClr val="accent2"/>
                </a:solidFill>
                <a:ea typeface="+mn-ea"/>
                <a:cs typeface="+mn-cs"/>
              </a:rPr>
              <a:t>Staða 2015: Árið 2011 var brotthvarfið 30%</a:t>
            </a:r>
          </a:p>
          <a:p>
            <a:pPr lvl="1"/>
            <a:r>
              <a:rPr lang="is-IS" dirty="0">
                <a:solidFill>
                  <a:schemeClr val="accent2"/>
                </a:solidFill>
                <a:ea typeface="+mn-ea"/>
                <a:cs typeface="+mn-cs"/>
              </a:rPr>
              <a:t>Viðmið 2017: Brotthvarfið verði ekki </a:t>
            </a:r>
            <a:r>
              <a:rPr lang="is-IS" dirty="0" err="1">
                <a:solidFill>
                  <a:schemeClr val="accent2"/>
                </a:solidFill>
                <a:ea typeface="+mn-ea"/>
                <a:cs typeface="+mn-cs"/>
              </a:rPr>
              <a:t>hærra</a:t>
            </a:r>
            <a:r>
              <a:rPr lang="is-IS" dirty="0">
                <a:solidFill>
                  <a:schemeClr val="accent2"/>
                </a:solidFill>
                <a:ea typeface="+mn-ea"/>
                <a:cs typeface="+mn-cs"/>
              </a:rPr>
              <a:t> en 25%</a:t>
            </a:r>
          </a:p>
          <a:p>
            <a:pPr lvl="1"/>
            <a:r>
              <a:rPr lang="is-IS" dirty="0">
                <a:solidFill>
                  <a:schemeClr val="accent2"/>
                </a:solidFill>
                <a:ea typeface="+mn-ea"/>
                <a:cs typeface="+mn-cs"/>
              </a:rPr>
              <a:t>Viðmið 2018: Brotthvarfið verði ekki </a:t>
            </a:r>
            <a:r>
              <a:rPr lang="is-IS" dirty="0" err="1">
                <a:solidFill>
                  <a:schemeClr val="accent2"/>
                </a:solidFill>
                <a:ea typeface="+mn-ea"/>
                <a:cs typeface="+mn-cs"/>
              </a:rPr>
              <a:t>hærra</a:t>
            </a:r>
            <a:r>
              <a:rPr lang="is-IS" dirty="0">
                <a:solidFill>
                  <a:schemeClr val="accent2"/>
                </a:solidFill>
                <a:ea typeface="+mn-ea"/>
                <a:cs typeface="+mn-cs"/>
              </a:rPr>
              <a:t> en 20%</a:t>
            </a:r>
          </a:p>
          <a:p>
            <a:endParaRPr lang="is-IS" sz="2000" dirty="0">
              <a:solidFill>
                <a:schemeClr val="accent2"/>
              </a:solidFill>
            </a:endParaRPr>
          </a:p>
          <a:p>
            <a:r>
              <a:rPr lang="is-IS" u="sng" dirty="0">
                <a:solidFill>
                  <a:schemeClr val="accent2"/>
                </a:solidFill>
              </a:rPr>
              <a:t>Mælikvarði</a:t>
            </a:r>
            <a:r>
              <a:rPr lang="is-IS" dirty="0">
                <a:solidFill>
                  <a:schemeClr val="accent2"/>
                </a:solidFill>
              </a:rPr>
              <a:t>: Meðalbiðtími þeirra sem fá dvöl í </a:t>
            </a:r>
            <a:r>
              <a:rPr lang="is-IS" dirty="0" err="1" smtClean="0">
                <a:solidFill>
                  <a:schemeClr val="accent2"/>
                </a:solidFill>
              </a:rPr>
              <a:t>hjúkrunarrými</a:t>
            </a:r>
            <a:r>
              <a:rPr lang="is-IS" dirty="0" smtClean="0">
                <a:solidFill>
                  <a:schemeClr val="accent2"/>
                </a:solidFill>
              </a:rPr>
              <a:t>.</a:t>
            </a:r>
            <a:endParaRPr lang="is-IS" dirty="0">
              <a:solidFill>
                <a:schemeClr val="accent2"/>
              </a:solidFill>
            </a:endParaRPr>
          </a:p>
          <a:p>
            <a:pPr lvl="1"/>
            <a:r>
              <a:rPr lang="is-IS" dirty="0">
                <a:solidFill>
                  <a:schemeClr val="accent2"/>
                </a:solidFill>
                <a:ea typeface="+mn-ea"/>
                <a:cs typeface="+mn-cs"/>
              </a:rPr>
              <a:t>Staða 2015: 104 dagar</a:t>
            </a:r>
          </a:p>
          <a:p>
            <a:pPr lvl="1"/>
            <a:r>
              <a:rPr lang="is-IS" dirty="0">
                <a:solidFill>
                  <a:schemeClr val="accent2"/>
                </a:solidFill>
                <a:ea typeface="+mn-ea"/>
                <a:cs typeface="+mn-cs"/>
              </a:rPr>
              <a:t>Viðmið 2017: 90 dagar</a:t>
            </a:r>
          </a:p>
          <a:p>
            <a:pPr lvl="1"/>
            <a:r>
              <a:rPr lang="is-IS" dirty="0">
                <a:solidFill>
                  <a:schemeClr val="accent2"/>
                </a:solidFill>
                <a:ea typeface="+mn-ea"/>
                <a:cs typeface="+mn-cs"/>
              </a:rPr>
              <a:t>Viðmið 2019: 80 dagar</a:t>
            </a:r>
          </a:p>
        </p:txBody>
      </p:sp>
    </p:spTree>
    <p:extLst>
      <p:ext uri="{BB962C8B-B14F-4D97-AF65-F5344CB8AC3E}">
        <p14:creationId xmlns:p14="http://schemas.microsoft.com/office/powerpoint/2010/main" val="29521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4A8139-06C8-4F3C-B5D5-CA3E8623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Samhengið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74ADAC2-8983-45DE-B3C9-CD18D15D1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4756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924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46" y="188640"/>
            <a:ext cx="8229600" cy="647700"/>
          </a:xfrm>
        </p:spPr>
        <p:txBody>
          <a:bodyPr>
            <a:noAutofit/>
          </a:bodyPr>
          <a:lstStyle/>
          <a:p>
            <a:r>
              <a:rPr lang="is-IS" sz="2800" dirty="0" smtClean="0"/>
              <a:t>Dæmi um áhrifakort</a:t>
            </a:r>
            <a:endParaRPr lang="is-I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717137"/>
              </p:ext>
            </p:extLst>
          </p:nvPr>
        </p:nvGraphicFramePr>
        <p:xfrm>
          <a:off x="107504" y="1124744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293097" y="1446604"/>
            <a:ext cx="5171429" cy="28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74771" y="2295163"/>
            <a:ext cx="202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Afurð </a:t>
            </a:r>
            <a:b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</a:b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(</a:t>
            </a:r>
            <a:r>
              <a:rPr kumimoji="0" lang="is-I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output</a:t>
            </a: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7597" y="228235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Milliáhrif</a:t>
            </a: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b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</a:b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(</a:t>
            </a:r>
            <a:r>
              <a:rPr kumimoji="0" lang="is-I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intermediate</a:t>
            </a: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is-I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outcomes</a:t>
            </a: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42618" y="2212579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Endaáhrif </a:t>
            </a:r>
            <a:b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</a:b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(</a:t>
            </a:r>
            <a:r>
              <a:rPr kumimoji="0" lang="is-I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end</a:t>
            </a: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is-I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outcomes</a:t>
            </a:r>
            <a:r>
              <a:rPr kumimoji="0" lang="is-I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668344" y="2441264"/>
            <a:ext cx="9743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45302" y="2492896"/>
            <a:ext cx="9743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436095" y="2504967"/>
            <a:ext cx="9743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941440" y="2492896"/>
            <a:ext cx="9743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53439" y="1446604"/>
            <a:ext cx="5037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400" b="1" dirty="0">
                <a:solidFill>
                  <a:schemeClr val="bg1"/>
                </a:solidFill>
              </a:rPr>
              <a:t>Átak til að draga </a:t>
            </a:r>
            <a:r>
              <a:rPr lang="is-IS" sz="2400" b="1" dirty="0" err="1">
                <a:solidFill>
                  <a:schemeClr val="bg1"/>
                </a:solidFill>
              </a:rPr>
              <a:t>úr</a:t>
            </a:r>
            <a:r>
              <a:rPr lang="is-IS" sz="2400" b="1" dirty="0">
                <a:solidFill>
                  <a:schemeClr val="bg1"/>
                </a:solidFill>
              </a:rPr>
              <a:t> reykingum</a:t>
            </a:r>
          </a:p>
        </p:txBody>
      </p:sp>
    </p:spTree>
    <p:extLst>
      <p:ext uri="{BB962C8B-B14F-4D97-AF65-F5344CB8AC3E}">
        <p14:creationId xmlns:p14="http://schemas.microsoft.com/office/powerpoint/2010/main" val="10819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lvl="1" indent="-514350"/>
            <a:r>
              <a:rPr lang="is-IS" dirty="0"/>
              <a:t>Aðgerðir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accent2"/>
                </a:solidFill>
              </a:rPr>
              <a:t>Hvernig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verður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unnið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að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framkvæmd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markmiða</a:t>
            </a:r>
            <a:r>
              <a:rPr lang="en-US" sz="2400" dirty="0">
                <a:solidFill>
                  <a:schemeClr val="accent2"/>
                </a:solidFill>
              </a:rPr>
              <a:t>? 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 err="1">
                <a:solidFill>
                  <a:schemeClr val="accent2"/>
                </a:solidFill>
              </a:rPr>
              <a:t>Aðgerðir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geta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falist</a:t>
            </a:r>
            <a:r>
              <a:rPr lang="en-US" sz="2400" dirty="0">
                <a:solidFill>
                  <a:schemeClr val="accent2"/>
                </a:solidFill>
              </a:rPr>
              <a:t> í </a:t>
            </a:r>
            <a:r>
              <a:rPr lang="en-US" sz="2400" dirty="0" err="1">
                <a:solidFill>
                  <a:schemeClr val="accent2"/>
                </a:solidFill>
              </a:rPr>
              <a:t>breyttum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áherslum</a:t>
            </a:r>
            <a:r>
              <a:rPr lang="en-US" sz="2400" dirty="0">
                <a:solidFill>
                  <a:schemeClr val="accent2"/>
                </a:solidFill>
              </a:rPr>
              <a:t> í </a:t>
            </a:r>
            <a:r>
              <a:rPr lang="en-US" sz="2400" dirty="0" err="1">
                <a:solidFill>
                  <a:schemeClr val="accent2"/>
                </a:solidFill>
              </a:rPr>
              <a:t>starfi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eða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sérstökum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verkefnum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sem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ýmist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eru</a:t>
            </a:r>
            <a:r>
              <a:rPr lang="en-US" sz="2400" dirty="0">
                <a:solidFill>
                  <a:schemeClr val="accent2"/>
                </a:solidFill>
              </a:rPr>
              <a:t> í </a:t>
            </a:r>
            <a:r>
              <a:rPr lang="en-US" sz="2400" dirty="0" err="1">
                <a:solidFill>
                  <a:schemeClr val="accent2"/>
                </a:solidFill>
              </a:rPr>
              <a:t>gangi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eða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ráðast</a:t>
            </a:r>
            <a:r>
              <a:rPr lang="en-US" sz="2400" dirty="0">
                <a:solidFill>
                  <a:schemeClr val="accent2"/>
                </a:solidFill>
              </a:rPr>
              <a:t> á í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 err="1">
                <a:solidFill>
                  <a:schemeClr val="accent2"/>
                </a:solidFill>
              </a:rPr>
              <a:t>Lýsing</a:t>
            </a:r>
            <a:r>
              <a:rPr lang="en-US" sz="2400" dirty="0">
                <a:solidFill>
                  <a:schemeClr val="accent2"/>
                </a:solidFill>
              </a:rPr>
              <a:t> á </a:t>
            </a:r>
            <a:r>
              <a:rPr lang="en-US" sz="2400" dirty="0" err="1">
                <a:solidFill>
                  <a:schemeClr val="accent2"/>
                </a:solidFill>
              </a:rPr>
              <a:t>aðgerð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ætti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að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vera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nógu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skýr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til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að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lesandi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geti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auðveldlega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skilið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hvað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felst</a:t>
            </a:r>
            <a:r>
              <a:rPr lang="en-US" sz="2400" dirty="0">
                <a:solidFill>
                  <a:schemeClr val="accent2"/>
                </a:solidFill>
              </a:rPr>
              <a:t> í </a:t>
            </a:r>
            <a:r>
              <a:rPr lang="en-US" sz="2400" dirty="0" err="1" smtClean="0">
                <a:solidFill>
                  <a:schemeClr val="accent2"/>
                </a:solidFill>
              </a:rPr>
              <a:t>aðgerðinni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og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mögulegt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sé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að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kostnaðarmeta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 err="1">
                <a:solidFill>
                  <a:schemeClr val="accent2"/>
                </a:solidFill>
              </a:rPr>
              <a:t>Kostnaður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við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aðgerðir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þarf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að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rúmast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innan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útgjaldaramma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málefnasviðs</a:t>
            </a:r>
            <a:r>
              <a:rPr lang="en-US" sz="2400" dirty="0">
                <a:solidFill>
                  <a:schemeClr val="accent2"/>
                </a:solidFill>
              </a:rPr>
              <a:t>/</a:t>
            </a:r>
            <a:r>
              <a:rPr lang="en-US" sz="2400" dirty="0" err="1">
                <a:solidFill>
                  <a:schemeClr val="accent2"/>
                </a:solidFill>
              </a:rPr>
              <a:t>málaflokks</a:t>
            </a:r>
            <a:r>
              <a:rPr lang="en-US" sz="2400" dirty="0">
                <a:solidFill>
                  <a:schemeClr val="accent2"/>
                </a:solidFill>
              </a:rPr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3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Aðgerðir – góðar fyrirmyndir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sz="2400" u="sng" dirty="0" smtClean="0">
              <a:solidFill>
                <a:schemeClr val="accent2"/>
              </a:solidFill>
            </a:endParaRPr>
          </a:p>
          <a:p>
            <a:r>
              <a:rPr lang="is-IS" sz="2400" u="sng" dirty="0" smtClean="0">
                <a:solidFill>
                  <a:schemeClr val="accent2"/>
                </a:solidFill>
              </a:rPr>
              <a:t>Markmið</a:t>
            </a:r>
            <a:r>
              <a:rPr lang="is-IS" sz="2400" dirty="0">
                <a:solidFill>
                  <a:schemeClr val="accent2"/>
                </a:solidFill>
              </a:rPr>
              <a:t>: Fleiri nemendur ljúki prófi </a:t>
            </a:r>
            <a:r>
              <a:rPr lang="is-IS" sz="2400" dirty="0" err="1">
                <a:solidFill>
                  <a:schemeClr val="accent2"/>
                </a:solidFill>
              </a:rPr>
              <a:t>úr</a:t>
            </a:r>
            <a:r>
              <a:rPr lang="is-IS" sz="2400" dirty="0">
                <a:solidFill>
                  <a:schemeClr val="accent2"/>
                </a:solidFill>
              </a:rPr>
              <a:t> framhaldsskóla á tilskildum tíma. </a:t>
            </a:r>
            <a:endParaRPr lang="is-IS" sz="2400" dirty="0" smtClean="0">
              <a:solidFill>
                <a:schemeClr val="accent2"/>
              </a:solidFill>
            </a:endParaRPr>
          </a:p>
          <a:p>
            <a:endParaRPr lang="is-IS" sz="2400" dirty="0" smtClean="0">
              <a:solidFill>
                <a:schemeClr val="accent2"/>
              </a:solidFill>
            </a:endParaRPr>
          </a:p>
          <a:p>
            <a:endParaRPr lang="is-IS" sz="2400" dirty="0">
              <a:solidFill>
                <a:schemeClr val="accent2"/>
              </a:solidFill>
            </a:endParaRPr>
          </a:p>
          <a:p>
            <a:r>
              <a:rPr lang="is-IS" sz="2400" u="sng" dirty="0">
                <a:solidFill>
                  <a:schemeClr val="accent2"/>
                </a:solidFill>
              </a:rPr>
              <a:t>Aðgerð</a:t>
            </a:r>
            <a:r>
              <a:rPr lang="is-IS" sz="2400" dirty="0">
                <a:solidFill>
                  <a:schemeClr val="accent2"/>
                </a:solidFill>
              </a:rPr>
              <a:t>: </a:t>
            </a:r>
            <a:r>
              <a:rPr lang="is-IS" sz="2400" dirty="0" err="1">
                <a:solidFill>
                  <a:schemeClr val="accent2"/>
                </a:solidFill>
              </a:rPr>
              <a:t>Skimun</a:t>
            </a:r>
            <a:r>
              <a:rPr lang="is-IS" sz="2400" dirty="0">
                <a:solidFill>
                  <a:schemeClr val="accent2"/>
                </a:solidFill>
              </a:rPr>
              <a:t> verður lögð fyrir alla nýnema í framhaldsskólum til að kortleggja áhættuþætti </a:t>
            </a:r>
            <a:r>
              <a:rPr lang="is-IS" sz="2400" dirty="0" smtClean="0">
                <a:solidFill>
                  <a:schemeClr val="accent2"/>
                </a:solidFill>
              </a:rPr>
              <a:t>brotthvarfs </a:t>
            </a:r>
            <a:r>
              <a:rPr lang="is-IS" sz="2400" dirty="0">
                <a:solidFill>
                  <a:schemeClr val="accent2"/>
                </a:solidFill>
              </a:rPr>
              <a:t>sem einkenna nemendahópinn. Á grundvelli niðurstaðna </a:t>
            </a:r>
            <a:r>
              <a:rPr lang="is-IS" sz="2400" dirty="0" err="1">
                <a:solidFill>
                  <a:schemeClr val="accent2"/>
                </a:solidFill>
              </a:rPr>
              <a:t>úr</a:t>
            </a:r>
            <a:r>
              <a:rPr lang="is-IS" sz="2400" dirty="0">
                <a:solidFill>
                  <a:schemeClr val="accent2"/>
                </a:solidFill>
              </a:rPr>
              <a:t> </a:t>
            </a:r>
            <a:r>
              <a:rPr lang="is-IS" sz="2400" dirty="0" err="1">
                <a:solidFill>
                  <a:schemeClr val="accent2"/>
                </a:solidFill>
              </a:rPr>
              <a:t>skimuninni</a:t>
            </a:r>
            <a:r>
              <a:rPr lang="is-IS" sz="2400" dirty="0">
                <a:solidFill>
                  <a:schemeClr val="accent2"/>
                </a:solidFill>
              </a:rPr>
              <a:t> og fyrri skimunum verður framhaldsskólum falið að gera aðgerðaráætlun til að sporna við brotthvarfi. </a:t>
            </a:r>
          </a:p>
        </p:txBody>
      </p:sp>
    </p:spTree>
    <p:extLst>
      <p:ext uri="{BB962C8B-B14F-4D97-AF65-F5344CB8AC3E}">
        <p14:creationId xmlns:p14="http://schemas.microsoft.com/office/powerpoint/2010/main" val="28563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Aðgerðir – góðar fyrirmyndir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sz="2400" u="sng" dirty="0" smtClean="0">
              <a:solidFill>
                <a:schemeClr val="accent2"/>
              </a:solidFill>
            </a:endParaRPr>
          </a:p>
          <a:p>
            <a:r>
              <a:rPr lang="is-IS" sz="2400" u="sng" dirty="0" smtClean="0">
                <a:solidFill>
                  <a:schemeClr val="accent2"/>
                </a:solidFill>
              </a:rPr>
              <a:t>Markmið:</a:t>
            </a:r>
            <a:r>
              <a:rPr lang="is-IS" sz="2400" dirty="0" smtClean="0">
                <a:solidFill>
                  <a:schemeClr val="accent2"/>
                </a:solidFill>
              </a:rPr>
              <a:t> Styrkja </a:t>
            </a:r>
            <a:r>
              <a:rPr lang="is-IS" sz="2400" dirty="0">
                <a:solidFill>
                  <a:schemeClr val="accent2"/>
                </a:solidFill>
              </a:rPr>
              <a:t>lýðræði, stuðla að betri ákvarðanatöku, auka gegnsæi og auðvelda almenningi og </a:t>
            </a:r>
            <a:r>
              <a:rPr lang="is-IS" sz="2400" dirty="0" err="1" smtClean="0">
                <a:solidFill>
                  <a:schemeClr val="accent2"/>
                </a:solidFill>
              </a:rPr>
              <a:t>hagsmuna-aðilum</a:t>
            </a:r>
            <a:r>
              <a:rPr lang="is-IS" sz="2400" dirty="0" smtClean="0">
                <a:solidFill>
                  <a:schemeClr val="accent2"/>
                </a:solidFill>
              </a:rPr>
              <a:t> </a:t>
            </a:r>
            <a:r>
              <a:rPr lang="is-IS" sz="2400" dirty="0">
                <a:solidFill>
                  <a:schemeClr val="accent2"/>
                </a:solidFill>
              </a:rPr>
              <a:t>aðkomu að </a:t>
            </a:r>
            <a:r>
              <a:rPr lang="is-IS" sz="2400" dirty="0" smtClean="0">
                <a:solidFill>
                  <a:schemeClr val="accent2"/>
                </a:solidFill>
              </a:rPr>
              <a:t>ákvarðanatökuferlum stjórnvalda.</a:t>
            </a:r>
          </a:p>
          <a:p>
            <a:endParaRPr lang="is-IS" sz="2400" dirty="0" smtClean="0">
              <a:solidFill>
                <a:schemeClr val="accent2"/>
              </a:solidFill>
            </a:endParaRPr>
          </a:p>
          <a:p>
            <a:pPr lvl="0"/>
            <a:r>
              <a:rPr lang="is-IS" sz="2400" u="sng" dirty="0">
                <a:solidFill>
                  <a:schemeClr val="accent2"/>
                </a:solidFill>
              </a:rPr>
              <a:t>Aðgerð</a:t>
            </a:r>
            <a:r>
              <a:rPr lang="is-IS" sz="2400" u="sng" dirty="0" smtClean="0">
                <a:solidFill>
                  <a:schemeClr val="accent2"/>
                </a:solidFill>
              </a:rPr>
              <a:t>:</a:t>
            </a:r>
            <a:r>
              <a:rPr lang="is-IS" sz="2400" dirty="0" smtClean="0">
                <a:solidFill>
                  <a:schemeClr val="accent2"/>
                </a:solidFill>
              </a:rPr>
              <a:t> Þróun samráðsgáttar </a:t>
            </a:r>
            <a:r>
              <a:rPr lang="is-IS" sz="2400" dirty="0">
                <a:solidFill>
                  <a:schemeClr val="accent2"/>
                </a:solidFill>
              </a:rPr>
              <a:t>fyrir umsagnir við </a:t>
            </a:r>
            <a:r>
              <a:rPr lang="is-IS" sz="2400" dirty="0" err="1">
                <a:solidFill>
                  <a:schemeClr val="accent2"/>
                </a:solidFill>
              </a:rPr>
              <a:t>drög</a:t>
            </a:r>
            <a:r>
              <a:rPr lang="is-IS" sz="2400" dirty="0">
                <a:solidFill>
                  <a:schemeClr val="accent2"/>
                </a:solidFill>
              </a:rPr>
              <a:t> að frumvörpum, reglugerðum og </a:t>
            </a:r>
            <a:r>
              <a:rPr lang="is-IS" sz="2400" dirty="0" err="1" smtClean="0">
                <a:solidFill>
                  <a:schemeClr val="accent2"/>
                </a:solidFill>
              </a:rPr>
              <a:t>stefnuskjölum</a:t>
            </a:r>
            <a:r>
              <a:rPr lang="is-IS" sz="2400" dirty="0">
                <a:solidFill>
                  <a:schemeClr val="accent2"/>
                </a:solidFill>
              </a:rPr>
              <a:t>.</a:t>
            </a:r>
          </a:p>
          <a:p>
            <a:endParaRPr lang="is-I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Viðfangsefnin í dag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00355C"/>
                </a:solidFill>
              </a:rPr>
              <a:t>Heildarmyndin</a:t>
            </a:r>
          </a:p>
          <a:p>
            <a:pPr lvl="1"/>
            <a:r>
              <a:rPr lang="is-IS" dirty="0">
                <a:solidFill>
                  <a:srgbClr val="00355C"/>
                </a:solidFill>
              </a:rPr>
              <a:t>H</a:t>
            </a:r>
            <a:r>
              <a:rPr lang="is-IS" dirty="0" smtClean="0">
                <a:solidFill>
                  <a:srgbClr val="00355C"/>
                </a:solidFill>
              </a:rPr>
              <a:t>verju er lögum um opinber fjármál ætlað að ná fram</a:t>
            </a:r>
          </a:p>
          <a:p>
            <a:r>
              <a:rPr lang="is-IS" dirty="0" smtClean="0">
                <a:solidFill>
                  <a:srgbClr val="00355C"/>
                </a:solidFill>
              </a:rPr>
              <a:t>Stefna ríkisaðila til 3 ára</a:t>
            </a:r>
          </a:p>
          <a:p>
            <a:pPr lvl="1"/>
            <a:r>
              <a:rPr lang="is-IS" dirty="0" smtClean="0">
                <a:solidFill>
                  <a:srgbClr val="00355C"/>
                </a:solidFill>
              </a:rPr>
              <a:t>Almennt um skjalið</a:t>
            </a:r>
          </a:p>
          <a:p>
            <a:pPr lvl="1"/>
            <a:r>
              <a:rPr lang="is-IS" dirty="0" smtClean="0">
                <a:solidFill>
                  <a:srgbClr val="00355C"/>
                </a:solidFill>
              </a:rPr>
              <a:t>Markmið</a:t>
            </a:r>
          </a:p>
          <a:p>
            <a:pPr lvl="1"/>
            <a:r>
              <a:rPr lang="is-IS" dirty="0" smtClean="0">
                <a:solidFill>
                  <a:srgbClr val="00355C"/>
                </a:solidFill>
              </a:rPr>
              <a:t>Mælikvarðar</a:t>
            </a:r>
          </a:p>
          <a:p>
            <a:pPr lvl="1"/>
            <a:r>
              <a:rPr lang="is-IS" dirty="0" smtClean="0">
                <a:solidFill>
                  <a:srgbClr val="00355C"/>
                </a:solidFill>
              </a:rPr>
              <a:t>Aðgerðir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8620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>
                <a:solidFill>
                  <a:schemeClr val="bg1"/>
                </a:solidFill>
              </a:rPr>
              <a:t>Lög um opinber fjármál</a:t>
            </a:r>
            <a:endParaRPr lang="is-I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821541"/>
              </p:ext>
            </p:extLst>
          </p:nvPr>
        </p:nvGraphicFramePr>
        <p:xfrm>
          <a:off x="461963" y="1111250"/>
          <a:ext cx="8288337" cy="4946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65302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>
                <a:solidFill>
                  <a:schemeClr val="bg1"/>
                </a:solidFill>
              </a:rPr>
              <a:t>Heildarmyndin</a:t>
            </a:r>
            <a:endParaRPr lang="is-I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409102"/>
            <a:ext cx="8274050" cy="436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35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s-I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6750" cy="603251"/>
          </a:xfrm>
        </p:spPr>
        <p:txBody>
          <a:bodyPr>
            <a:normAutofit fontScale="90000"/>
          </a:bodyPr>
          <a:lstStyle/>
          <a:p>
            <a:r>
              <a:rPr lang="is-IS" dirty="0"/>
              <a:t/>
            </a:r>
            <a:br>
              <a:rPr lang="is-IS" dirty="0"/>
            </a:b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716449"/>
              </p:ext>
            </p:extLst>
          </p:nvPr>
        </p:nvGraphicFramePr>
        <p:xfrm>
          <a:off x="323528" y="1340768"/>
          <a:ext cx="79928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3497683"/>
            <a:ext cx="1176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300" b="1" dirty="0" err="1" smtClean="0"/>
              <a:t>Fjárveitinga-bréf</a:t>
            </a:r>
            <a:endParaRPr lang="is-IS" sz="1300" b="1" dirty="0"/>
          </a:p>
        </p:txBody>
      </p:sp>
      <p:sp>
        <p:nvSpPr>
          <p:cNvPr id="7" name="Rectangle 6"/>
          <p:cNvSpPr/>
          <p:nvPr/>
        </p:nvSpPr>
        <p:spPr>
          <a:xfrm>
            <a:off x="467544" y="260648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2800" dirty="0">
                <a:solidFill>
                  <a:schemeClr val="accent3"/>
                </a:solidFill>
              </a:rPr>
              <a:t>Árangursmiðað fjárlagaferli</a:t>
            </a: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22771618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2400" dirty="0" smtClean="0"/>
              <a:t>Stefnumótun </a:t>
            </a:r>
            <a:r>
              <a:rPr lang="is-IS" sz="2400" dirty="0"/>
              <a:t>r</a:t>
            </a:r>
            <a:r>
              <a:rPr lang="is-IS" sz="2400" dirty="0" smtClean="0"/>
              <a:t>íkisaðila til 3 ára – </a:t>
            </a:r>
            <a:br>
              <a:rPr lang="is-IS" sz="2400" dirty="0" smtClean="0"/>
            </a:br>
            <a:r>
              <a:rPr lang="is-IS" sz="2400" dirty="0" smtClean="0"/>
              <a:t>Almennt um skjalið</a:t>
            </a:r>
            <a:endParaRPr lang="is-I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00355C"/>
                </a:solidFill>
              </a:rPr>
              <a:t>Hvernig ríkisaðili ætlar að vinna að útfærslu gildandi stefnu eins og hún birtist í </a:t>
            </a:r>
            <a:r>
              <a:rPr lang="is-IS" dirty="0" err="1" smtClean="0">
                <a:solidFill>
                  <a:srgbClr val="00355C"/>
                </a:solidFill>
              </a:rPr>
              <a:t>fjármála-áætlun</a:t>
            </a:r>
            <a:r>
              <a:rPr lang="is-IS" dirty="0" smtClean="0">
                <a:solidFill>
                  <a:srgbClr val="00355C"/>
                </a:solidFill>
              </a:rPr>
              <a:t>.</a:t>
            </a:r>
          </a:p>
          <a:p>
            <a:pPr marL="0" indent="0">
              <a:buNone/>
            </a:pPr>
            <a:endParaRPr lang="is-IS" sz="2000" dirty="0" smtClean="0">
              <a:solidFill>
                <a:srgbClr val="00355C"/>
              </a:solidFill>
            </a:endParaRPr>
          </a:p>
          <a:p>
            <a:r>
              <a:rPr lang="is-IS" dirty="0" smtClean="0">
                <a:solidFill>
                  <a:srgbClr val="00355C"/>
                </a:solidFill>
              </a:rPr>
              <a:t>Ekki gert ráð fyrir að stefnan nái utan um starfsemi ríkisaðila í heild sinni.</a:t>
            </a:r>
          </a:p>
          <a:p>
            <a:endParaRPr lang="is-IS" sz="2000" dirty="0">
              <a:solidFill>
                <a:srgbClr val="00355C"/>
              </a:solidFill>
            </a:endParaRPr>
          </a:p>
          <a:p>
            <a:r>
              <a:rPr lang="is-IS" dirty="0">
                <a:solidFill>
                  <a:srgbClr val="00355C"/>
                </a:solidFill>
              </a:rPr>
              <a:t>M</a:t>
            </a:r>
            <a:r>
              <a:rPr lang="is-IS" dirty="0" smtClean="0">
                <a:solidFill>
                  <a:srgbClr val="00355C"/>
                </a:solidFill>
              </a:rPr>
              <a:t>arkmið og mælikvarðar stefnu verða lögð til grundvallar er kemur að árangusmati og ávinningi við ráðstöfun fjármuna.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1842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 </a:t>
            </a:r>
            <a:r>
              <a:rPr lang="is-IS" dirty="0" smtClean="0"/>
              <a:t>Framsetning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s-IS" sz="3200" dirty="0">
                <a:solidFill>
                  <a:srgbClr val="00355C"/>
                </a:solidFill>
              </a:rPr>
              <a:t>Skjalið skiptist í tvo hluta: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s-IS" sz="2800" dirty="0" smtClean="0">
                <a:solidFill>
                  <a:srgbClr val="00355C"/>
                </a:solidFill>
              </a:rPr>
              <a:t>Kjarnastarfsemi</a:t>
            </a:r>
          </a:p>
          <a:p>
            <a:pPr lvl="1">
              <a:spcBef>
                <a:spcPts val="0"/>
              </a:spcBef>
            </a:pPr>
            <a:r>
              <a:rPr lang="is-IS" sz="2800" dirty="0" smtClean="0">
                <a:solidFill>
                  <a:srgbClr val="00355C"/>
                </a:solidFill>
              </a:rPr>
              <a:t>Rekstrarþættir</a:t>
            </a:r>
          </a:p>
          <a:p>
            <a:pPr>
              <a:spcBef>
                <a:spcPts val="0"/>
              </a:spcBef>
            </a:pPr>
            <a:endParaRPr lang="is-IS" sz="1800" dirty="0" smtClean="0">
              <a:solidFill>
                <a:srgbClr val="00355C"/>
              </a:solidFill>
            </a:endParaRPr>
          </a:p>
          <a:p>
            <a:pPr>
              <a:spcBef>
                <a:spcPts val="0"/>
              </a:spcBef>
            </a:pPr>
            <a:r>
              <a:rPr lang="is-IS" sz="3200" dirty="0" smtClean="0">
                <a:solidFill>
                  <a:srgbClr val="00355C"/>
                </a:solidFill>
              </a:rPr>
              <a:t>Í báðum hlutum:</a:t>
            </a:r>
          </a:p>
          <a:p>
            <a:pPr marL="914400" lvl="1" indent="-514350"/>
            <a:r>
              <a:rPr lang="is-IS" sz="2800" dirty="0" smtClean="0">
                <a:solidFill>
                  <a:srgbClr val="00355C"/>
                </a:solidFill>
              </a:rPr>
              <a:t>Markmið</a:t>
            </a:r>
          </a:p>
          <a:p>
            <a:pPr marL="914400" lvl="1" indent="-514350"/>
            <a:r>
              <a:rPr lang="is-IS" sz="2800" dirty="0" smtClean="0">
                <a:solidFill>
                  <a:srgbClr val="00355C"/>
                </a:solidFill>
              </a:rPr>
              <a:t>Mælikvarðar</a:t>
            </a:r>
          </a:p>
          <a:p>
            <a:pPr marL="1314450" lvl="2" indent="-514350"/>
            <a:r>
              <a:rPr lang="is-IS" sz="2000" dirty="0" smtClean="0">
                <a:solidFill>
                  <a:srgbClr val="00355C"/>
                </a:solidFill>
              </a:rPr>
              <a:t>Gögn, staða og viðmið</a:t>
            </a:r>
          </a:p>
          <a:p>
            <a:pPr marL="914400" lvl="1" indent="-514350"/>
            <a:r>
              <a:rPr lang="is-IS" sz="2800" dirty="0" smtClean="0">
                <a:solidFill>
                  <a:srgbClr val="00355C"/>
                </a:solidFill>
              </a:rPr>
              <a:t>Aðgerðir</a:t>
            </a:r>
          </a:p>
          <a:p>
            <a:pPr marL="1314450" lvl="2" indent="-514350"/>
            <a:r>
              <a:rPr lang="is-IS" sz="2000" dirty="0" smtClean="0">
                <a:solidFill>
                  <a:srgbClr val="00355C"/>
                </a:solidFill>
              </a:rPr>
              <a:t>Tími og kostnaður</a:t>
            </a:r>
          </a:p>
          <a:p>
            <a:pPr marL="1314450" lvl="2" indent="-514350"/>
            <a:endParaRPr lang="is-IS" sz="2600" dirty="0" smtClean="0">
              <a:solidFill>
                <a:srgbClr val="00355C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is-IS" dirty="0">
              <a:solidFill>
                <a:schemeClr val="accent2"/>
              </a:solidFill>
            </a:endParaRPr>
          </a:p>
          <a:p>
            <a:pPr marL="0" indent="0">
              <a:lnSpc>
                <a:spcPct val="250000"/>
              </a:lnSpc>
              <a:buNone/>
            </a:pPr>
            <a:endParaRPr lang="is-IS" dirty="0"/>
          </a:p>
          <a:p>
            <a:pPr>
              <a:lnSpc>
                <a:spcPct val="250000"/>
              </a:lnSpc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3915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Kjarnastarfssemi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>
                <a:solidFill>
                  <a:srgbClr val="003B68"/>
                </a:solidFill>
              </a:rPr>
              <a:t>Gera grein fyrir</a:t>
            </a:r>
            <a:r>
              <a:rPr lang="is-IS" dirty="0" smtClean="0">
                <a:solidFill>
                  <a:srgbClr val="003B68"/>
                </a:solidFill>
              </a:rPr>
              <a:t>:</a:t>
            </a:r>
            <a:endParaRPr lang="is-IS" dirty="0">
              <a:solidFill>
                <a:srgbClr val="003B68"/>
              </a:solidFill>
            </a:endParaRPr>
          </a:p>
          <a:p>
            <a:pPr lvl="1"/>
            <a:r>
              <a:rPr lang="is-IS" sz="2400" dirty="0">
                <a:solidFill>
                  <a:srgbClr val="003B68"/>
                </a:solidFill>
              </a:rPr>
              <a:t>Starfssviði</a:t>
            </a:r>
          </a:p>
          <a:p>
            <a:pPr lvl="1"/>
            <a:r>
              <a:rPr lang="is-IS" sz="2400" dirty="0">
                <a:solidFill>
                  <a:srgbClr val="003B68"/>
                </a:solidFill>
              </a:rPr>
              <a:t>Málaflokk</a:t>
            </a:r>
          </a:p>
          <a:p>
            <a:pPr lvl="1"/>
            <a:r>
              <a:rPr lang="is-IS" sz="2400" dirty="0">
                <a:solidFill>
                  <a:srgbClr val="003B68"/>
                </a:solidFill>
              </a:rPr>
              <a:t>Skiptingu útgjalda</a:t>
            </a:r>
          </a:p>
          <a:p>
            <a:pPr lvl="2"/>
            <a:r>
              <a:rPr lang="is-IS" sz="2000" dirty="0">
                <a:solidFill>
                  <a:srgbClr val="003B68"/>
                </a:solidFill>
              </a:rPr>
              <a:t>Meginviðfangsefnum</a:t>
            </a:r>
          </a:p>
          <a:p>
            <a:pPr lvl="2"/>
            <a:r>
              <a:rPr lang="is-IS" sz="2000" dirty="0">
                <a:solidFill>
                  <a:srgbClr val="003B68"/>
                </a:solidFill>
              </a:rPr>
              <a:t>Lykiltölum</a:t>
            </a:r>
          </a:p>
          <a:p>
            <a:pPr lvl="3"/>
            <a:r>
              <a:rPr lang="is-IS" sz="2000" dirty="0">
                <a:solidFill>
                  <a:srgbClr val="003B68"/>
                </a:solidFill>
              </a:rPr>
              <a:t>Starfsmannafjöldi</a:t>
            </a:r>
          </a:p>
          <a:p>
            <a:pPr lvl="3"/>
            <a:r>
              <a:rPr lang="is-IS" sz="2000" dirty="0">
                <a:solidFill>
                  <a:srgbClr val="003B68"/>
                </a:solidFill>
              </a:rPr>
              <a:t>Starfstöðvafjöldi</a:t>
            </a:r>
          </a:p>
          <a:p>
            <a:pPr lvl="3"/>
            <a:r>
              <a:rPr lang="is-IS" sz="2000" dirty="0">
                <a:solidFill>
                  <a:srgbClr val="003B68"/>
                </a:solidFill>
              </a:rPr>
              <a:t>Notendafjöldi</a:t>
            </a:r>
          </a:p>
          <a:p>
            <a:pPr lvl="3"/>
            <a:endParaRPr lang="is-IS" sz="2000" dirty="0" smtClean="0">
              <a:solidFill>
                <a:srgbClr val="003B68"/>
              </a:solidFill>
            </a:endParaRPr>
          </a:p>
          <a:p>
            <a:pPr lvl="1"/>
            <a:r>
              <a:rPr lang="is-IS" sz="2400" dirty="0" smtClean="0">
                <a:solidFill>
                  <a:srgbClr val="003B68"/>
                </a:solidFill>
              </a:rPr>
              <a:t>Hlutverki ríkisaðila við framkvæmd málaflokksstefnu</a:t>
            </a:r>
            <a:endParaRPr lang="is-IS" sz="2400" dirty="0">
              <a:solidFill>
                <a:srgbClr val="003B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1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10987</TotalTime>
  <Words>1033</Words>
  <Application>Microsoft Office PowerPoint</Application>
  <PresentationFormat>On-screen Show (4:3)</PresentationFormat>
  <Paragraphs>228</Paragraphs>
  <Slides>23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1_Default Design</vt:lpstr>
      <vt:lpstr>1_Custom Design</vt:lpstr>
      <vt:lpstr>  Hvað er til fyrirmyndar?</vt:lpstr>
      <vt:lpstr>Samhengið</vt:lpstr>
      <vt:lpstr>Viðfangsefnin í dag</vt:lpstr>
      <vt:lpstr>Lög um opinber fjármál</vt:lpstr>
      <vt:lpstr>Heildarmyndin</vt:lpstr>
      <vt:lpstr> </vt:lpstr>
      <vt:lpstr>Stefnumótun ríkisaðila til 3 ára –  Almennt um skjalið</vt:lpstr>
      <vt:lpstr> Framsetning</vt:lpstr>
      <vt:lpstr>Kjarnastarfssemi</vt:lpstr>
      <vt:lpstr>Stefna Ríkisaðila</vt:lpstr>
      <vt:lpstr>Samhengi kjarnaþátta stefnu</vt:lpstr>
      <vt:lpstr>Málaflokkur 25.1 – Markmið 2</vt:lpstr>
      <vt:lpstr>Markmið</vt:lpstr>
      <vt:lpstr>Dæmi um markmið</vt:lpstr>
      <vt:lpstr>Mælikvarðar</vt:lpstr>
      <vt:lpstr>Mælikvarðar – góðar fyrirmyndir</vt:lpstr>
      <vt:lpstr>Gögn lögð til grundvallar</vt:lpstr>
      <vt:lpstr> Staða og viðmið </vt:lpstr>
      <vt:lpstr>Staða og viðmið – góðar fyrirmyndir</vt:lpstr>
      <vt:lpstr>Dæmi um áhrifakort</vt:lpstr>
      <vt:lpstr>Aðgerðir</vt:lpstr>
      <vt:lpstr>Aðgerðir – góðar fyrirmyndir</vt:lpstr>
      <vt:lpstr>Aðgerðir – góðar fyrirmyndir</vt:lpstr>
    </vt:vector>
  </TitlesOfParts>
  <Company>Utanríkisráðuneytið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Heimsmarkmiðin</dc:title>
  <dc:creator>Helga B. Bragadóttir</dc:creator>
  <cp:lastModifiedBy>Héðinn Unnsteinsson</cp:lastModifiedBy>
  <cp:revision>98</cp:revision>
  <dcterms:created xsi:type="dcterms:W3CDTF">2016-10-11T13:50:06Z</dcterms:created>
  <dcterms:modified xsi:type="dcterms:W3CDTF">2017-10-02T08:33:06Z</dcterms:modified>
</cp:coreProperties>
</file>