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04611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76631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36466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66371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77066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04079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2319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51950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68887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15044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26466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5F80B-2ABA-41B4-9EB7-66D4CDCAB7FD}" type="datetimeFigureOut">
              <a:rPr lang="is-IS" smtClean="0"/>
              <a:t>21.3.2018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5CCBF-E6AC-432C-A08C-DF90EB9AD0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40667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4196"/>
          <a:stretch/>
        </p:blipFill>
        <p:spPr>
          <a:xfrm>
            <a:off x="0" y="0"/>
            <a:ext cx="1218071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14400" y="5894962"/>
            <a:ext cx="43093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600" dirty="0"/>
              <a:t>Framkvæmdasjóður ferðamannastaða 2018</a:t>
            </a:r>
          </a:p>
          <a:p>
            <a:r>
              <a:rPr lang="is-IS" sz="1600" dirty="0"/>
              <a:t>Landsáætlun um </a:t>
            </a:r>
            <a:r>
              <a:rPr lang="is-IS" sz="1600"/>
              <a:t>innviði 2018-2020</a:t>
            </a:r>
            <a:endParaRPr lang="is-IS" sz="1600" dirty="0"/>
          </a:p>
        </p:txBody>
      </p:sp>
      <p:sp>
        <p:nvSpPr>
          <p:cNvPr id="6" name="Regular Pentagon 5"/>
          <p:cNvSpPr/>
          <p:nvPr/>
        </p:nvSpPr>
        <p:spPr>
          <a:xfrm>
            <a:off x="7614648" y="625046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7" name="Oval 6"/>
          <p:cNvSpPr/>
          <p:nvPr/>
        </p:nvSpPr>
        <p:spPr>
          <a:xfrm>
            <a:off x="7627113" y="6021421"/>
            <a:ext cx="88507" cy="10782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8" name="Regular Pentagon 7"/>
          <p:cNvSpPr/>
          <p:nvPr/>
        </p:nvSpPr>
        <p:spPr>
          <a:xfrm>
            <a:off x="958924" y="3626409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9" name="Regular Pentagon 8"/>
          <p:cNvSpPr/>
          <p:nvPr/>
        </p:nvSpPr>
        <p:spPr>
          <a:xfrm>
            <a:off x="1058676" y="3832841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0" name="Regular Pentagon 9"/>
          <p:cNvSpPr/>
          <p:nvPr/>
        </p:nvSpPr>
        <p:spPr>
          <a:xfrm>
            <a:off x="1166930" y="3865379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1" name="Regular Pentagon 10"/>
          <p:cNvSpPr/>
          <p:nvPr/>
        </p:nvSpPr>
        <p:spPr>
          <a:xfrm>
            <a:off x="1363476" y="3778809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2" name="Regular Pentagon 11"/>
          <p:cNvSpPr/>
          <p:nvPr/>
        </p:nvSpPr>
        <p:spPr>
          <a:xfrm>
            <a:off x="2472028" y="3811346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3" name="Regular Pentagon 12"/>
          <p:cNvSpPr/>
          <p:nvPr/>
        </p:nvSpPr>
        <p:spPr>
          <a:xfrm>
            <a:off x="3585933" y="3956779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4" name="Regular Pentagon 13"/>
          <p:cNvSpPr/>
          <p:nvPr/>
        </p:nvSpPr>
        <p:spPr>
          <a:xfrm>
            <a:off x="3306072" y="4006575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5" name="Regular Pentagon 14"/>
          <p:cNvSpPr/>
          <p:nvPr/>
        </p:nvSpPr>
        <p:spPr>
          <a:xfrm>
            <a:off x="3857483" y="383284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6" name="Regular Pentagon 15"/>
          <p:cNvSpPr/>
          <p:nvPr/>
        </p:nvSpPr>
        <p:spPr>
          <a:xfrm>
            <a:off x="3164755" y="3703281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7" name="Regular Pentagon 16"/>
          <p:cNvSpPr/>
          <p:nvPr/>
        </p:nvSpPr>
        <p:spPr>
          <a:xfrm>
            <a:off x="3129110" y="3778809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8" name="Regular Pentagon 17"/>
          <p:cNvSpPr/>
          <p:nvPr/>
        </p:nvSpPr>
        <p:spPr>
          <a:xfrm>
            <a:off x="3093465" y="3865379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9" name="Regular Pentagon 18"/>
          <p:cNvSpPr/>
          <p:nvPr/>
        </p:nvSpPr>
        <p:spPr>
          <a:xfrm>
            <a:off x="2020370" y="2513055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0" name="Regular Pentagon 19"/>
          <p:cNvSpPr/>
          <p:nvPr/>
        </p:nvSpPr>
        <p:spPr>
          <a:xfrm>
            <a:off x="1715570" y="2150066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1" name="Regular Pentagon 20"/>
          <p:cNvSpPr/>
          <p:nvPr/>
        </p:nvSpPr>
        <p:spPr>
          <a:xfrm>
            <a:off x="535163" y="2258131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2" name="Regular Pentagon 21"/>
          <p:cNvSpPr/>
          <p:nvPr/>
        </p:nvSpPr>
        <p:spPr>
          <a:xfrm>
            <a:off x="1266682" y="1360357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3" name="Regular Pentagon 22"/>
          <p:cNvSpPr/>
          <p:nvPr/>
        </p:nvSpPr>
        <p:spPr>
          <a:xfrm>
            <a:off x="1970494" y="1252292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4" name="Regular Pentagon 23"/>
          <p:cNvSpPr/>
          <p:nvPr/>
        </p:nvSpPr>
        <p:spPr>
          <a:xfrm>
            <a:off x="2422152" y="48752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5" name="Regular Pentagon 24"/>
          <p:cNvSpPr/>
          <p:nvPr/>
        </p:nvSpPr>
        <p:spPr>
          <a:xfrm>
            <a:off x="1665694" y="1751055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6" name="Regular Pentagon 25"/>
          <p:cNvSpPr/>
          <p:nvPr/>
        </p:nvSpPr>
        <p:spPr>
          <a:xfrm>
            <a:off x="3907359" y="2042001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7" name="Regular Pentagon 26"/>
          <p:cNvSpPr/>
          <p:nvPr/>
        </p:nvSpPr>
        <p:spPr>
          <a:xfrm>
            <a:off x="3857483" y="2204098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8" name="Regular Pentagon 27"/>
          <p:cNvSpPr/>
          <p:nvPr/>
        </p:nvSpPr>
        <p:spPr>
          <a:xfrm>
            <a:off x="4076385" y="2312163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9" name="Regular Pentagon 28"/>
          <p:cNvSpPr/>
          <p:nvPr/>
        </p:nvSpPr>
        <p:spPr>
          <a:xfrm>
            <a:off x="4866282" y="3595216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0" name="Regular Pentagon 29"/>
          <p:cNvSpPr/>
          <p:nvPr/>
        </p:nvSpPr>
        <p:spPr>
          <a:xfrm>
            <a:off x="6040479" y="1805087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1" name="Regular Pentagon 30"/>
          <p:cNvSpPr/>
          <p:nvPr/>
        </p:nvSpPr>
        <p:spPr>
          <a:xfrm>
            <a:off x="6350820" y="1913152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2" name="Regular Pentagon 31"/>
          <p:cNvSpPr/>
          <p:nvPr/>
        </p:nvSpPr>
        <p:spPr>
          <a:xfrm>
            <a:off x="7340036" y="3162833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3" name="Regular Pentagon 32"/>
          <p:cNvSpPr/>
          <p:nvPr/>
        </p:nvSpPr>
        <p:spPr>
          <a:xfrm>
            <a:off x="7032843" y="2096033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4" name="Regular Pentagon 33"/>
          <p:cNvSpPr/>
          <p:nvPr/>
        </p:nvSpPr>
        <p:spPr>
          <a:xfrm>
            <a:off x="7179803" y="210557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5" name="Regular Pentagon 34"/>
          <p:cNvSpPr/>
          <p:nvPr/>
        </p:nvSpPr>
        <p:spPr>
          <a:xfrm>
            <a:off x="7232347" y="1987968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6" name="Regular Pentagon 35"/>
          <p:cNvSpPr/>
          <p:nvPr/>
        </p:nvSpPr>
        <p:spPr>
          <a:xfrm>
            <a:off x="7564772" y="113714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7" name="Regular Pentagon 36"/>
          <p:cNvSpPr/>
          <p:nvPr/>
        </p:nvSpPr>
        <p:spPr>
          <a:xfrm>
            <a:off x="7577237" y="1317446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8" name="Regular Pentagon 37"/>
          <p:cNvSpPr/>
          <p:nvPr/>
        </p:nvSpPr>
        <p:spPr>
          <a:xfrm>
            <a:off x="7643928" y="1544218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9" name="Regular Pentagon 38"/>
          <p:cNvSpPr/>
          <p:nvPr/>
        </p:nvSpPr>
        <p:spPr>
          <a:xfrm>
            <a:off x="9110646" y="472121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40" name="Regular Pentagon 39"/>
          <p:cNvSpPr/>
          <p:nvPr/>
        </p:nvSpPr>
        <p:spPr>
          <a:xfrm>
            <a:off x="9335090" y="2115107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41" name="Regular Pentagon 40"/>
          <p:cNvSpPr/>
          <p:nvPr/>
        </p:nvSpPr>
        <p:spPr>
          <a:xfrm>
            <a:off x="9819200" y="2893449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42" name="Regular Pentagon 41"/>
          <p:cNvSpPr/>
          <p:nvPr/>
        </p:nvSpPr>
        <p:spPr>
          <a:xfrm>
            <a:off x="9010894" y="310880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43" name="Regular Pentagon 42"/>
          <p:cNvSpPr/>
          <p:nvPr/>
        </p:nvSpPr>
        <p:spPr>
          <a:xfrm>
            <a:off x="9210398" y="2993042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44" name="Regular Pentagon 43"/>
          <p:cNvSpPr/>
          <p:nvPr/>
        </p:nvSpPr>
        <p:spPr>
          <a:xfrm>
            <a:off x="9459970" y="3973444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45" name="Regular Pentagon 44"/>
          <p:cNvSpPr/>
          <p:nvPr/>
        </p:nvSpPr>
        <p:spPr>
          <a:xfrm>
            <a:off x="9426720" y="4081509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46" name="Regular Pentagon 45"/>
          <p:cNvSpPr/>
          <p:nvPr/>
        </p:nvSpPr>
        <p:spPr>
          <a:xfrm>
            <a:off x="8398523" y="3848714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47" name="Regular Pentagon 46"/>
          <p:cNvSpPr/>
          <p:nvPr/>
        </p:nvSpPr>
        <p:spPr>
          <a:xfrm>
            <a:off x="7467498" y="3865378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48" name="Regular Pentagon 47"/>
          <p:cNvSpPr/>
          <p:nvPr/>
        </p:nvSpPr>
        <p:spPr>
          <a:xfrm>
            <a:off x="6450572" y="3880337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49" name="Regular Pentagon 48"/>
          <p:cNvSpPr/>
          <p:nvPr/>
        </p:nvSpPr>
        <p:spPr>
          <a:xfrm>
            <a:off x="7874821" y="5218848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0" name="Regular Pentagon 49"/>
          <p:cNvSpPr/>
          <p:nvPr/>
        </p:nvSpPr>
        <p:spPr>
          <a:xfrm>
            <a:off x="7714400" y="5216008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1" name="Regular Pentagon 50"/>
          <p:cNvSpPr/>
          <p:nvPr/>
        </p:nvSpPr>
        <p:spPr>
          <a:xfrm>
            <a:off x="7613156" y="5161975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2" name="Regular Pentagon 51"/>
          <p:cNvSpPr/>
          <p:nvPr/>
        </p:nvSpPr>
        <p:spPr>
          <a:xfrm>
            <a:off x="6400696" y="558361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3" name="Regular Pentagon 52"/>
          <p:cNvSpPr/>
          <p:nvPr/>
        </p:nvSpPr>
        <p:spPr>
          <a:xfrm>
            <a:off x="6217663" y="5691675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4" name="Regular Pentagon 53"/>
          <p:cNvSpPr/>
          <p:nvPr/>
        </p:nvSpPr>
        <p:spPr>
          <a:xfrm>
            <a:off x="6167787" y="5745707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5" name="Regular Pentagon 54"/>
          <p:cNvSpPr/>
          <p:nvPr/>
        </p:nvSpPr>
        <p:spPr>
          <a:xfrm>
            <a:off x="5990603" y="5913356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6" name="Regular Pentagon 55"/>
          <p:cNvSpPr/>
          <p:nvPr/>
        </p:nvSpPr>
        <p:spPr>
          <a:xfrm>
            <a:off x="5890851" y="6331645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7" name="Regular Pentagon 56"/>
          <p:cNvSpPr/>
          <p:nvPr/>
        </p:nvSpPr>
        <p:spPr>
          <a:xfrm>
            <a:off x="5280288" y="6540131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8" name="Regular Pentagon 57"/>
          <p:cNvSpPr/>
          <p:nvPr/>
        </p:nvSpPr>
        <p:spPr>
          <a:xfrm>
            <a:off x="4816406" y="625046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9" name="Regular Pentagon 58"/>
          <p:cNvSpPr/>
          <p:nvPr/>
        </p:nvSpPr>
        <p:spPr>
          <a:xfrm>
            <a:off x="4766530" y="6210676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60" name="Regular Pentagon 59"/>
          <p:cNvSpPr/>
          <p:nvPr/>
        </p:nvSpPr>
        <p:spPr>
          <a:xfrm>
            <a:off x="4966034" y="5972864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61" name="Regular Pentagon 60"/>
          <p:cNvSpPr/>
          <p:nvPr/>
        </p:nvSpPr>
        <p:spPr>
          <a:xfrm>
            <a:off x="5134711" y="5529577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62" name="Regular Pentagon 61"/>
          <p:cNvSpPr/>
          <p:nvPr/>
        </p:nvSpPr>
        <p:spPr>
          <a:xfrm>
            <a:off x="3408510" y="527004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63" name="Regular Pentagon 62"/>
          <p:cNvSpPr/>
          <p:nvPr/>
        </p:nvSpPr>
        <p:spPr>
          <a:xfrm>
            <a:off x="3458386" y="489513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64" name="Regular Pentagon 63"/>
          <p:cNvSpPr/>
          <p:nvPr/>
        </p:nvSpPr>
        <p:spPr>
          <a:xfrm>
            <a:off x="3508262" y="4841978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65" name="Regular Pentagon 64"/>
          <p:cNvSpPr/>
          <p:nvPr/>
        </p:nvSpPr>
        <p:spPr>
          <a:xfrm>
            <a:off x="3807607" y="4949162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66" name="Regular Pentagon 65"/>
          <p:cNvSpPr/>
          <p:nvPr/>
        </p:nvSpPr>
        <p:spPr>
          <a:xfrm>
            <a:off x="4007111" y="5161975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67" name="Regular Pentagon 66"/>
          <p:cNvSpPr/>
          <p:nvPr/>
        </p:nvSpPr>
        <p:spPr>
          <a:xfrm>
            <a:off x="4425517" y="5714467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68" name="Regular Pentagon 67"/>
          <p:cNvSpPr/>
          <p:nvPr/>
        </p:nvSpPr>
        <p:spPr>
          <a:xfrm>
            <a:off x="4226013" y="4733913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69" name="Regular Pentagon 68"/>
          <p:cNvSpPr/>
          <p:nvPr/>
        </p:nvSpPr>
        <p:spPr>
          <a:xfrm>
            <a:off x="4275889" y="4787065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70" name="Regular Pentagon 69"/>
          <p:cNvSpPr/>
          <p:nvPr/>
        </p:nvSpPr>
        <p:spPr>
          <a:xfrm>
            <a:off x="4425517" y="467900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71" name="Regular Pentagon 70"/>
          <p:cNvSpPr/>
          <p:nvPr/>
        </p:nvSpPr>
        <p:spPr>
          <a:xfrm>
            <a:off x="4525269" y="5149810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72" name="Regular Pentagon 71"/>
          <p:cNvSpPr/>
          <p:nvPr/>
        </p:nvSpPr>
        <p:spPr>
          <a:xfrm>
            <a:off x="4575145" y="5149809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73" name="Regular Pentagon 72"/>
          <p:cNvSpPr/>
          <p:nvPr/>
        </p:nvSpPr>
        <p:spPr>
          <a:xfrm>
            <a:off x="4525269" y="5216888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74" name="Regular Pentagon 73"/>
          <p:cNvSpPr/>
          <p:nvPr/>
        </p:nvSpPr>
        <p:spPr>
          <a:xfrm>
            <a:off x="2211962" y="5691674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75" name="Regular Pentagon 74"/>
          <p:cNvSpPr/>
          <p:nvPr/>
        </p:nvSpPr>
        <p:spPr>
          <a:xfrm>
            <a:off x="2236900" y="5583609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76" name="Regular Pentagon 75"/>
          <p:cNvSpPr/>
          <p:nvPr/>
        </p:nvSpPr>
        <p:spPr>
          <a:xfrm>
            <a:off x="2472028" y="5691763"/>
            <a:ext cx="99752" cy="108065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80298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Halldór Arinbjarnarson</dc:creator>
  <cp:lastModifiedBy>Þórir Hrafnsson</cp:lastModifiedBy>
  <cp:revision>11</cp:revision>
  <dcterms:created xsi:type="dcterms:W3CDTF">2018-03-20T13:42:16Z</dcterms:created>
  <dcterms:modified xsi:type="dcterms:W3CDTF">2018-03-21T12:14:16Z</dcterms:modified>
</cp:coreProperties>
</file>